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ags/tag14.xml" ContentType="application/vnd.openxmlformats-officedocument.presentationml.tags+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5.xml" ContentType="application/vnd.openxmlformats-officedocument.presentationml.tags+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6.xml" ContentType="application/vnd.openxmlformats-officedocument.presentationml.tags+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7.xml" ContentType="application/vnd.openxmlformats-officedocument.presentationml.tags+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56" r:id="rId5"/>
    <p:sldId id="257" r:id="rId6"/>
    <p:sldId id="258" r:id="rId7"/>
    <p:sldId id="277" r:id="rId8"/>
    <p:sldId id="261" r:id="rId9"/>
    <p:sldId id="278" r:id="rId10"/>
    <p:sldId id="283" r:id="rId11"/>
    <p:sldId id="285" r:id="rId12"/>
    <p:sldId id="287" r:id="rId13"/>
    <p:sldId id="260" r:id="rId14"/>
    <p:sldId id="279" r:id="rId15"/>
    <p:sldId id="280" r:id="rId16"/>
    <p:sldId id="281" r:id="rId17"/>
    <p:sldId id="284" r:id="rId18"/>
    <p:sldId id="286" r:id="rId19"/>
    <p:sldId id="288" r:id="rId20"/>
    <p:sldId id="28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7CFECC-C33E-BC4E-AFB7-BDEFC4844399}" v="5418" dt="2023-05-06T02:19:27.490"/>
    <p1510:client id="{92CDE2C1-A78D-1F43-9B06-C09C8A9B378A}" v="1" dt="2023-05-06T02:09:06.334"/>
    <p1510:client id="{B34CCAB6-E831-47F0-834C-49F82000C05A}" v="32" vWet="34" dt="2023-05-05T22:20:17.795"/>
    <p1510:client id="{D6E57B99-A418-0D45-B9C7-D7CF4D2B3BD6}" v="198" dt="2023-05-05T22:36:37.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4" d="100"/>
          <a:sy n="44" d="100"/>
        </p:scale>
        <p:origin x="58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https://iowa-my.sharepoint.com/personal/rkmcdermott_uiowa_edu/Documents/Business%20Analytics%20Projec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ttps://iowa-my.sharepoint.com/personal/rkmcdermott_uiowa_edu/Documents/Business%20Analytics%20Project.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https://iowa-my.sharepoint.com/personal/rkmcdermott_uiowa_edu/Documents/Business%20Analytics%20Projec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https://iowa-my.sharepoint.com/personal/rkmcdermott_uiowa_edu/Documents/Business%20Analytics%20Projec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ttps://iowa-my.sharepoint.com/personal/rkmcdermott_uiowa_edu/Documents/Business%20Analytics%20Projec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Person Capacity  Residual Plot</a:t>
            </a:r>
          </a:p>
        </c:rich>
      </c:tx>
      <c:overlay val="0"/>
    </c:title>
    <c:autoTitleDeleted val="0"/>
    <c:plotArea>
      <c:layout/>
      <c:scatterChart>
        <c:scatterStyle val="lineMarker"/>
        <c:varyColors val="0"/>
        <c:ser>
          <c:idx val="0"/>
          <c:order val="0"/>
          <c:spPr>
            <a:ln w="19050">
              <a:noFill/>
            </a:ln>
          </c:spPr>
          <c:xVal>
            <c:numRef>
              <c:f>'Data (Without Price)'!$A$2:$A$5380</c:f>
              <c:numCache>
                <c:formatCode>General</c:formatCode>
                <c:ptCount val="5379"/>
                <c:pt idx="0">
                  <c:v>2</c:v>
                </c:pt>
                <c:pt idx="1">
                  <c:v>2</c:v>
                </c:pt>
                <c:pt idx="2">
                  <c:v>3</c:v>
                </c:pt>
                <c:pt idx="3">
                  <c:v>2</c:v>
                </c:pt>
                <c:pt idx="4">
                  <c:v>3</c:v>
                </c:pt>
                <c:pt idx="5">
                  <c:v>2</c:v>
                </c:pt>
                <c:pt idx="6">
                  <c:v>2</c:v>
                </c:pt>
                <c:pt idx="7">
                  <c:v>2</c:v>
                </c:pt>
                <c:pt idx="8">
                  <c:v>4</c:v>
                </c:pt>
                <c:pt idx="9">
                  <c:v>2</c:v>
                </c:pt>
                <c:pt idx="10">
                  <c:v>4</c:v>
                </c:pt>
                <c:pt idx="11">
                  <c:v>2</c:v>
                </c:pt>
                <c:pt idx="12">
                  <c:v>2</c:v>
                </c:pt>
                <c:pt idx="13">
                  <c:v>2</c:v>
                </c:pt>
                <c:pt idx="14">
                  <c:v>2</c:v>
                </c:pt>
                <c:pt idx="15">
                  <c:v>6</c:v>
                </c:pt>
                <c:pt idx="16">
                  <c:v>2</c:v>
                </c:pt>
                <c:pt idx="17">
                  <c:v>2</c:v>
                </c:pt>
                <c:pt idx="18">
                  <c:v>2</c:v>
                </c:pt>
                <c:pt idx="19">
                  <c:v>2</c:v>
                </c:pt>
                <c:pt idx="20">
                  <c:v>2</c:v>
                </c:pt>
                <c:pt idx="21">
                  <c:v>2</c:v>
                </c:pt>
                <c:pt idx="22">
                  <c:v>2</c:v>
                </c:pt>
                <c:pt idx="23">
                  <c:v>2</c:v>
                </c:pt>
                <c:pt idx="24">
                  <c:v>4</c:v>
                </c:pt>
                <c:pt idx="25">
                  <c:v>2</c:v>
                </c:pt>
                <c:pt idx="26">
                  <c:v>2</c:v>
                </c:pt>
                <c:pt idx="27">
                  <c:v>2</c:v>
                </c:pt>
                <c:pt idx="28">
                  <c:v>2</c:v>
                </c:pt>
                <c:pt idx="29">
                  <c:v>4</c:v>
                </c:pt>
                <c:pt idx="30">
                  <c:v>3</c:v>
                </c:pt>
                <c:pt idx="31">
                  <c:v>2</c:v>
                </c:pt>
                <c:pt idx="32">
                  <c:v>2</c:v>
                </c:pt>
                <c:pt idx="33">
                  <c:v>2</c:v>
                </c:pt>
                <c:pt idx="34">
                  <c:v>2</c:v>
                </c:pt>
                <c:pt idx="35">
                  <c:v>2</c:v>
                </c:pt>
                <c:pt idx="36">
                  <c:v>2</c:v>
                </c:pt>
                <c:pt idx="37">
                  <c:v>2</c:v>
                </c:pt>
                <c:pt idx="38">
                  <c:v>2</c:v>
                </c:pt>
                <c:pt idx="39">
                  <c:v>2</c:v>
                </c:pt>
                <c:pt idx="40">
                  <c:v>2</c:v>
                </c:pt>
                <c:pt idx="41">
                  <c:v>2</c:v>
                </c:pt>
                <c:pt idx="42">
                  <c:v>2</c:v>
                </c:pt>
                <c:pt idx="43">
                  <c:v>2</c:v>
                </c:pt>
                <c:pt idx="44">
                  <c:v>2</c:v>
                </c:pt>
                <c:pt idx="45">
                  <c:v>2</c:v>
                </c:pt>
                <c:pt idx="46">
                  <c:v>3</c:v>
                </c:pt>
                <c:pt idx="47">
                  <c:v>2</c:v>
                </c:pt>
                <c:pt idx="48">
                  <c:v>2</c:v>
                </c:pt>
                <c:pt idx="49">
                  <c:v>2</c:v>
                </c:pt>
                <c:pt idx="50">
                  <c:v>2</c:v>
                </c:pt>
                <c:pt idx="51">
                  <c:v>6</c:v>
                </c:pt>
                <c:pt idx="52">
                  <c:v>2</c:v>
                </c:pt>
                <c:pt idx="53">
                  <c:v>4</c:v>
                </c:pt>
                <c:pt idx="54">
                  <c:v>3</c:v>
                </c:pt>
                <c:pt idx="55">
                  <c:v>4</c:v>
                </c:pt>
                <c:pt idx="56">
                  <c:v>2</c:v>
                </c:pt>
                <c:pt idx="57">
                  <c:v>4</c:v>
                </c:pt>
                <c:pt idx="58">
                  <c:v>3</c:v>
                </c:pt>
                <c:pt idx="59">
                  <c:v>2</c:v>
                </c:pt>
                <c:pt idx="60">
                  <c:v>2</c:v>
                </c:pt>
                <c:pt idx="61">
                  <c:v>2</c:v>
                </c:pt>
                <c:pt idx="62">
                  <c:v>2</c:v>
                </c:pt>
                <c:pt idx="63">
                  <c:v>2</c:v>
                </c:pt>
                <c:pt idx="64">
                  <c:v>2</c:v>
                </c:pt>
                <c:pt idx="65">
                  <c:v>2</c:v>
                </c:pt>
                <c:pt idx="66">
                  <c:v>2</c:v>
                </c:pt>
                <c:pt idx="67">
                  <c:v>2</c:v>
                </c:pt>
                <c:pt idx="68">
                  <c:v>2</c:v>
                </c:pt>
                <c:pt idx="69">
                  <c:v>2</c:v>
                </c:pt>
                <c:pt idx="70">
                  <c:v>2</c:v>
                </c:pt>
                <c:pt idx="71">
                  <c:v>2</c:v>
                </c:pt>
                <c:pt idx="72">
                  <c:v>2</c:v>
                </c:pt>
                <c:pt idx="73">
                  <c:v>2</c:v>
                </c:pt>
                <c:pt idx="74">
                  <c:v>2</c:v>
                </c:pt>
                <c:pt idx="75">
                  <c:v>2</c:v>
                </c:pt>
                <c:pt idx="76">
                  <c:v>2</c:v>
                </c:pt>
                <c:pt idx="77">
                  <c:v>2</c:v>
                </c:pt>
                <c:pt idx="78">
                  <c:v>2</c:v>
                </c:pt>
                <c:pt idx="79">
                  <c:v>2</c:v>
                </c:pt>
                <c:pt idx="80">
                  <c:v>4</c:v>
                </c:pt>
                <c:pt idx="81">
                  <c:v>2</c:v>
                </c:pt>
                <c:pt idx="82">
                  <c:v>2</c:v>
                </c:pt>
                <c:pt idx="83">
                  <c:v>2</c:v>
                </c:pt>
                <c:pt idx="84">
                  <c:v>4</c:v>
                </c:pt>
                <c:pt idx="85">
                  <c:v>6</c:v>
                </c:pt>
                <c:pt idx="86">
                  <c:v>2</c:v>
                </c:pt>
                <c:pt idx="87">
                  <c:v>2</c:v>
                </c:pt>
                <c:pt idx="88">
                  <c:v>2</c:v>
                </c:pt>
                <c:pt idx="89">
                  <c:v>2</c:v>
                </c:pt>
                <c:pt idx="90">
                  <c:v>5</c:v>
                </c:pt>
                <c:pt idx="91">
                  <c:v>2</c:v>
                </c:pt>
                <c:pt idx="92">
                  <c:v>2</c:v>
                </c:pt>
                <c:pt idx="93">
                  <c:v>2</c:v>
                </c:pt>
                <c:pt idx="94">
                  <c:v>2</c:v>
                </c:pt>
                <c:pt idx="95">
                  <c:v>2</c:v>
                </c:pt>
                <c:pt idx="96">
                  <c:v>2</c:v>
                </c:pt>
                <c:pt idx="97">
                  <c:v>2</c:v>
                </c:pt>
                <c:pt idx="98">
                  <c:v>4</c:v>
                </c:pt>
                <c:pt idx="99">
                  <c:v>2</c:v>
                </c:pt>
                <c:pt idx="100">
                  <c:v>2</c:v>
                </c:pt>
                <c:pt idx="101">
                  <c:v>2</c:v>
                </c:pt>
                <c:pt idx="102">
                  <c:v>2</c:v>
                </c:pt>
                <c:pt idx="103">
                  <c:v>2</c:v>
                </c:pt>
                <c:pt idx="104">
                  <c:v>2</c:v>
                </c:pt>
                <c:pt idx="105">
                  <c:v>2</c:v>
                </c:pt>
                <c:pt idx="106">
                  <c:v>2</c:v>
                </c:pt>
                <c:pt idx="107">
                  <c:v>6</c:v>
                </c:pt>
                <c:pt idx="108">
                  <c:v>2</c:v>
                </c:pt>
                <c:pt idx="109">
                  <c:v>4</c:v>
                </c:pt>
                <c:pt idx="110">
                  <c:v>3</c:v>
                </c:pt>
                <c:pt idx="111">
                  <c:v>2</c:v>
                </c:pt>
                <c:pt idx="112">
                  <c:v>2</c:v>
                </c:pt>
                <c:pt idx="113">
                  <c:v>6</c:v>
                </c:pt>
                <c:pt idx="114">
                  <c:v>2</c:v>
                </c:pt>
                <c:pt idx="115">
                  <c:v>4</c:v>
                </c:pt>
                <c:pt idx="116">
                  <c:v>2</c:v>
                </c:pt>
                <c:pt idx="117">
                  <c:v>2</c:v>
                </c:pt>
                <c:pt idx="118">
                  <c:v>3</c:v>
                </c:pt>
                <c:pt idx="119">
                  <c:v>2</c:v>
                </c:pt>
                <c:pt idx="120">
                  <c:v>6</c:v>
                </c:pt>
                <c:pt idx="121">
                  <c:v>2</c:v>
                </c:pt>
                <c:pt idx="122">
                  <c:v>2</c:v>
                </c:pt>
                <c:pt idx="123">
                  <c:v>2</c:v>
                </c:pt>
                <c:pt idx="124">
                  <c:v>2</c:v>
                </c:pt>
                <c:pt idx="125">
                  <c:v>2</c:v>
                </c:pt>
                <c:pt idx="126">
                  <c:v>2</c:v>
                </c:pt>
                <c:pt idx="127">
                  <c:v>2</c:v>
                </c:pt>
                <c:pt idx="128">
                  <c:v>2</c:v>
                </c:pt>
                <c:pt idx="129">
                  <c:v>2</c:v>
                </c:pt>
                <c:pt idx="130">
                  <c:v>4</c:v>
                </c:pt>
                <c:pt idx="131">
                  <c:v>2</c:v>
                </c:pt>
                <c:pt idx="132">
                  <c:v>2</c:v>
                </c:pt>
                <c:pt idx="133">
                  <c:v>2</c:v>
                </c:pt>
                <c:pt idx="134">
                  <c:v>2</c:v>
                </c:pt>
                <c:pt idx="135">
                  <c:v>2</c:v>
                </c:pt>
                <c:pt idx="136">
                  <c:v>2</c:v>
                </c:pt>
                <c:pt idx="137">
                  <c:v>2</c:v>
                </c:pt>
                <c:pt idx="138">
                  <c:v>2</c:v>
                </c:pt>
                <c:pt idx="139">
                  <c:v>2</c:v>
                </c:pt>
                <c:pt idx="140">
                  <c:v>2</c:v>
                </c:pt>
                <c:pt idx="141">
                  <c:v>3</c:v>
                </c:pt>
                <c:pt idx="142">
                  <c:v>4</c:v>
                </c:pt>
                <c:pt idx="143">
                  <c:v>2</c:v>
                </c:pt>
                <c:pt idx="144">
                  <c:v>3</c:v>
                </c:pt>
                <c:pt idx="145">
                  <c:v>2</c:v>
                </c:pt>
                <c:pt idx="146">
                  <c:v>2</c:v>
                </c:pt>
                <c:pt idx="147">
                  <c:v>2</c:v>
                </c:pt>
                <c:pt idx="148">
                  <c:v>4</c:v>
                </c:pt>
                <c:pt idx="149">
                  <c:v>2</c:v>
                </c:pt>
                <c:pt idx="150">
                  <c:v>2</c:v>
                </c:pt>
                <c:pt idx="151">
                  <c:v>2</c:v>
                </c:pt>
                <c:pt idx="152">
                  <c:v>2</c:v>
                </c:pt>
                <c:pt idx="153">
                  <c:v>3</c:v>
                </c:pt>
                <c:pt idx="154">
                  <c:v>2</c:v>
                </c:pt>
                <c:pt idx="155">
                  <c:v>2</c:v>
                </c:pt>
                <c:pt idx="156">
                  <c:v>2</c:v>
                </c:pt>
                <c:pt idx="157">
                  <c:v>2</c:v>
                </c:pt>
                <c:pt idx="158">
                  <c:v>2</c:v>
                </c:pt>
                <c:pt idx="159">
                  <c:v>2</c:v>
                </c:pt>
                <c:pt idx="160">
                  <c:v>4</c:v>
                </c:pt>
                <c:pt idx="161">
                  <c:v>2</c:v>
                </c:pt>
                <c:pt idx="162">
                  <c:v>2</c:v>
                </c:pt>
                <c:pt idx="163">
                  <c:v>4</c:v>
                </c:pt>
                <c:pt idx="164">
                  <c:v>2</c:v>
                </c:pt>
                <c:pt idx="165">
                  <c:v>2</c:v>
                </c:pt>
                <c:pt idx="166">
                  <c:v>2</c:v>
                </c:pt>
                <c:pt idx="167">
                  <c:v>2</c:v>
                </c:pt>
                <c:pt idx="168">
                  <c:v>2</c:v>
                </c:pt>
                <c:pt idx="169">
                  <c:v>2</c:v>
                </c:pt>
                <c:pt idx="170">
                  <c:v>2</c:v>
                </c:pt>
                <c:pt idx="171">
                  <c:v>2</c:v>
                </c:pt>
                <c:pt idx="172">
                  <c:v>2</c:v>
                </c:pt>
                <c:pt idx="173">
                  <c:v>2</c:v>
                </c:pt>
                <c:pt idx="174">
                  <c:v>2</c:v>
                </c:pt>
                <c:pt idx="175">
                  <c:v>2</c:v>
                </c:pt>
                <c:pt idx="176">
                  <c:v>2</c:v>
                </c:pt>
                <c:pt idx="177">
                  <c:v>2</c:v>
                </c:pt>
                <c:pt idx="178">
                  <c:v>2</c:v>
                </c:pt>
                <c:pt idx="179">
                  <c:v>2</c:v>
                </c:pt>
                <c:pt idx="180">
                  <c:v>2</c:v>
                </c:pt>
                <c:pt idx="181">
                  <c:v>4</c:v>
                </c:pt>
                <c:pt idx="182">
                  <c:v>4</c:v>
                </c:pt>
                <c:pt idx="183">
                  <c:v>5</c:v>
                </c:pt>
                <c:pt idx="184">
                  <c:v>2</c:v>
                </c:pt>
                <c:pt idx="185">
                  <c:v>2</c:v>
                </c:pt>
                <c:pt idx="186">
                  <c:v>2</c:v>
                </c:pt>
                <c:pt idx="187">
                  <c:v>2</c:v>
                </c:pt>
                <c:pt idx="188">
                  <c:v>6</c:v>
                </c:pt>
                <c:pt idx="189">
                  <c:v>4</c:v>
                </c:pt>
                <c:pt idx="190">
                  <c:v>2</c:v>
                </c:pt>
                <c:pt idx="191">
                  <c:v>2</c:v>
                </c:pt>
                <c:pt idx="192">
                  <c:v>6</c:v>
                </c:pt>
                <c:pt idx="193">
                  <c:v>2</c:v>
                </c:pt>
                <c:pt idx="194">
                  <c:v>2</c:v>
                </c:pt>
                <c:pt idx="195">
                  <c:v>2</c:v>
                </c:pt>
                <c:pt idx="196">
                  <c:v>2</c:v>
                </c:pt>
                <c:pt idx="197">
                  <c:v>2</c:v>
                </c:pt>
                <c:pt idx="198">
                  <c:v>2</c:v>
                </c:pt>
                <c:pt idx="199">
                  <c:v>2</c:v>
                </c:pt>
                <c:pt idx="200">
                  <c:v>2</c:v>
                </c:pt>
                <c:pt idx="201">
                  <c:v>4</c:v>
                </c:pt>
                <c:pt idx="202">
                  <c:v>2</c:v>
                </c:pt>
                <c:pt idx="203">
                  <c:v>4</c:v>
                </c:pt>
                <c:pt idx="204">
                  <c:v>4</c:v>
                </c:pt>
                <c:pt idx="205">
                  <c:v>3</c:v>
                </c:pt>
                <c:pt idx="206">
                  <c:v>2</c:v>
                </c:pt>
                <c:pt idx="207">
                  <c:v>5</c:v>
                </c:pt>
                <c:pt idx="208">
                  <c:v>2</c:v>
                </c:pt>
                <c:pt idx="209">
                  <c:v>2</c:v>
                </c:pt>
                <c:pt idx="210">
                  <c:v>2</c:v>
                </c:pt>
                <c:pt idx="211">
                  <c:v>3</c:v>
                </c:pt>
                <c:pt idx="212">
                  <c:v>3</c:v>
                </c:pt>
                <c:pt idx="213">
                  <c:v>6</c:v>
                </c:pt>
                <c:pt idx="214">
                  <c:v>2</c:v>
                </c:pt>
                <c:pt idx="215">
                  <c:v>2</c:v>
                </c:pt>
                <c:pt idx="216">
                  <c:v>5</c:v>
                </c:pt>
                <c:pt idx="217">
                  <c:v>3</c:v>
                </c:pt>
                <c:pt idx="218">
                  <c:v>2</c:v>
                </c:pt>
                <c:pt idx="219">
                  <c:v>2</c:v>
                </c:pt>
                <c:pt idx="220">
                  <c:v>2</c:v>
                </c:pt>
                <c:pt idx="221">
                  <c:v>2</c:v>
                </c:pt>
                <c:pt idx="222">
                  <c:v>2</c:v>
                </c:pt>
                <c:pt idx="223">
                  <c:v>2</c:v>
                </c:pt>
                <c:pt idx="224">
                  <c:v>2</c:v>
                </c:pt>
                <c:pt idx="225">
                  <c:v>2</c:v>
                </c:pt>
                <c:pt idx="226">
                  <c:v>2</c:v>
                </c:pt>
                <c:pt idx="227">
                  <c:v>2</c:v>
                </c:pt>
                <c:pt idx="228">
                  <c:v>2</c:v>
                </c:pt>
                <c:pt idx="229">
                  <c:v>2</c:v>
                </c:pt>
                <c:pt idx="230">
                  <c:v>3</c:v>
                </c:pt>
                <c:pt idx="231">
                  <c:v>4</c:v>
                </c:pt>
                <c:pt idx="232">
                  <c:v>2</c:v>
                </c:pt>
                <c:pt idx="233">
                  <c:v>2</c:v>
                </c:pt>
                <c:pt idx="234">
                  <c:v>3</c:v>
                </c:pt>
                <c:pt idx="235">
                  <c:v>2</c:v>
                </c:pt>
                <c:pt idx="236">
                  <c:v>2</c:v>
                </c:pt>
                <c:pt idx="237">
                  <c:v>2</c:v>
                </c:pt>
                <c:pt idx="238">
                  <c:v>2</c:v>
                </c:pt>
                <c:pt idx="239">
                  <c:v>2</c:v>
                </c:pt>
                <c:pt idx="240">
                  <c:v>2</c:v>
                </c:pt>
                <c:pt idx="241">
                  <c:v>2</c:v>
                </c:pt>
                <c:pt idx="242">
                  <c:v>2</c:v>
                </c:pt>
                <c:pt idx="243">
                  <c:v>2</c:v>
                </c:pt>
                <c:pt idx="244">
                  <c:v>2</c:v>
                </c:pt>
                <c:pt idx="245">
                  <c:v>2</c:v>
                </c:pt>
                <c:pt idx="246">
                  <c:v>2</c:v>
                </c:pt>
                <c:pt idx="247">
                  <c:v>2</c:v>
                </c:pt>
                <c:pt idx="248">
                  <c:v>3</c:v>
                </c:pt>
                <c:pt idx="249">
                  <c:v>2</c:v>
                </c:pt>
                <c:pt idx="250">
                  <c:v>3</c:v>
                </c:pt>
                <c:pt idx="251">
                  <c:v>3</c:v>
                </c:pt>
                <c:pt idx="252">
                  <c:v>4</c:v>
                </c:pt>
                <c:pt idx="253">
                  <c:v>2</c:v>
                </c:pt>
                <c:pt idx="254">
                  <c:v>2</c:v>
                </c:pt>
                <c:pt idx="255">
                  <c:v>2</c:v>
                </c:pt>
                <c:pt idx="256">
                  <c:v>2</c:v>
                </c:pt>
                <c:pt idx="257">
                  <c:v>2</c:v>
                </c:pt>
                <c:pt idx="258">
                  <c:v>2</c:v>
                </c:pt>
                <c:pt idx="259">
                  <c:v>2</c:v>
                </c:pt>
                <c:pt idx="260">
                  <c:v>3</c:v>
                </c:pt>
                <c:pt idx="261">
                  <c:v>6</c:v>
                </c:pt>
                <c:pt idx="262">
                  <c:v>3</c:v>
                </c:pt>
                <c:pt idx="263">
                  <c:v>2</c:v>
                </c:pt>
                <c:pt idx="264">
                  <c:v>2</c:v>
                </c:pt>
                <c:pt idx="265">
                  <c:v>2</c:v>
                </c:pt>
                <c:pt idx="266">
                  <c:v>4</c:v>
                </c:pt>
                <c:pt idx="267">
                  <c:v>2</c:v>
                </c:pt>
                <c:pt idx="268">
                  <c:v>2</c:v>
                </c:pt>
                <c:pt idx="269">
                  <c:v>2</c:v>
                </c:pt>
                <c:pt idx="270">
                  <c:v>2</c:v>
                </c:pt>
                <c:pt idx="271">
                  <c:v>2</c:v>
                </c:pt>
                <c:pt idx="272">
                  <c:v>4</c:v>
                </c:pt>
                <c:pt idx="273">
                  <c:v>2</c:v>
                </c:pt>
                <c:pt idx="274">
                  <c:v>2</c:v>
                </c:pt>
                <c:pt idx="275">
                  <c:v>2</c:v>
                </c:pt>
                <c:pt idx="276">
                  <c:v>2</c:v>
                </c:pt>
                <c:pt idx="277">
                  <c:v>2</c:v>
                </c:pt>
                <c:pt idx="278">
                  <c:v>2</c:v>
                </c:pt>
                <c:pt idx="279">
                  <c:v>2</c:v>
                </c:pt>
                <c:pt idx="280">
                  <c:v>2</c:v>
                </c:pt>
                <c:pt idx="281">
                  <c:v>2</c:v>
                </c:pt>
                <c:pt idx="282">
                  <c:v>2</c:v>
                </c:pt>
                <c:pt idx="283">
                  <c:v>2</c:v>
                </c:pt>
                <c:pt idx="284">
                  <c:v>2</c:v>
                </c:pt>
                <c:pt idx="285">
                  <c:v>2</c:v>
                </c:pt>
                <c:pt idx="286">
                  <c:v>4</c:v>
                </c:pt>
                <c:pt idx="287">
                  <c:v>4</c:v>
                </c:pt>
                <c:pt idx="288">
                  <c:v>2</c:v>
                </c:pt>
                <c:pt idx="289">
                  <c:v>2</c:v>
                </c:pt>
                <c:pt idx="290">
                  <c:v>2</c:v>
                </c:pt>
                <c:pt idx="291">
                  <c:v>2</c:v>
                </c:pt>
                <c:pt idx="292">
                  <c:v>6</c:v>
                </c:pt>
                <c:pt idx="293">
                  <c:v>2</c:v>
                </c:pt>
                <c:pt idx="294">
                  <c:v>2</c:v>
                </c:pt>
                <c:pt idx="295">
                  <c:v>2</c:v>
                </c:pt>
                <c:pt idx="296">
                  <c:v>2</c:v>
                </c:pt>
                <c:pt idx="297">
                  <c:v>2</c:v>
                </c:pt>
                <c:pt idx="298">
                  <c:v>2</c:v>
                </c:pt>
                <c:pt idx="299">
                  <c:v>4</c:v>
                </c:pt>
                <c:pt idx="300">
                  <c:v>3</c:v>
                </c:pt>
                <c:pt idx="301">
                  <c:v>2</c:v>
                </c:pt>
                <c:pt idx="302">
                  <c:v>2</c:v>
                </c:pt>
                <c:pt idx="303">
                  <c:v>5</c:v>
                </c:pt>
                <c:pt idx="304">
                  <c:v>2</c:v>
                </c:pt>
                <c:pt idx="305">
                  <c:v>2</c:v>
                </c:pt>
                <c:pt idx="306">
                  <c:v>3</c:v>
                </c:pt>
                <c:pt idx="307">
                  <c:v>4</c:v>
                </c:pt>
                <c:pt idx="308">
                  <c:v>2</c:v>
                </c:pt>
                <c:pt idx="309">
                  <c:v>4</c:v>
                </c:pt>
                <c:pt idx="310">
                  <c:v>2</c:v>
                </c:pt>
                <c:pt idx="311">
                  <c:v>2</c:v>
                </c:pt>
                <c:pt idx="312">
                  <c:v>2</c:v>
                </c:pt>
                <c:pt idx="313">
                  <c:v>2</c:v>
                </c:pt>
                <c:pt idx="314">
                  <c:v>4</c:v>
                </c:pt>
                <c:pt idx="315">
                  <c:v>2</c:v>
                </c:pt>
                <c:pt idx="316">
                  <c:v>4</c:v>
                </c:pt>
                <c:pt idx="317">
                  <c:v>2</c:v>
                </c:pt>
                <c:pt idx="318">
                  <c:v>4</c:v>
                </c:pt>
                <c:pt idx="319">
                  <c:v>2</c:v>
                </c:pt>
                <c:pt idx="320">
                  <c:v>2</c:v>
                </c:pt>
                <c:pt idx="321">
                  <c:v>2</c:v>
                </c:pt>
                <c:pt idx="322">
                  <c:v>2</c:v>
                </c:pt>
                <c:pt idx="323">
                  <c:v>2</c:v>
                </c:pt>
                <c:pt idx="324">
                  <c:v>2</c:v>
                </c:pt>
                <c:pt idx="325">
                  <c:v>5</c:v>
                </c:pt>
                <c:pt idx="326">
                  <c:v>4</c:v>
                </c:pt>
                <c:pt idx="327">
                  <c:v>6</c:v>
                </c:pt>
                <c:pt idx="328">
                  <c:v>2</c:v>
                </c:pt>
                <c:pt idx="329">
                  <c:v>6</c:v>
                </c:pt>
                <c:pt idx="330">
                  <c:v>4</c:v>
                </c:pt>
                <c:pt idx="331">
                  <c:v>2</c:v>
                </c:pt>
                <c:pt idx="332">
                  <c:v>2</c:v>
                </c:pt>
                <c:pt idx="333">
                  <c:v>2</c:v>
                </c:pt>
                <c:pt idx="334">
                  <c:v>2</c:v>
                </c:pt>
                <c:pt idx="335">
                  <c:v>2</c:v>
                </c:pt>
                <c:pt idx="336">
                  <c:v>2</c:v>
                </c:pt>
                <c:pt idx="337">
                  <c:v>2</c:v>
                </c:pt>
                <c:pt idx="338">
                  <c:v>6</c:v>
                </c:pt>
                <c:pt idx="339">
                  <c:v>2</c:v>
                </c:pt>
                <c:pt idx="340">
                  <c:v>2</c:v>
                </c:pt>
                <c:pt idx="341">
                  <c:v>5</c:v>
                </c:pt>
                <c:pt idx="342">
                  <c:v>2</c:v>
                </c:pt>
                <c:pt idx="343">
                  <c:v>2</c:v>
                </c:pt>
                <c:pt idx="344">
                  <c:v>2</c:v>
                </c:pt>
                <c:pt idx="345">
                  <c:v>4</c:v>
                </c:pt>
                <c:pt idx="346">
                  <c:v>2</c:v>
                </c:pt>
                <c:pt idx="347">
                  <c:v>4</c:v>
                </c:pt>
                <c:pt idx="348">
                  <c:v>2</c:v>
                </c:pt>
                <c:pt idx="349">
                  <c:v>2</c:v>
                </c:pt>
                <c:pt idx="350">
                  <c:v>3</c:v>
                </c:pt>
                <c:pt idx="351">
                  <c:v>2</c:v>
                </c:pt>
                <c:pt idx="352">
                  <c:v>2</c:v>
                </c:pt>
                <c:pt idx="353">
                  <c:v>2</c:v>
                </c:pt>
                <c:pt idx="354">
                  <c:v>2</c:v>
                </c:pt>
                <c:pt idx="355">
                  <c:v>6</c:v>
                </c:pt>
                <c:pt idx="356">
                  <c:v>2</c:v>
                </c:pt>
                <c:pt idx="357">
                  <c:v>6</c:v>
                </c:pt>
                <c:pt idx="358">
                  <c:v>6</c:v>
                </c:pt>
                <c:pt idx="359">
                  <c:v>6</c:v>
                </c:pt>
                <c:pt idx="360">
                  <c:v>2</c:v>
                </c:pt>
                <c:pt idx="361">
                  <c:v>2</c:v>
                </c:pt>
                <c:pt idx="362">
                  <c:v>4</c:v>
                </c:pt>
                <c:pt idx="363">
                  <c:v>4</c:v>
                </c:pt>
                <c:pt idx="364">
                  <c:v>4</c:v>
                </c:pt>
                <c:pt idx="365">
                  <c:v>2</c:v>
                </c:pt>
                <c:pt idx="366">
                  <c:v>2</c:v>
                </c:pt>
                <c:pt idx="367">
                  <c:v>2</c:v>
                </c:pt>
                <c:pt idx="368">
                  <c:v>2</c:v>
                </c:pt>
                <c:pt idx="369">
                  <c:v>4</c:v>
                </c:pt>
                <c:pt idx="370">
                  <c:v>4</c:v>
                </c:pt>
                <c:pt idx="371">
                  <c:v>2</c:v>
                </c:pt>
                <c:pt idx="372">
                  <c:v>3</c:v>
                </c:pt>
                <c:pt idx="373">
                  <c:v>3</c:v>
                </c:pt>
                <c:pt idx="374">
                  <c:v>2</c:v>
                </c:pt>
                <c:pt idx="375">
                  <c:v>2</c:v>
                </c:pt>
                <c:pt idx="376">
                  <c:v>4</c:v>
                </c:pt>
                <c:pt idx="377">
                  <c:v>2</c:v>
                </c:pt>
                <c:pt idx="378">
                  <c:v>4</c:v>
                </c:pt>
                <c:pt idx="379">
                  <c:v>3</c:v>
                </c:pt>
                <c:pt idx="380">
                  <c:v>4</c:v>
                </c:pt>
                <c:pt idx="381">
                  <c:v>2</c:v>
                </c:pt>
                <c:pt idx="382">
                  <c:v>6</c:v>
                </c:pt>
                <c:pt idx="383">
                  <c:v>2</c:v>
                </c:pt>
                <c:pt idx="384">
                  <c:v>2</c:v>
                </c:pt>
                <c:pt idx="385">
                  <c:v>4</c:v>
                </c:pt>
                <c:pt idx="386">
                  <c:v>2</c:v>
                </c:pt>
                <c:pt idx="387">
                  <c:v>2</c:v>
                </c:pt>
                <c:pt idx="388">
                  <c:v>2</c:v>
                </c:pt>
                <c:pt idx="389">
                  <c:v>6</c:v>
                </c:pt>
                <c:pt idx="390">
                  <c:v>2</c:v>
                </c:pt>
                <c:pt idx="391">
                  <c:v>2</c:v>
                </c:pt>
                <c:pt idx="392">
                  <c:v>2</c:v>
                </c:pt>
                <c:pt idx="393">
                  <c:v>2</c:v>
                </c:pt>
                <c:pt idx="394">
                  <c:v>2</c:v>
                </c:pt>
                <c:pt idx="395">
                  <c:v>4</c:v>
                </c:pt>
                <c:pt idx="396">
                  <c:v>2</c:v>
                </c:pt>
                <c:pt idx="397">
                  <c:v>4</c:v>
                </c:pt>
                <c:pt idx="398">
                  <c:v>2</c:v>
                </c:pt>
                <c:pt idx="399">
                  <c:v>3</c:v>
                </c:pt>
                <c:pt idx="400">
                  <c:v>2</c:v>
                </c:pt>
                <c:pt idx="401">
                  <c:v>4</c:v>
                </c:pt>
                <c:pt idx="402">
                  <c:v>2</c:v>
                </c:pt>
                <c:pt idx="403">
                  <c:v>2</c:v>
                </c:pt>
                <c:pt idx="404">
                  <c:v>4</c:v>
                </c:pt>
                <c:pt idx="405">
                  <c:v>4</c:v>
                </c:pt>
                <c:pt idx="406">
                  <c:v>2</c:v>
                </c:pt>
                <c:pt idx="407">
                  <c:v>2</c:v>
                </c:pt>
                <c:pt idx="408">
                  <c:v>2</c:v>
                </c:pt>
                <c:pt idx="409">
                  <c:v>2</c:v>
                </c:pt>
                <c:pt idx="410">
                  <c:v>2</c:v>
                </c:pt>
                <c:pt idx="411">
                  <c:v>2</c:v>
                </c:pt>
                <c:pt idx="412">
                  <c:v>2</c:v>
                </c:pt>
                <c:pt idx="413">
                  <c:v>2</c:v>
                </c:pt>
                <c:pt idx="414">
                  <c:v>2</c:v>
                </c:pt>
                <c:pt idx="415">
                  <c:v>2</c:v>
                </c:pt>
                <c:pt idx="416">
                  <c:v>6</c:v>
                </c:pt>
                <c:pt idx="417">
                  <c:v>2</c:v>
                </c:pt>
                <c:pt idx="418">
                  <c:v>2</c:v>
                </c:pt>
                <c:pt idx="419">
                  <c:v>2</c:v>
                </c:pt>
                <c:pt idx="420">
                  <c:v>2</c:v>
                </c:pt>
                <c:pt idx="421">
                  <c:v>4</c:v>
                </c:pt>
                <c:pt idx="422">
                  <c:v>2</c:v>
                </c:pt>
                <c:pt idx="423">
                  <c:v>4</c:v>
                </c:pt>
                <c:pt idx="424">
                  <c:v>4</c:v>
                </c:pt>
                <c:pt idx="425">
                  <c:v>4</c:v>
                </c:pt>
                <c:pt idx="426">
                  <c:v>2</c:v>
                </c:pt>
                <c:pt idx="427">
                  <c:v>4</c:v>
                </c:pt>
                <c:pt idx="428">
                  <c:v>4</c:v>
                </c:pt>
                <c:pt idx="429">
                  <c:v>2</c:v>
                </c:pt>
                <c:pt idx="430">
                  <c:v>4</c:v>
                </c:pt>
                <c:pt idx="431">
                  <c:v>4</c:v>
                </c:pt>
                <c:pt idx="432">
                  <c:v>2</c:v>
                </c:pt>
                <c:pt idx="433">
                  <c:v>2</c:v>
                </c:pt>
                <c:pt idx="434">
                  <c:v>2</c:v>
                </c:pt>
                <c:pt idx="435">
                  <c:v>4</c:v>
                </c:pt>
                <c:pt idx="436">
                  <c:v>4</c:v>
                </c:pt>
                <c:pt idx="437">
                  <c:v>2</c:v>
                </c:pt>
                <c:pt idx="438">
                  <c:v>2</c:v>
                </c:pt>
                <c:pt idx="439">
                  <c:v>2</c:v>
                </c:pt>
                <c:pt idx="440">
                  <c:v>2</c:v>
                </c:pt>
                <c:pt idx="441">
                  <c:v>2</c:v>
                </c:pt>
                <c:pt idx="442">
                  <c:v>2</c:v>
                </c:pt>
                <c:pt idx="443">
                  <c:v>4</c:v>
                </c:pt>
                <c:pt idx="444">
                  <c:v>2</c:v>
                </c:pt>
                <c:pt idx="445">
                  <c:v>5</c:v>
                </c:pt>
                <c:pt idx="446">
                  <c:v>3</c:v>
                </c:pt>
                <c:pt idx="447">
                  <c:v>2</c:v>
                </c:pt>
                <c:pt idx="448">
                  <c:v>2</c:v>
                </c:pt>
                <c:pt idx="449">
                  <c:v>2</c:v>
                </c:pt>
                <c:pt idx="450">
                  <c:v>2</c:v>
                </c:pt>
                <c:pt idx="451">
                  <c:v>3</c:v>
                </c:pt>
                <c:pt idx="452">
                  <c:v>2</c:v>
                </c:pt>
                <c:pt idx="453">
                  <c:v>6</c:v>
                </c:pt>
                <c:pt idx="454">
                  <c:v>4</c:v>
                </c:pt>
                <c:pt idx="455">
                  <c:v>2</c:v>
                </c:pt>
                <c:pt idx="456">
                  <c:v>4</c:v>
                </c:pt>
                <c:pt idx="457">
                  <c:v>2</c:v>
                </c:pt>
                <c:pt idx="458">
                  <c:v>2</c:v>
                </c:pt>
                <c:pt idx="459">
                  <c:v>3</c:v>
                </c:pt>
                <c:pt idx="460">
                  <c:v>5</c:v>
                </c:pt>
                <c:pt idx="461">
                  <c:v>3</c:v>
                </c:pt>
                <c:pt idx="462">
                  <c:v>6</c:v>
                </c:pt>
                <c:pt idx="463">
                  <c:v>2</c:v>
                </c:pt>
                <c:pt idx="464">
                  <c:v>2</c:v>
                </c:pt>
                <c:pt idx="465">
                  <c:v>2</c:v>
                </c:pt>
                <c:pt idx="466">
                  <c:v>2</c:v>
                </c:pt>
                <c:pt idx="467">
                  <c:v>5</c:v>
                </c:pt>
                <c:pt idx="468">
                  <c:v>3</c:v>
                </c:pt>
                <c:pt idx="469">
                  <c:v>6</c:v>
                </c:pt>
                <c:pt idx="470">
                  <c:v>2</c:v>
                </c:pt>
                <c:pt idx="471">
                  <c:v>2</c:v>
                </c:pt>
                <c:pt idx="472">
                  <c:v>4</c:v>
                </c:pt>
                <c:pt idx="473">
                  <c:v>2</c:v>
                </c:pt>
                <c:pt idx="474">
                  <c:v>2</c:v>
                </c:pt>
                <c:pt idx="475">
                  <c:v>3</c:v>
                </c:pt>
                <c:pt idx="476">
                  <c:v>4</c:v>
                </c:pt>
                <c:pt idx="477">
                  <c:v>2</c:v>
                </c:pt>
                <c:pt idx="478">
                  <c:v>2</c:v>
                </c:pt>
                <c:pt idx="479">
                  <c:v>2</c:v>
                </c:pt>
                <c:pt idx="480">
                  <c:v>2</c:v>
                </c:pt>
                <c:pt idx="481">
                  <c:v>4</c:v>
                </c:pt>
                <c:pt idx="482">
                  <c:v>2</c:v>
                </c:pt>
                <c:pt idx="483">
                  <c:v>2</c:v>
                </c:pt>
                <c:pt idx="484">
                  <c:v>2</c:v>
                </c:pt>
                <c:pt idx="485">
                  <c:v>4</c:v>
                </c:pt>
                <c:pt idx="486">
                  <c:v>2</c:v>
                </c:pt>
                <c:pt idx="487">
                  <c:v>2</c:v>
                </c:pt>
                <c:pt idx="488">
                  <c:v>2</c:v>
                </c:pt>
                <c:pt idx="489">
                  <c:v>2</c:v>
                </c:pt>
                <c:pt idx="490">
                  <c:v>3</c:v>
                </c:pt>
                <c:pt idx="491">
                  <c:v>2</c:v>
                </c:pt>
                <c:pt idx="492">
                  <c:v>2</c:v>
                </c:pt>
                <c:pt idx="493">
                  <c:v>3</c:v>
                </c:pt>
                <c:pt idx="494">
                  <c:v>2</c:v>
                </c:pt>
                <c:pt idx="495">
                  <c:v>2</c:v>
                </c:pt>
                <c:pt idx="496">
                  <c:v>2</c:v>
                </c:pt>
                <c:pt idx="497">
                  <c:v>2</c:v>
                </c:pt>
                <c:pt idx="498">
                  <c:v>2</c:v>
                </c:pt>
                <c:pt idx="499">
                  <c:v>2</c:v>
                </c:pt>
                <c:pt idx="500">
                  <c:v>2</c:v>
                </c:pt>
                <c:pt idx="501">
                  <c:v>2</c:v>
                </c:pt>
                <c:pt idx="502">
                  <c:v>3</c:v>
                </c:pt>
                <c:pt idx="503">
                  <c:v>2</c:v>
                </c:pt>
                <c:pt idx="504">
                  <c:v>2</c:v>
                </c:pt>
                <c:pt idx="505">
                  <c:v>2</c:v>
                </c:pt>
                <c:pt idx="506">
                  <c:v>3</c:v>
                </c:pt>
                <c:pt idx="507">
                  <c:v>4</c:v>
                </c:pt>
                <c:pt idx="508">
                  <c:v>4</c:v>
                </c:pt>
                <c:pt idx="509">
                  <c:v>2</c:v>
                </c:pt>
                <c:pt idx="510">
                  <c:v>4</c:v>
                </c:pt>
                <c:pt idx="511">
                  <c:v>6</c:v>
                </c:pt>
                <c:pt idx="512">
                  <c:v>6</c:v>
                </c:pt>
                <c:pt idx="513">
                  <c:v>3</c:v>
                </c:pt>
                <c:pt idx="514">
                  <c:v>2</c:v>
                </c:pt>
                <c:pt idx="515">
                  <c:v>2</c:v>
                </c:pt>
                <c:pt idx="516">
                  <c:v>5</c:v>
                </c:pt>
                <c:pt idx="517">
                  <c:v>4</c:v>
                </c:pt>
                <c:pt idx="518">
                  <c:v>2</c:v>
                </c:pt>
                <c:pt idx="519">
                  <c:v>3</c:v>
                </c:pt>
                <c:pt idx="520">
                  <c:v>3</c:v>
                </c:pt>
                <c:pt idx="521">
                  <c:v>4</c:v>
                </c:pt>
                <c:pt idx="522">
                  <c:v>4</c:v>
                </c:pt>
                <c:pt idx="523">
                  <c:v>2</c:v>
                </c:pt>
                <c:pt idx="524">
                  <c:v>2</c:v>
                </c:pt>
                <c:pt idx="525">
                  <c:v>2</c:v>
                </c:pt>
                <c:pt idx="526">
                  <c:v>6</c:v>
                </c:pt>
                <c:pt idx="527">
                  <c:v>2</c:v>
                </c:pt>
                <c:pt idx="528">
                  <c:v>2</c:v>
                </c:pt>
                <c:pt idx="529">
                  <c:v>4</c:v>
                </c:pt>
                <c:pt idx="530">
                  <c:v>2</c:v>
                </c:pt>
                <c:pt idx="531">
                  <c:v>2</c:v>
                </c:pt>
                <c:pt idx="532">
                  <c:v>4</c:v>
                </c:pt>
                <c:pt idx="533">
                  <c:v>4</c:v>
                </c:pt>
                <c:pt idx="534">
                  <c:v>2</c:v>
                </c:pt>
                <c:pt idx="535">
                  <c:v>2</c:v>
                </c:pt>
                <c:pt idx="536">
                  <c:v>2</c:v>
                </c:pt>
                <c:pt idx="537">
                  <c:v>2</c:v>
                </c:pt>
                <c:pt idx="538">
                  <c:v>2</c:v>
                </c:pt>
                <c:pt idx="539">
                  <c:v>2</c:v>
                </c:pt>
                <c:pt idx="540">
                  <c:v>2</c:v>
                </c:pt>
                <c:pt idx="541">
                  <c:v>6</c:v>
                </c:pt>
                <c:pt idx="542">
                  <c:v>2</c:v>
                </c:pt>
                <c:pt idx="543">
                  <c:v>2</c:v>
                </c:pt>
                <c:pt idx="544">
                  <c:v>2</c:v>
                </c:pt>
                <c:pt idx="545">
                  <c:v>2</c:v>
                </c:pt>
                <c:pt idx="546">
                  <c:v>2</c:v>
                </c:pt>
                <c:pt idx="547">
                  <c:v>2</c:v>
                </c:pt>
                <c:pt idx="548">
                  <c:v>2</c:v>
                </c:pt>
                <c:pt idx="549">
                  <c:v>3</c:v>
                </c:pt>
                <c:pt idx="550">
                  <c:v>3</c:v>
                </c:pt>
                <c:pt idx="551">
                  <c:v>5</c:v>
                </c:pt>
                <c:pt idx="552">
                  <c:v>2</c:v>
                </c:pt>
                <c:pt idx="553">
                  <c:v>4</c:v>
                </c:pt>
                <c:pt idx="554">
                  <c:v>2</c:v>
                </c:pt>
                <c:pt idx="555">
                  <c:v>2</c:v>
                </c:pt>
                <c:pt idx="556">
                  <c:v>2</c:v>
                </c:pt>
                <c:pt idx="557">
                  <c:v>2</c:v>
                </c:pt>
                <c:pt idx="558">
                  <c:v>4</c:v>
                </c:pt>
                <c:pt idx="559">
                  <c:v>5</c:v>
                </c:pt>
                <c:pt idx="560">
                  <c:v>4</c:v>
                </c:pt>
                <c:pt idx="561">
                  <c:v>2</c:v>
                </c:pt>
                <c:pt idx="562">
                  <c:v>2</c:v>
                </c:pt>
                <c:pt idx="563">
                  <c:v>4</c:v>
                </c:pt>
                <c:pt idx="564">
                  <c:v>2</c:v>
                </c:pt>
                <c:pt idx="565">
                  <c:v>2</c:v>
                </c:pt>
                <c:pt idx="566">
                  <c:v>4</c:v>
                </c:pt>
                <c:pt idx="567">
                  <c:v>2</c:v>
                </c:pt>
                <c:pt idx="568">
                  <c:v>2</c:v>
                </c:pt>
                <c:pt idx="569">
                  <c:v>6</c:v>
                </c:pt>
                <c:pt idx="570">
                  <c:v>4</c:v>
                </c:pt>
                <c:pt idx="571">
                  <c:v>4</c:v>
                </c:pt>
                <c:pt idx="572">
                  <c:v>2</c:v>
                </c:pt>
                <c:pt idx="573">
                  <c:v>4</c:v>
                </c:pt>
                <c:pt idx="574">
                  <c:v>2</c:v>
                </c:pt>
                <c:pt idx="575">
                  <c:v>5</c:v>
                </c:pt>
                <c:pt idx="576">
                  <c:v>3</c:v>
                </c:pt>
                <c:pt idx="577">
                  <c:v>5</c:v>
                </c:pt>
                <c:pt idx="578">
                  <c:v>2</c:v>
                </c:pt>
                <c:pt idx="579">
                  <c:v>4</c:v>
                </c:pt>
                <c:pt idx="580">
                  <c:v>2</c:v>
                </c:pt>
                <c:pt idx="581">
                  <c:v>2</c:v>
                </c:pt>
                <c:pt idx="582">
                  <c:v>2</c:v>
                </c:pt>
                <c:pt idx="583">
                  <c:v>2</c:v>
                </c:pt>
                <c:pt idx="584">
                  <c:v>2</c:v>
                </c:pt>
                <c:pt idx="585">
                  <c:v>3</c:v>
                </c:pt>
                <c:pt idx="586">
                  <c:v>4</c:v>
                </c:pt>
                <c:pt idx="587">
                  <c:v>2</c:v>
                </c:pt>
                <c:pt idx="588">
                  <c:v>2</c:v>
                </c:pt>
                <c:pt idx="589">
                  <c:v>2</c:v>
                </c:pt>
                <c:pt idx="590">
                  <c:v>2</c:v>
                </c:pt>
                <c:pt idx="591">
                  <c:v>3</c:v>
                </c:pt>
                <c:pt idx="592">
                  <c:v>2</c:v>
                </c:pt>
                <c:pt idx="593">
                  <c:v>2</c:v>
                </c:pt>
                <c:pt idx="594">
                  <c:v>2</c:v>
                </c:pt>
                <c:pt idx="595">
                  <c:v>2</c:v>
                </c:pt>
                <c:pt idx="596">
                  <c:v>4</c:v>
                </c:pt>
                <c:pt idx="597">
                  <c:v>2</c:v>
                </c:pt>
                <c:pt idx="598">
                  <c:v>2</c:v>
                </c:pt>
                <c:pt idx="599">
                  <c:v>2</c:v>
                </c:pt>
                <c:pt idx="600">
                  <c:v>2</c:v>
                </c:pt>
                <c:pt idx="601">
                  <c:v>2</c:v>
                </c:pt>
                <c:pt idx="602">
                  <c:v>2</c:v>
                </c:pt>
                <c:pt idx="603">
                  <c:v>2</c:v>
                </c:pt>
                <c:pt idx="604">
                  <c:v>2</c:v>
                </c:pt>
                <c:pt idx="605">
                  <c:v>4</c:v>
                </c:pt>
                <c:pt idx="606">
                  <c:v>2</c:v>
                </c:pt>
                <c:pt idx="607">
                  <c:v>2</c:v>
                </c:pt>
                <c:pt idx="608">
                  <c:v>5</c:v>
                </c:pt>
                <c:pt idx="609">
                  <c:v>2</c:v>
                </c:pt>
                <c:pt idx="610">
                  <c:v>2</c:v>
                </c:pt>
                <c:pt idx="611">
                  <c:v>4</c:v>
                </c:pt>
                <c:pt idx="612">
                  <c:v>2</c:v>
                </c:pt>
                <c:pt idx="613">
                  <c:v>5</c:v>
                </c:pt>
                <c:pt idx="614">
                  <c:v>6</c:v>
                </c:pt>
                <c:pt idx="615">
                  <c:v>2</c:v>
                </c:pt>
                <c:pt idx="616">
                  <c:v>6</c:v>
                </c:pt>
                <c:pt idx="617">
                  <c:v>4</c:v>
                </c:pt>
                <c:pt idx="618">
                  <c:v>4</c:v>
                </c:pt>
                <c:pt idx="619">
                  <c:v>5</c:v>
                </c:pt>
                <c:pt idx="620">
                  <c:v>2</c:v>
                </c:pt>
                <c:pt idx="621">
                  <c:v>2</c:v>
                </c:pt>
                <c:pt idx="622">
                  <c:v>2</c:v>
                </c:pt>
                <c:pt idx="623">
                  <c:v>2</c:v>
                </c:pt>
                <c:pt idx="624">
                  <c:v>2</c:v>
                </c:pt>
                <c:pt idx="625">
                  <c:v>2</c:v>
                </c:pt>
                <c:pt idx="626">
                  <c:v>2</c:v>
                </c:pt>
                <c:pt idx="627">
                  <c:v>2</c:v>
                </c:pt>
                <c:pt idx="628">
                  <c:v>6</c:v>
                </c:pt>
                <c:pt idx="629">
                  <c:v>2</c:v>
                </c:pt>
                <c:pt idx="630">
                  <c:v>2</c:v>
                </c:pt>
                <c:pt idx="631">
                  <c:v>3</c:v>
                </c:pt>
                <c:pt idx="632">
                  <c:v>4</c:v>
                </c:pt>
                <c:pt idx="633">
                  <c:v>4</c:v>
                </c:pt>
                <c:pt idx="634">
                  <c:v>2</c:v>
                </c:pt>
                <c:pt idx="635">
                  <c:v>2</c:v>
                </c:pt>
                <c:pt idx="636">
                  <c:v>3</c:v>
                </c:pt>
                <c:pt idx="637">
                  <c:v>2</c:v>
                </c:pt>
                <c:pt idx="638">
                  <c:v>2</c:v>
                </c:pt>
                <c:pt idx="639">
                  <c:v>3</c:v>
                </c:pt>
                <c:pt idx="640">
                  <c:v>5</c:v>
                </c:pt>
                <c:pt idx="641">
                  <c:v>2</c:v>
                </c:pt>
                <c:pt idx="642">
                  <c:v>4</c:v>
                </c:pt>
                <c:pt idx="643">
                  <c:v>2</c:v>
                </c:pt>
                <c:pt idx="644">
                  <c:v>2</c:v>
                </c:pt>
                <c:pt idx="645">
                  <c:v>2</c:v>
                </c:pt>
                <c:pt idx="646">
                  <c:v>2</c:v>
                </c:pt>
                <c:pt idx="647">
                  <c:v>2</c:v>
                </c:pt>
                <c:pt idx="648">
                  <c:v>2</c:v>
                </c:pt>
                <c:pt idx="649">
                  <c:v>4</c:v>
                </c:pt>
                <c:pt idx="650">
                  <c:v>2</c:v>
                </c:pt>
                <c:pt idx="651">
                  <c:v>4</c:v>
                </c:pt>
                <c:pt idx="652">
                  <c:v>6</c:v>
                </c:pt>
                <c:pt idx="653">
                  <c:v>2</c:v>
                </c:pt>
                <c:pt idx="654">
                  <c:v>2</c:v>
                </c:pt>
                <c:pt idx="655">
                  <c:v>2</c:v>
                </c:pt>
                <c:pt idx="656">
                  <c:v>2</c:v>
                </c:pt>
                <c:pt idx="657">
                  <c:v>2</c:v>
                </c:pt>
                <c:pt idx="658">
                  <c:v>2</c:v>
                </c:pt>
                <c:pt idx="659">
                  <c:v>6</c:v>
                </c:pt>
                <c:pt idx="660">
                  <c:v>4</c:v>
                </c:pt>
                <c:pt idx="661">
                  <c:v>6</c:v>
                </c:pt>
                <c:pt idx="662">
                  <c:v>6</c:v>
                </c:pt>
                <c:pt idx="663">
                  <c:v>2</c:v>
                </c:pt>
                <c:pt idx="664">
                  <c:v>4</c:v>
                </c:pt>
                <c:pt idx="665">
                  <c:v>2</c:v>
                </c:pt>
                <c:pt idx="666">
                  <c:v>2</c:v>
                </c:pt>
                <c:pt idx="667">
                  <c:v>6</c:v>
                </c:pt>
                <c:pt idx="668">
                  <c:v>4</c:v>
                </c:pt>
                <c:pt idx="669">
                  <c:v>2</c:v>
                </c:pt>
                <c:pt idx="670">
                  <c:v>2</c:v>
                </c:pt>
                <c:pt idx="671">
                  <c:v>2</c:v>
                </c:pt>
                <c:pt idx="672">
                  <c:v>5</c:v>
                </c:pt>
                <c:pt idx="673">
                  <c:v>2</c:v>
                </c:pt>
                <c:pt idx="674">
                  <c:v>4</c:v>
                </c:pt>
                <c:pt idx="675">
                  <c:v>5</c:v>
                </c:pt>
                <c:pt idx="676">
                  <c:v>2</c:v>
                </c:pt>
                <c:pt idx="677">
                  <c:v>3</c:v>
                </c:pt>
                <c:pt idx="678">
                  <c:v>2</c:v>
                </c:pt>
                <c:pt idx="679">
                  <c:v>3</c:v>
                </c:pt>
                <c:pt idx="680">
                  <c:v>2</c:v>
                </c:pt>
                <c:pt idx="681">
                  <c:v>2</c:v>
                </c:pt>
                <c:pt idx="682">
                  <c:v>2</c:v>
                </c:pt>
                <c:pt idx="683">
                  <c:v>2</c:v>
                </c:pt>
                <c:pt idx="684">
                  <c:v>2</c:v>
                </c:pt>
                <c:pt idx="685">
                  <c:v>3</c:v>
                </c:pt>
                <c:pt idx="686">
                  <c:v>2</c:v>
                </c:pt>
                <c:pt idx="687">
                  <c:v>3</c:v>
                </c:pt>
                <c:pt idx="688">
                  <c:v>2</c:v>
                </c:pt>
                <c:pt idx="689">
                  <c:v>3</c:v>
                </c:pt>
                <c:pt idx="690">
                  <c:v>6</c:v>
                </c:pt>
                <c:pt idx="691">
                  <c:v>2</c:v>
                </c:pt>
                <c:pt idx="692">
                  <c:v>2</c:v>
                </c:pt>
                <c:pt idx="693">
                  <c:v>5</c:v>
                </c:pt>
                <c:pt idx="694">
                  <c:v>5</c:v>
                </c:pt>
                <c:pt idx="695">
                  <c:v>4</c:v>
                </c:pt>
                <c:pt idx="696">
                  <c:v>2</c:v>
                </c:pt>
                <c:pt idx="697">
                  <c:v>2</c:v>
                </c:pt>
                <c:pt idx="698">
                  <c:v>2</c:v>
                </c:pt>
                <c:pt idx="699">
                  <c:v>2</c:v>
                </c:pt>
                <c:pt idx="700">
                  <c:v>2</c:v>
                </c:pt>
                <c:pt idx="701">
                  <c:v>2</c:v>
                </c:pt>
                <c:pt idx="702">
                  <c:v>2</c:v>
                </c:pt>
                <c:pt idx="703">
                  <c:v>2</c:v>
                </c:pt>
                <c:pt idx="704">
                  <c:v>4</c:v>
                </c:pt>
                <c:pt idx="705">
                  <c:v>2</c:v>
                </c:pt>
                <c:pt idx="706">
                  <c:v>2</c:v>
                </c:pt>
                <c:pt idx="707">
                  <c:v>2</c:v>
                </c:pt>
                <c:pt idx="708">
                  <c:v>2</c:v>
                </c:pt>
                <c:pt idx="709">
                  <c:v>2</c:v>
                </c:pt>
                <c:pt idx="710">
                  <c:v>2</c:v>
                </c:pt>
                <c:pt idx="711">
                  <c:v>3</c:v>
                </c:pt>
                <c:pt idx="712">
                  <c:v>2</c:v>
                </c:pt>
                <c:pt idx="713">
                  <c:v>3</c:v>
                </c:pt>
                <c:pt idx="714">
                  <c:v>4</c:v>
                </c:pt>
                <c:pt idx="715">
                  <c:v>4</c:v>
                </c:pt>
                <c:pt idx="716">
                  <c:v>4</c:v>
                </c:pt>
                <c:pt idx="717">
                  <c:v>2</c:v>
                </c:pt>
                <c:pt idx="718">
                  <c:v>2</c:v>
                </c:pt>
                <c:pt idx="719">
                  <c:v>2</c:v>
                </c:pt>
                <c:pt idx="720">
                  <c:v>2</c:v>
                </c:pt>
                <c:pt idx="721">
                  <c:v>3</c:v>
                </c:pt>
                <c:pt idx="722">
                  <c:v>2</c:v>
                </c:pt>
                <c:pt idx="723">
                  <c:v>2</c:v>
                </c:pt>
                <c:pt idx="724">
                  <c:v>2</c:v>
                </c:pt>
                <c:pt idx="725">
                  <c:v>4</c:v>
                </c:pt>
                <c:pt idx="726">
                  <c:v>2</c:v>
                </c:pt>
                <c:pt idx="727">
                  <c:v>2</c:v>
                </c:pt>
                <c:pt idx="728">
                  <c:v>5</c:v>
                </c:pt>
                <c:pt idx="729">
                  <c:v>6</c:v>
                </c:pt>
                <c:pt idx="730">
                  <c:v>2</c:v>
                </c:pt>
                <c:pt idx="731">
                  <c:v>4</c:v>
                </c:pt>
                <c:pt idx="732">
                  <c:v>5</c:v>
                </c:pt>
                <c:pt idx="733">
                  <c:v>4</c:v>
                </c:pt>
                <c:pt idx="734">
                  <c:v>5</c:v>
                </c:pt>
                <c:pt idx="735">
                  <c:v>2</c:v>
                </c:pt>
                <c:pt idx="736">
                  <c:v>2</c:v>
                </c:pt>
                <c:pt idx="737">
                  <c:v>2</c:v>
                </c:pt>
                <c:pt idx="738">
                  <c:v>4</c:v>
                </c:pt>
                <c:pt idx="739">
                  <c:v>4</c:v>
                </c:pt>
                <c:pt idx="740">
                  <c:v>6</c:v>
                </c:pt>
                <c:pt idx="741">
                  <c:v>2</c:v>
                </c:pt>
                <c:pt idx="742">
                  <c:v>4</c:v>
                </c:pt>
                <c:pt idx="743">
                  <c:v>2</c:v>
                </c:pt>
                <c:pt idx="744">
                  <c:v>2</c:v>
                </c:pt>
                <c:pt idx="745">
                  <c:v>2</c:v>
                </c:pt>
                <c:pt idx="746">
                  <c:v>4</c:v>
                </c:pt>
                <c:pt idx="747">
                  <c:v>2</c:v>
                </c:pt>
                <c:pt idx="748">
                  <c:v>4</c:v>
                </c:pt>
                <c:pt idx="749">
                  <c:v>4</c:v>
                </c:pt>
                <c:pt idx="750">
                  <c:v>2</c:v>
                </c:pt>
                <c:pt idx="751">
                  <c:v>6</c:v>
                </c:pt>
                <c:pt idx="752">
                  <c:v>6</c:v>
                </c:pt>
                <c:pt idx="753">
                  <c:v>2</c:v>
                </c:pt>
                <c:pt idx="754">
                  <c:v>4</c:v>
                </c:pt>
                <c:pt idx="755">
                  <c:v>3</c:v>
                </c:pt>
                <c:pt idx="756">
                  <c:v>2</c:v>
                </c:pt>
                <c:pt idx="757">
                  <c:v>2</c:v>
                </c:pt>
                <c:pt idx="758">
                  <c:v>4</c:v>
                </c:pt>
                <c:pt idx="759">
                  <c:v>2</c:v>
                </c:pt>
                <c:pt idx="760">
                  <c:v>4</c:v>
                </c:pt>
                <c:pt idx="761">
                  <c:v>2</c:v>
                </c:pt>
                <c:pt idx="762">
                  <c:v>4</c:v>
                </c:pt>
                <c:pt idx="763">
                  <c:v>2</c:v>
                </c:pt>
                <c:pt idx="764">
                  <c:v>2</c:v>
                </c:pt>
                <c:pt idx="765">
                  <c:v>5</c:v>
                </c:pt>
                <c:pt idx="766">
                  <c:v>4</c:v>
                </c:pt>
                <c:pt idx="767">
                  <c:v>2</c:v>
                </c:pt>
                <c:pt idx="768">
                  <c:v>2</c:v>
                </c:pt>
                <c:pt idx="769">
                  <c:v>6</c:v>
                </c:pt>
                <c:pt idx="770">
                  <c:v>2</c:v>
                </c:pt>
                <c:pt idx="771">
                  <c:v>2</c:v>
                </c:pt>
                <c:pt idx="772">
                  <c:v>2</c:v>
                </c:pt>
                <c:pt idx="773">
                  <c:v>2</c:v>
                </c:pt>
                <c:pt idx="774">
                  <c:v>4</c:v>
                </c:pt>
                <c:pt idx="775">
                  <c:v>2</c:v>
                </c:pt>
                <c:pt idx="776">
                  <c:v>2</c:v>
                </c:pt>
                <c:pt idx="777">
                  <c:v>4</c:v>
                </c:pt>
                <c:pt idx="778">
                  <c:v>2</c:v>
                </c:pt>
                <c:pt idx="779">
                  <c:v>6</c:v>
                </c:pt>
                <c:pt idx="780">
                  <c:v>2</c:v>
                </c:pt>
                <c:pt idx="781">
                  <c:v>2</c:v>
                </c:pt>
                <c:pt idx="782">
                  <c:v>2</c:v>
                </c:pt>
                <c:pt idx="783">
                  <c:v>4</c:v>
                </c:pt>
                <c:pt idx="784">
                  <c:v>2</c:v>
                </c:pt>
                <c:pt idx="785">
                  <c:v>5</c:v>
                </c:pt>
                <c:pt idx="786">
                  <c:v>2</c:v>
                </c:pt>
                <c:pt idx="787">
                  <c:v>2</c:v>
                </c:pt>
                <c:pt idx="788">
                  <c:v>2</c:v>
                </c:pt>
                <c:pt idx="789">
                  <c:v>4</c:v>
                </c:pt>
                <c:pt idx="790">
                  <c:v>2</c:v>
                </c:pt>
                <c:pt idx="791">
                  <c:v>2</c:v>
                </c:pt>
                <c:pt idx="792">
                  <c:v>2</c:v>
                </c:pt>
                <c:pt idx="793">
                  <c:v>2</c:v>
                </c:pt>
                <c:pt idx="794">
                  <c:v>2</c:v>
                </c:pt>
                <c:pt idx="795">
                  <c:v>2</c:v>
                </c:pt>
                <c:pt idx="796">
                  <c:v>6</c:v>
                </c:pt>
                <c:pt idx="797">
                  <c:v>6</c:v>
                </c:pt>
                <c:pt idx="798">
                  <c:v>3</c:v>
                </c:pt>
                <c:pt idx="799">
                  <c:v>2</c:v>
                </c:pt>
                <c:pt idx="800">
                  <c:v>6</c:v>
                </c:pt>
                <c:pt idx="801">
                  <c:v>4</c:v>
                </c:pt>
                <c:pt idx="802">
                  <c:v>5</c:v>
                </c:pt>
                <c:pt idx="803">
                  <c:v>2</c:v>
                </c:pt>
                <c:pt idx="804">
                  <c:v>2</c:v>
                </c:pt>
                <c:pt idx="805">
                  <c:v>6</c:v>
                </c:pt>
                <c:pt idx="806">
                  <c:v>2</c:v>
                </c:pt>
                <c:pt idx="807">
                  <c:v>3</c:v>
                </c:pt>
                <c:pt idx="808">
                  <c:v>3</c:v>
                </c:pt>
                <c:pt idx="809">
                  <c:v>3</c:v>
                </c:pt>
                <c:pt idx="810">
                  <c:v>4</c:v>
                </c:pt>
                <c:pt idx="811">
                  <c:v>3</c:v>
                </c:pt>
                <c:pt idx="812">
                  <c:v>4</c:v>
                </c:pt>
                <c:pt idx="813">
                  <c:v>2</c:v>
                </c:pt>
                <c:pt idx="814">
                  <c:v>2</c:v>
                </c:pt>
                <c:pt idx="815">
                  <c:v>2</c:v>
                </c:pt>
                <c:pt idx="816">
                  <c:v>3</c:v>
                </c:pt>
                <c:pt idx="817">
                  <c:v>2</c:v>
                </c:pt>
                <c:pt idx="818">
                  <c:v>4</c:v>
                </c:pt>
                <c:pt idx="819">
                  <c:v>2</c:v>
                </c:pt>
                <c:pt idx="820">
                  <c:v>4</c:v>
                </c:pt>
                <c:pt idx="821">
                  <c:v>5</c:v>
                </c:pt>
                <c:pt idx="822">
                  <c:v>2</c:v>
                </c:pt>
                <c:pt idx="823">
                  <c:v>6</c:v>
                </c:pt>
                <c:pt idx="824">
                  <c:v>3</c:v>
                </c:pt>
                <c:pt idx="825">
                  <c:v>4</c:v>
                </c:pt>
                <c:pt idx="826">
                  <c:v>4</c:v>
                </c:pt>
                <c:pt idx="827">
                  <c:v>2</c:v>
                </c:pt>
                <c:pt idx="828">
                  <c:v>2</c:v>
                </c:pt>
                <c:pt idx="829">
                  <c:v>2</c:v>
                </c:pt>
                <c:pt idx="830">
                  <c:v>4</c:v>
                </c:pt>
                <c:pt idx="831">
                  <c:v>6</c:v>
                </c:pt>
                <c:pt idx="832">
                  <c:v>2</c:v>
                </c:pt>
                <c:pt idx="833">
                  <c:v>2</c:v>
                </c:pt>
                <c:pt idx="834">
                  <c:v>3</c:v>
                </c:pt>
                <c:pt idx="835">
                  <c:v>4</c:v>
                </c:pt>
                <c:pt idx="836">
                  <c:v>4</c:v>
                </c:pt>
                <c:pt idx="837">
                  <c:v>2</c:v>
                </c:pt>
                <c:pt idx="838">
                  <c:v>2</c:v>
                </c:pt>
                <c:pt idx="839">
                  <c:v>2</c:v>
                </c:pt>
                <c:pt idx="840">
                  <c:v>3</c:v>
                </c:pt>
                <c:pt idx="841">
                  <c:v>2</c:v>
                </c:pt>
                <c:pt idx="842">
                  <c:v>6</c:v>
                </c:pt>
                <c:pt idx="843">
                  <c:v>3</c:v>
                </c:pt>
                <c:pt idx="844">
                  <c:v>2</c:v>
                </c:pt>
                <c:pt idx="845">
                  <c:v>3</c:v>
                </c:pt>
                <c:pt idx="846">
                  <c:v>2</c:v>
                </c:pt>
                <c:pt idx="847">
                  <c:v>2</c:v>
                </c:pt>
                <c:pt idx="848">
                  <c:v>2</c:v>
                </c:pt>
                <c:pt idx="849">
                  <c:v>4</c:v>
                </c:pt>
                <c:pt idx="850">
                  <c:v>2</c:v>
                </c:pt>
                <c:pt idx="851">
                  <c:v>2</c:v>
                </c:pt>
                <c:pt idx="852">
                  <c:v>4</c:v>
                </c:pt>
                <c:pt idx="853">
                  <c:v>2</c:v>
                </c:pt>
                <c:pt idx="854">
                  <c:v>5</c:v>
                </c:pt>
                <c:pt idx="855">
                  <c:v>4</c:v>
                </c:pt>
                <c:pt idx="856">
                  <c:v>4</c:v>
                </c:pt>
                <c:pt idx="857">
                  <c:v>6</c:v>
                </c:pt>
                <c:pt idx="858">
                  <c:v>4</c:v>
                </c:pt>
                <c:pt idx="859">
                  <c:v>4</c:v>
                </c:pt>
                <c:pt idx="860">
                  <c:v>3</c:v>
                </c:pt>
                <c:pt idx="861">
                  <c:v>2</c:v>
                </c:pt>
                <c:pt idx="862">
                  <c:v>2</c:v>
                </c:pt>
                <c:pt idx="863">
                  <c:v>2</c:v>
                </c:pt>
                <c:pt idx="864">
                  <c:v>2</c:v>
                </c:pt>
                <c:pt idx="865">
                  <c:v>4</c:v>
                </c:pt>
                <c:pt idx="866">
                  <c:v>3</c:v>
                </c:pt>
                <c:pt idx="867">
                  <c:v>2</c:v>
                </c:pt>
                <c:pt idx="868">
                  <c:v>2</c:v>
                </c:pt>
                <c:pt idx="869">
                  <c:v>4</c:v>
                </c:pt>
                <c:pt idx="870">
                  <c:v>2</c:v>
                </c:pt>
                <c:pt idx="871">
                  <c:v>2</c:v>
                </c:pt>
                <c:pt idx="872">
                  <c:v>3</c:v>
                </c:pt>
                <c:pt idx="873">
                  <c:v>2</c:v>
                </c:pt>
                <c:pt idx="874">
                  <c:v>6</c:v>
                </c:pt>
                <c:pt idx="875">
                  <c:v>2</c:v>
                </c:pt>
                <c:pt idx="876">
                  <c:v>2</c:v>
                </c:pt>
                <c:pt idx="877">
                  <c:v>2</c:v>
                </c:pt>
                <c:pt idx="878">
                  <c:v>4</c:v>
                </c:pt>
                <c:pt idx="879">
                  <c:v>2</c:v>
                </c:pt>
                <c:pt idx="880">
                  <c:v>2</c:v>
                </c:pt>
                <c:pt idx="881">
                  <c:v>2</c:v>
                </c:pt>
                <c:pt idx="882">
                  <c:v>2</c:v>
                </c:pt>
                <c:pt idx="883">
                  <c:v>2</c:v>
                </c:pt>
                <c:pt idx="884">
                  <c:v>2</c:v>
                </c:pt>
                <c:pt idx="885">
                  <c:v>2</c:v>
                </c:pt>
                <c:pt idx="886">
                  <c:v>4</c:v>
                </c:pt>
                <c:pt idx="887">
                  <c:v>2</c:v>
                </c:pt>
                <c:pt idx="888">
                  <c:v>4</c:v>
                </c:pt>
                <c:pt idx="889">
                  <c:v>2</c:v>
                </c:pt>
                <c:pt idx="890">
                  <c:v>4</c:v>
                </c:pt>
                <c:pt idx="891">
                  <c:v>3</c:v>
                </c:pt>
                <c:pt idx="892">
                  <c:v>2</c:v>
                </c:pt>
                <c:pt idx="893">
                  <c:v>2</c:v>
                </c:pt>
                <c:pt idx="894">
                  <c:v>2</c:v>
                </c:pt>
                <c:pt idx="895">
                  <c:v>2</c:v>
                </c:pt>
                <c:pt idx="896">
                  <c:v>2</c:v>
                </c:pt>
                <c:pt idx="897">
                  <c:v>2</c:v>
                </c:pt>
                <c:pt idx="898">
                  <c:v>2</c:v>
                </c:pt>
                <c:pt idx="899">
                  <c:v>4</c:v>
                </c:pt>
                <c:pt idx="900">
                  <c:v>3</c:v>
                </c:pt>
                <c:pt idx="901">
                  <c:v>2</c:v>
                </c:pt>
                <c:pt idx="902">
                  <c:v>2</c:v>
                </c:pt>
                <c:pt idx="903">
                  <c:v>6</c:v>
                </c:pt>
                <c:pt idx="904">
                  <c:v>2</c:v>
                </c:pt>
                <c:pt idx="905">
                  <c:v>2</c:v>
                </c:pt>
                <c:pt idx="906">
                  <c:v>3</c:v>
                </c:pt>
                <c:pt idx="907">
                  <c:v>4</c:v>
                </c:pt>
                <c:pt idx="908">
                  <c:v>4</c:v>
                </c:pt>
                <c:pt idx="909">
                  <c:v>4</c:v>
                </c:pt>
                <c:pt idx="910">
                  <c:v>2</c:v>
                </c:pt>
                <c:pt idx="911">
                  <c:v>3</c:v>
                </c:pt>
                <c:pt idx="912">
                  <c:v>2</c:v>
                </c:pt>
                <c:pt idx="913">
                  <c:v>4</c:v>
                </c:pt>
                <c:pt idx="914">
                  <c:v>2</c:v>
                </c:pt>
                <c:pt idx="915">
                  <c:v>4</c:v>
                </c:pt>
                <c:pt idx="916">
                  <c:v>2</c:v>
                </c:pt>
                <c:pt idx="917">
                  <c:v>5</c:v>
                </c:pt>
                <c:pt idx="918">
                  <c:v>2</c:v>
                </c:pt>
                <c:pt idx="919">
                  <c:v>4</c:v>
                </c:pt>
                <c:pt idx="920">
                  <c:v>2</c:v>
                </c:pt>
                <c:pt idx="921">
                  <c:v>2</c:v>
                </c:pt>
                <c:pt idx="922">
                  <c:v>2</c:v>
                </c:pt>
                <c:pt idx="923">
                  <c:v>2</c:v>
                </c:pt>
                <c:pt idx="924">
                  <c:v>2</c:v>
                </c:pt>
                <c:pt idx="925">
                  <c:v>6</c:v>
                </c:pt>
                <c:pt idx="926">
                  <c:v>4</c:v>
                </c:pt>
                <c:pt idx="927">
                  <c:v>2</c:v>
                </c:pt>
                <c:pt idx="928">
                  <c:v>6</c:v>
                </c:pt>
                <c:pt idx="929">
                  <c:v>2</c:v>
                </c:pt>
                <c:pt idx="930">
                  <c:v>3</c:v>
                </c:pt>
                <c:pt idx="931">
                  <c:v>6</c:v>
                </c:pt>
                <c:pt idx="932">
                  <c:v>2</c:v>
                </c:pt>
                <c:pt idx="933">
                  <c:v>2</c:v>
                </c:pt>
                <c:pt idx="934">
                  <c:v>2</c:v>
                </c:pt>
                <c:pt idx="935">
                  <c:v>2</c:v>
                </c:pt>
                <c:pt idx="936">
                  <c:v>2</c:v>
                </c:pt>
                <c:pt idx="937">
                  <c:v>2</c:v>
                </c:pt>
                <c:pt idx="938">
                  <c:v>2</c:v>
                </c:pt>
                <c:pt idx="939">
                  <c:v>2</c:v>
                </c:pt>
                <c:pt idx="940">
                  <c:v>2</c:v>
                </c:pt>
                <c:pt idx="941">
                  <c:v>4</c:v>
                </c:pt>
                <c:pt idx="942">
                  <c:v>5</c:v>
                </c:pt>
                <c:pt idx="943">
                  <c:v>2</c:v>
                </c:pt>
                <c:pt idx="944">
                  <c:v>2</c:v>
                </c:pt>
                <c:pt idx="945">
                  <c:v>2</c:v>
                </c:pt>
                <c:pt idx="946">
                  <c:v>2</c:v>
                </c:pt>
                <c:pt idx="947">
                  <c:v>2</c:v>
                </c:pt>
                <c:pt idx="948">
                  <c:v>6</c:v>
                </c:pt>
                <c:pt idx="949">
                  <c:v>6</c:v>
                </c:pt>
                <c:pt idx="950">
                  <c:v>2</c:v>
                </c:pt>
                <c:pt idx="951">
                  <c:v>4</c:v>
                </c:pt>
                <c:pt idx="952">
                  <c:v>5</c:v>
                </c:pt>
                <c:pt idx="953">
                  <c:v>4</c:v>
                </c:pt>
                <c:pt idx="954">
                  <c:v>2</c:v>
                </c:pt>
                <c:pt idx="955">
                  <c:v>2</c:v>
                </c:pt>
                <c:pt idx="956">
                  <c:v>3</c:v>
                </c:pt>
                <c:pt idx="957">
                  <c:v>3</c:v>
                </c:pt>
                <c:pt idx="958">
                  <c:v>3</c:v>
                </c:pt>
                <c:pt idx="959">
                  <c:v>4</c:v>
                </c:pt>
                <c:pt idx="960">
                  <c:v>2</c:v>
                </c:pt>
                <c:pt idx="961">
                  <c:v>2</c:v>
                </c:pt>
                <c:pt idx="962">
                  <c:v>3</c:v>
                </c:pt>
                <c:pt idx="963">
                  <c:v>5</c:v>
                </c:pt>
                <c:pt idx="964">
                  <c:v>2</c:v>
                </c:pt>
                <c:pt idx="965">
                  <c:v>2</c:v>
                </c:pt>
                <c:pt idx="966">
                  <c:v>2</c:v>
                </c:pt>
                <c:pt idx="967">
                  <c:v>2</c:v>
                </c:pt>
                <c:pt idx="968">
                  <c:v>2</c:v>
                </c:pt>
                <c:pt idx="969">
                  <c:v>2</c:v>
                </c:pt>
                <c:pt idx="970">
                  <c:v>3</c:v>
                </c:pt>
                <c:pt idx="971">
                  <c:v>2</c:v>
                </c:pt>
                <c:pt idx="972">
                  <c:v>2</c:v>
                </c:pt>
                <c:pt idx="973">
                  <c:v>2</c:v>
                </c:pt>
                <c:pt idx="974">
                  <c:v>4</c:v>
                </c:pt>
                <c:pt idx="975">
                  <c:v>2</c:v>
                </c:pt>
                <c:pt idx="976">
                  <c:v>4</c:v>
                </c:pt>
                <c:pt idx="977">
                  <c:v>4</c:v>
                </c:pt>
                <c:pt idx="978">
                  <c:v>3</c:v>
                </c:pt>
                <c:pt idx="979">
                  <c:v>2</c:v>
                </c:pt>
                <c:pt idx="980">
                  <c:v>4</c:v>
                </c:pt>
                <c:pt idx="981">
                  <c:v>6</c:v>
                </c:pt>
                <c:pt idx="982">
                  <c:v>2</c:v>
                </c:pt>
                <c:pt idx="983">
                  <c:v>2</c:v>
                </c:pt>
                <c:pt idx="984">
                  <c:v>2</c:v>
                </c:pt>
                <c:pt idx="985">
                  <c:v>2</c:v>
                </c:pt>
                <c:pt idx="986">
                  <c:v>2</c:v>
                </c:pt>
                <c:pt idx="987">
                  <c:v>2</c:v>
                </c:pt>
                <c:pt idx="988">
                  <c:v>2</c:v>
                </c:pt>
                <c:pt idx="989">
                  <c:v>2</c:v>
                </c:pt>
                <c:pt idx="990">
                  <c:v>2</c:v>
                </c:pt>
                <c:pt idx="991">
                  <c:v>2</c:v>
                </c:pt>
                <c:pt idx="992">
                  <c:v>3</c:v>
                </c:pt>
                <c:pt idx="993">
                  <c:v>6</c:v>
                </c:pt>
                <c:pt idx="994">
                  <c:v>2</c:v>
                </c:pt>
                <c:pt idx="995">
                  <c:v>2</c:v>
                </c:pt>
                <c:pt idx="996">
                  <c:v>2</c:v>
                </c:pt>
                <c:pt idx="997">
                  <c:v>2</c:v>
                </c:pt>
                <c:pt idx="998">
                  <c:v>2</c:v>
                </c:pt>
                <c:pt idx="999">
                  <c:v>2</c:v>
                </c:pt>
                <c:pt idx="1000">
                  <c:v>4</c:v>
                </c:pt>
                <c:pt idx="1001">
                  <c:v>6</c:v>
                </c:pt>
                <c:pt idx="1002">
                  <c:v>4</c:v>
                </c:pt>
                <c:pt idx="1003">
                  <c:v>2</c:v>
                </c:pt>
                <c:pt idx="1004">
                  <c:v>2</c:v>
                </c:pt>
                <c:pt idx="1005">
                  <c:v>3</c:v>
                </c:pt>
                <c:pt idx="1006">
                  <c:v>2</c:v>
                </c:pt>
                <c:pt idx="1007">
                  <c:v>2</c:v>
                </c:pt>
                <c:pt idx="1008">
                  <c:v>4</c:v>
                </c:pt>
                <c:pt idx="1009">
                  <c:v>2</c:v>
                </c:pt>
                <c:pt idx="1010">
                  <c:v>2</c:v>
                </c:pt>
                <c:pt idx="1011">
                  <c:v>2</c:v>
                </c:pt>
                <c:pt idx="1012">
                  <c:v>3</c:v>
                </c:pt>
                <c:pt idx="1013">
                  <c:v>3</c:v>
                </c:pt>
                <c:pt idx="1014">
                  <c:v>2</c:v>
                </c:pt>
                <c:pt idx="1015">
                  <c:v>2</c:v>
                </c:pt>
                <c:pt idx="1016">
                  <c:v>4</c:v>
                </c:pt>
                <c:pt idx="1017">
                  <c:v>3</c:v>
                </c:pt>
                <c:pt idx="1018">
                  <c:v>2</c:v>
                </c:pt>
                <c:pt idx="1019">
                  <c:v>2</c:v>
                </c:pt>
                <c:pt idx="1020">
                  <c:v>2</c:v>
                </c:pt>
                <c:pt idx="1021">
                  <c:v>6</c:v>
                </c:pt>
                <c:pt idx="1022">
                  <c:v>5</c:v>
                </c:pt>
                <c:pt idx="1023">
                  <c:v>4</c:v>
                </c:pt>
                <c:pt idx="1024">
                  <c:v>3</c:v>
                </c:pt>
                <c:pt idx="1025">
                  <c:v>6</c:v>
                </c:pt>
                <c:pt idx="1026">
                  <c:v>4</c:v>
                </c:pt>
                <c:pt idx="1027">
                  <c:v>2</c:v>
                </c:pt>
                <c:pt idx="1028">
                  <c:v>2</c:v>
                </c:pt>
                <c:pt idx="1029">
                  <c:v>2</c:v>
                </c:pt>
                <c:pt idx="1030">
                  <c:v>2</c:v>
                </c:pt>
                <c:pt idx="1031">
                  <c:v>4</c:v>
                </c:pt>
                <c:pt idx="1032">
                  <c:v>2</c:v>
                </c:pt>
                <c:pt idx="1033">
                  <c:v>2</c:v>
                </c:pt>
                <c:pt idx="1034">
                  <c:v>4</c:v>
                </c:pt>
                <c:pt idx="1035">
                  <c:v>2</c:v>
                </c:pt>
                <c:pt idx="1036">
                  <c:v>6</c:v>
                </c:pt>
                <c:pt idx="1037">
                  <c:v>4</c:v>
                </c:pt>
                <c:pt idx="1038">
                  <c:v>2</c:v>
                </c:pt>
                <c:pt idx="1039">
                  <c:v>2</c:v>
                </c:pt>
                <c:pt idx="1040">
                  <c:v>2</c:v>
                </c:pt>
                <c:pt idx="1041">
                  <c:v>4</c:v>
                </c:pt>
                <c:pt idx="1042">
                  <c:v>2</c:v>
                </c:pt>
                <c:pt idx="1043">
                  <c:v>2</c:v>
                </c:pt>
                <c:pt idx="1044">
                  <c:v>2</c:v>
                </c:pt>
                <c:pt idx="1045">
                  <c:v>3</c:v>
                </c:pt>
                <c:pt idx="1046">
                  <c:v>2</c:v>
                </c:pt>
                <c:pt idx="1047">
                  <c:v>2</c:v>
                </c:pt>
                <c:pt idx="1048">
                  <c:v>4</c:v>
                </c:pt>
                <c:pt idx="1049">
                  <c:v>3</c:v>
                </c:pt>
                <c:pt idx="1050">
                  <c:v>2</c:v>
                </c:pt>
                <c:pt idx="1051">
                  <c:v>4</c:v>
                </c:pt>
                <c:pt idx="1052">
                  <c:v>2</c:v>
                </c:pt>
                <c:pt idx="1053">
                  <c:v>2</c:v>
                </c:pt>
                <c:pt idx="1054">
                  <c:v>5</c:v>
                </c:pt>
                <c:pt idx="1055">
                  <c:v>2</c:v>
                </c:pt>
                <c:pt idx="1056">
                  <c:v>2</c:v>
                </c:pt>
                <c:pt idx="1057">
                  <c:v>2</c:v>
                </c:pt>
                <c:pt idx="1058">
                  <c:v>2</c:v>
                </c:pt>
                <c:pt idx="1059">
                  <c:v>2</c:v>
                </c:pt>
                <c:pt idx="1060">
                  <c:v>2</c:v>
                </c:pt>
                <c:pt idx="1061">
                  <c:v>4</c:v>
                </c:pt>
                <c:pt idx="1062">
                  <c:v>2</c:v>
                </c:pt>
                <c:pt idx="1063">
                  <c:v>2</c:v>
                </c:pt>
                <c:pt idx="1064">
                  <c:v>2</c:v>
                </c:pt>
                <c:pt idx="1065">
                  <c:v>4</c:v>
                </c:pt>
                <c:pt idx="1066">
                  <c:v>2</c:v>
                </c:pt>
                <c:pt idx="1067">
                  <c:v>3</c:v>
                </c:pt>
                <c:pt idx="1068">
                  <c:v>6</c:v>
                </c:pt>
                <c:pt idx="1069">
                  <c:v>4</c:v>
                </c:pt>
                <c:pt idx="1070">
                  <c:v>4</c:v>
                </c:pt>
                <c:pt idx="1071">
                  <c:v>2</c:v>
                </c:pt>
                <c:pt idx="1072">
                  <c:v>2</c:v>
                </c:pt>
                <c:pt idx="1073">
                  <c:v>5</c:v>
                </c:pt>
                <c:pt idx="1074">
                  <c:v>2</c:v>
                </c:pt>
                <c:pt idx="1075">
                  <c:v>6</c:v>
                </c:pt>
                <c:pt idx="1076">
                  <c:v>2</c:v>
                </c:pt>
                <c:pt idx="1077">
                  <c:v>2</c:v>
                </c:pt>
                <c:pt idx="1078">
                  <c:v>2</c:v>
                </c:pt>
                <c:pt idx="1079">
                  <c:v>4</c:v>
                </c:pt>
                <c:pt idx="1080">
                  <c:v>2</c:v>
                </c:pt>
                <c:pt idx="1081">
                  <c:v>2</c:v>
                </c:pt>
                <c:pt idx="1082">
                  <c:v>2</c:v>
                </c:pt>
                <c:pt idx="1083">
                  <c:v>2</c:v>
                </c:pt>
                <c:pt idx="1084">
                  <c:v>3</c:v>
                </c:pt>
                <c:pt idx="1085">
                  <c:v>3</c:v>
                </c:pt>
                <c:pt idx="1086">
                  <c:v>2</c:v>
                </c:pt>
                <c:pt idx="1087">
                  <c:v>5</c:v>
                </c:pt>
                <c:pt idx="1088">
                  <c:v>6</c:v>
                </c:pt>
                <c:pt idx="1089">
                  <c:v>6</c:v>
                </c:pt>
                <c:pt idx="1090">
                  <c:v>2</c:v>
                </c:pt>
                <c:pt idx="1091">
                  <c:v>2</c:v>
                </c:pt>
                <c:pt idx="1092">
                  <c:v>2</c:v>
                </c:pt>
                <c:pt idx="1093">
                  <c:v>2</c:v>
                </c:pt>
                <c:pt idx="1094">
                  <c:v>2</c:v>
                </c:pt>
                <c:pt idx="1095">
                  <c:v>2</c:v>
                </c:pt>
                <c:pt idx="1096">
                  <c:v>2</c:v>
                </c:pt>
                <c:pt idx="1097">
                  <c:v>2</c:v>
                </c:pt>
                <c:pt idx="1098">
                  <c:v>2</c:v>
                </c:pt>
                <c:pt idx="1099">
                  <c:v>6</c:v>
                </c:pt>
                <c:pt idx="1100">
                  <c:v>6</c:v>
                </c:pt>
                <c:pt idx="1101">
                  <c:v>6</c:v>
                </c:pt>
                <c:pt idx="1102">
                  <c:v>6</c:v>
                </c:pt>
                <c:pt idx="1103">
                  <c:v>2</c:v>
                </c:pt>
                <c:pt idx="1104">
                  <c:v>2</c:v>
                </c:pt>
                <c:pt idx="1105">
                  <c:v>6</c:v>
                </c:pt>
                <c:pt idx="1106">
                  <c:v>3</c:v>
                </c:pt>
                <c:pt idx="1107">
                  <c:v>2</c:v>
                </c:pt>
                <c:pt idx="1108">
                  <c:v>2</c:v>
                </c:pt>
                <c:pt idx="1109">
                  <c:v>2</c:v>
                </c:pt>
                <c:pt idx="1110">
                  <c:v>2</c:v>
                </c:pt>
                <c:pt idx="1111">
                  <c:v>2</c:v>
                </c:pt>
                <c:pt idx="1112">
                  <c:v>2</c:v>
                </c:pt>
                <c:pt idx="1113">
                  <c:v>4</c:v>
                </c:pt>
                <c:pt idx="1114">
                  <c:v>2</c:v>
                </c:pt>
                <c:pt idx="1115">
                  <c:v>4</c:v>
                </c:pt>
                <c:pt idx="1116">
                  <c:v>4</c:v>
                </c:pt>
                <c:pt idx="1117">
                  <c:v>2</c:v>
                </c:pt>
                <c:pt idx="1118">
                  <c:v>2</c:v>
                </c:pt>
                <c:pt idx="1119">
                  <c:v>4</c:v>
                </c:pt>
                <c:pt idx="1120">
                  <c:v>4</c:v>
                </c:pt>
                <c:pt idx="1121">
                  <c:v>2</c:v>
                </c:pt>
                <c:pt idx="1122">
                  <c:v>2</c:v>
                </c:pt>
                <c:pt idx="1123">
                  <c:v>2</c:v>
                </c:pt>
                <c:pt idx="1124">
                  <c:v>4</c:v>
                </c:pt>
                <c:pt idx="1125">
                  <c:v>2</c:v>
                </c:pt>
                <c:pt idx="1126">
                  <c:v>4</c:v>
                </c:pt>
                <c:pt idx="1127">
                  <c:v>2</c:v>
                </c:pt>
                <c:pt idx="1128">
                  <c:v>2</c:v>
                </c:pt>
                <c:pt idx="1129">
                  <c:v>2</c:v>
                </c:pt>
                <c:pt idx="1130">
                  <c:v>2</c:v>
                </c:pt>
                <c:pt idx="1131">
                  <c:v>2</c:v>
                </c:pt>
                <c:pt idx="1132">
                  <c:v>3</c:v>
                </c:pt>
                <c:pt idx="1133">
                  <c:v>2</c:v>
                </c:pt>
                <c:pt idx="1134">
                  <c:v>2</c:v>
                </c:pt>
                <c:pt idx="1135">
                  <c:v>4</c:v>
                </c:pt>
                <c:pt idx="1136">
                  <c:v>2</c:v>
                </c:pt>
                <c:pt idx="1137">
                  <c:v>4</c:v>
                </c:pt>
                <c:pt idx="1138">
                  <c:v>2</c:v>
                </c:pt>
                <c:pt idx="1139">
                  <c:v>2</c:v>
                </c:pt>
                <c:pt idx="1140">
                  <c:v>2</c:v>
                </c:pt>
                <c:pt idx="1141">
                  <c:v>2</c:v>
                </c:pt>
                <c:pt idx="1142">
                  <c:v>4</c:v>
                </c:pt>
                <c:pt idx="1143">
                  <c:v>2</c:v>
                </c:pt>
                <c:pt idx="1144">
                  <c:v>2</c:v>
                </c:pt>
                <c:pt idx="1145">
                  <c:v>2</c:v>
                </c:pt>
                <c:pt idx="1146">
                  <c:v>2</c:v>
                </c:pt>
                <c:pt idx="1147">
                  <c:v>2</c:v>
                </c:pt>
                <c:pt idx="1148">
                  <c:v>2</c:v>
                </c:pt>
                <c:pt idx="1149">
                  <c:v>2</c:v>
                </c:pt>
                <c:pt idx="1150">
                  <c:v>2</c:v>
                </c:pt>
                <c:pt idx="1151">
                  <c:v>6</c:v>
                </c:pt>
                <c:pt idx="1152">
                  <c:v>2</c:v>
                </c:pt>
                <c:pt idx="1153">
                  <c:v>2</c:v>
                </c:pt>
                <c:pt idx="1154">
                  <c:v>3</c:v>
                </c:pt>
                <c:pt idx="1155">
                  <c:v>2</c:v>
                </c:pt>
                <c:pt idx="1156">
                  <c:v>2</c:v>
                </c:pt>
                <c:pt idx="1157">
                  <c:v>5</c:v>
                </c:pt>
                <c:pt idx="1158">
                  <c:v>2</c:v>
                </c:pt>
                <c:pt idx="1159">
                  <c:v>2</c:v>
                </c:pt>
                <c:pt idx="1160">
                  <c:v>6</c:v>
                </c:pt>
                <c:pt idx="1161">
                  <c:v>2</c:v>
                </c:pt>
                <c:pt idx="1162">
                  <c:v>2</c:v>
                </c:pt>
                <c:pt idx="1163">
                  <c:v>2</c:v>
                </c:pt>
                <c:pt idx="1164">
                  <c:v>2</c:v>
                </c:pt>
                <c:pt idx="1165">
                  <c:v>2</c:v>
                </c:pt>
                <c:pt idx="1166">
                  <c:v>2</c:v>
                </c:pt>
                <c:pt idx="1167">
                  <c:v>2</c:v>
                </c:pt>
                <c:pt idx="1168">
                  <c:v>4</c:v>
                </c:pt>
                <c:pt idx="1169">
                  <c:v>2</c:v>
                </c:pt>
                <c:pt idx="1170">
                  <c:v>4</c:v>
                </c:pt>
                <c:pt idx="1171">
                  <c:v>2</c:v>
                </c:pt>
                <c:pt idx="1172">
                  <c:v>3</c:v>
                </c:pt>
                <c:pt idx="1173">
                  <c:v>4</c:v>
                </c:pt>
                <c:pt idx="1174">
                  <c:v>4</c:v>
                </c:pt>
                <c:pt idx="1175">
                  <c:v>4</c:v>
                </c:pt>
                <c:pt idx="1176">
                  <c:v>2</c:v>
                </c:pt>
                <c:pt idx="1177">
                  <c:v>3</c:v>
                </c:pt>
                <c:pt idx="1178">
                  <c:v>3</c:v>
                </c:pt>
                <c:pt idx="1179">
                  <c:v>2</c:v>
                </c:pt>
                <c:pt idx="1180">
                  <c:v>2</c:v>
                </c:pt>
                <c:pt idx="1181">
                  <c:v>2</c:v>
                </c:pt>
                <c:pt idx="1182">
                  <c:v>2</c:v>
                </c:pt>
                <c:pt idx="1183">
                  <c:v>2</c:v>
                </c:pt>
                <c:pt idx="1184">
                  <c:v>2</c:v>
                </c:pt>
                <c:pt idx="1185">
                  <c:v>4</c:v>
                </c:pt>
                <c:pt idx="1186">
                  <c:v>2</c:v>
                </c:pt>
                <c:pt idx="1187">
                  <c:v>2</c:v>
                </c:pt>
                <c:pt idx="1188">
                  <c:v>2</c:v>
                </c:pt>
                <c:pt idx="1189">
                  <c:v>2</c:v>
                </c:pt>
                <c:pt idx="1190">
                  <c:v>2</c:v>
                </c:pt>
                <c:pt idx="1191">
                  <c:v>2</c:v>
                </c:pt>
                <c:pt idx="1192">
                  <c:v>2</c:v>
                </c:pt>
                <c:pt idx="1193">
                  <c:v>2</c:v>
                </c:pt>
                <c:pt idx="1194">
                  <c:v>2</c:v>
                </c:pt>
                <c:pt idx="1195">
                  <c:v>2</c:v>
                </c:pt>
                <c:pt idx="1196">
                  <c:v>6</c:v>
                </c:pt>
                <c:pt idx="1197">
                  <c:v>3</c:v>
                </c:pt>
                <c:pt idx="1198">
                  <c:v>3</c:v>
                </c:pt>
                <c:pt idx="1199">
                  <c:v>3</c:v>
                </c:pt>
                <c:pt idx="1200">
                  <c:v>2</c:v>
                </c:pt>
                <c:pt idx="1201">
                  <c:v>2</c:v>
                </c:pt>
                <c:pt idx="1202">
                  <c:v>2</c:v>
                </c:pt>
                <c:pt idx="1203">
                  <c:v>2</c:v>
                </c:pt>
                <c:pt idx="1204">
                  <c:v>2</c:v>
                </c:pt>
                <c:pt idx="1205">
                  <c:v>2</c:v>
                </c:pt>
                <c:pt idx="1206">
                  <c:v>3</c:v>
                </c:pt>
                <c:pt idx="1207">
                  <c:v>6</c:v>
                </c:pt>
                <c:pt idx="1208">
                  <c:v>5</c:v>
                </c:pt>
                <c:pt idx="1209">
                  <c:v>2</c:v>
                </c:pt>
                <c:pt idx="1210">
                  <c:v>2</c:v>
                </c:pt>
                <c:pt idx="1211">
                  <c:v>3</c:v>
                </c:pt>
                <c:pt idx="1212">
                  <c:v>2</c:v>
                </c:pt>
                <c:pt idx="1213">
                  <c:v>3</c:v>
                </c:pt>
                <c:pt idx="1214">
                  <c:v>2</c:v>
                </c:pt>
                <c:pt idx="1215">
                  <c:v>3</c:v>
                </c:pt>
                <c:pt idx="1216">
                  <c:v>2</c:v>
                </c:pt>
                <c:pt idx="1217">
                  <c:v>2</c:v>
                </c:pt>
                <c:pt idx="1218">
                  <c:v>6</c:v>
                </c:pt>
                <c:pt idx="1219">
                  <c:v>2</c:v>
                </c:pt>
                <c:pt idx="1220">
                  <c:v>4</c:v>
                </c:pt>
                <c:pt idx="1221">
                  <c:v>6</c:v>
                </c:pt>
                <c:pt idx="1222">
                  <c:v>2</c:v>
                </c:pt>
                <c:pt idx="1223">
                  <c:v>2</c:v>
                </c:pt>
                <c:pt idx="1224">
                  <c:v>2</c:v>
                </c:pt>
                <c:pt idx="1225">
                  <c:v>2</c:v>
                </c:pt>
                <c:pt idx="1226">
                  <c:v>2</c:v>
                </c:pt>
                <c:pt idx="1227">
                  <c:v>2</c:v>
                </c:pt>
                <c:pt idx="1228">
                  <c:v>2</c:v>
                </c:pt>
                <c:pt idx="1229">
                  <c:v>2</c:v>
                </c:pt>
                <c:pt idx="1230">
                  <c:v>4</c:v>
                </c:pt>
                <c:pt idx="1231">
                  <c:v>2</c:v>
                </c:pt>
                <c:pt idx="1232">
                  <c:v>2</c:v>
                </c:pt>
                <c:pt idx="1233">
                  <c:v>2</c:v>
                </c:pt>
                <c:pt idx="1234">
                  <c:v>4</c:v>
                </c:pt>
                <c:pt idx="1235">
                  <c:v>2</c:v>
                </c:pt>
                <c:pt idx="1236">
                  <c:v>2</c:v>
                </c:pt>
                <c:pt idx="1237">
                  <c:v>4</c:v>
                </c:pt>
                <c:pt idx="1238">
                  <c:v>2</c:v>
                </c:pt>
                <c:pt idx="1239">
                  <c:v>2</c:v>
                </c:pt>
                <c:pt idx="1240">
                  <c:v>2</c:v>
                </c:pt>
                <c:pt idx="1241">
                  <c:v>2</c:v>
                </c:pt>
                <c:pt idx="1242">
                  <c:v>2</c:v>
                </c:pt>
                <c:pt idx="1243">
                  <c:v>2</c:v>
                </c:pt>
                <c:pt idx="1244">
                  <c:v>2</c:v>
                </c:pt>
                <c:pt idx="1245">
                  <c:v>2</c:v>
                </c:pt>
                <c:pt idx="1246">
                  <c:v>2</c:v>
                </c:pt>
                <c:pt idx="1247">
                  <c:v>6</c:v>
                </c:pt>
                <c:pt idx="1248">
                  <c:v>2</c:v>
                </c:pt>
                <c:pt idx="1249">
                  <c:v>2</c:v>
                </c:pt>
                <c:pt idx="1250">
                  <c:v>4</c:v>
                </c:pt>
                <c:pt idx="1251">
                  <c:v>2</c:v>
                </c:pt>
                <c:pt idx="1252">
                  <c:v>2</c:v>
                </c:pt>
                <c:pt idx="1253">
                  <c:v>2</c:v>
                </c:pt>
                <c:pt idx="1254">
                  <c:v>2</c:v>
                </c:pt>
                <c:pt idx="1255">
                  <c:v>2</c:v>
                </c:pt>
                <c:pt idx="1256">
                  <c:v>6</c:v>
                </c:pt>
                <c:pt idx="1257">
                  <c:v>2</c:v>
                </c:pt>
                <c:pt idx="1258">
                  <c:v>2</c:v>
                </c:pt>
                <c:pt idx="1259">
                  <c:v>2</c:v>
                </c:pt>
                <c:pt idx="1260">
                  <c:v>2</c:v>
                </c:pt>
                <c:pt idx="1261">
                  <c:v>2</c:v>
                </c:pt>
                <c:pt idx="1262">
                  <c:v>3</c:v>
                </c:pt>
                <c:pt idx="1263">
                  <c:v>2</c:v>
                </c:pt>
                <c:pt idx="1264">
                  <c:v>2</c:v>
                </c:pt>
                <c:pt idx="1265">
                  <c:v>3</c:v>
                </c:pt>
                <c:pt idx="1266">
                  <c:v>2</c:v>
                </c:pt>
                <c:pt idx="1267">
                  <c:v>3</c:v>
                </c:pt>
                <c:pt idx="1268">
                  <c:v>4</c:v>
                </c:pt>
                <c:pt idx="1269">
                  <c:v>5</c:v>
                </c:pt>
                <c:pt idx="1270">
                  <c:v>4</c:v>
                </c:pt>
                <c:pt idx="1271">
                  <c:v>4</c:v>
                </c:pt>
                <c:pt idx="1272">
                  <c:v>4</c:v>
                </c:pt>
                <c:pt idx="1273">
                  <c:v>6</c:v>
                </c:pt>
                <c:pt idx="1274">
                  <c:v>2</c:v>
                </c:pt>
                <c:pt idx="1275">
                  <c:v>2</c:v>
                </c:pt>
                <c:pt idx="1276">
                  <c:v>2</c:v>
                </c:pt>
                <c:pt idx="1277">
                  <c:v>6</c:v>
                </c:pt>
                <c:pt idx="1278">
                  <c:v>3</c:v>
                </c:pt>
                <c:pt idx="1279">
                  <c:v>2</c:v>
                </c:pt>
                <c:pt idx="1280">
                  <c:v>2</c:v>
                </c:pt>
                <c:pt idx="1281">
                  <c:v>2</c:v>
                </c:pt>
                <c:pt idx="1282">
                  <c:v>4</c:v>
                </c:pt>
                <c:pt idx="1283">
                  <c:v>2</c:v>
                </c:pt>
                <c:pt idx="1284">
                  <c:v>6</c:v>
                </c:pt>
                <c:pt idx="1285">
                  <c:v>4</c:v>
                </c:pt>
                <c:pt idx="1286">
                  <c:v>4</c:v>
                </c:pt>
                <c:pt idx="1287">
                  <c:v>2</c:v>
                </c:pt>
                <c:pt idx="1288">
                  <c:v>2</c:v>
                </c:pt>
                <c:pt idx="1289">
                  <c:v>2</c:v>
                </c:pt>
                <c:pt idx="1290">
                  <c:v>2</c:v>
                </c:pt>
                <c:pt idx="1291">
                  <c:v>2</c:v>
                </c:pt>
                <c:pt idx="1292">
                  <c:v>2</c:v>
                </c:pt>
                <c:pt idx="1293">
                  <c:v>2</c:v>
                </c:pt>
                <c:pt idx="1294">
                  <c:v>2</c:v>
                </c:pt>
                <c:pt idx="1295">
                  <c:v>2</c:v>
                </c:pt>
                <c:pt idx="1296">
                  <c:v>2</c:v>
                </c:pt>
                <c:pt idx="1297">
                  <c:v>3</c:v>
                </c:pt>
                <c:pt idx="1298">
                  <c:v>6</c:v>
                </c:pt>
                <c:pt idx="1299">
                  <c:v>2</c:v>
                </c:pt>
                <c:pt idx="1300">
                  <c:v>2</c:v>
                </c:pt>
                <c:pt idx="1301">
                  <c:v>2</c:v>
                </c:pt>
                <c:pt idx="1302">
                  <c:v>2</c:v>
                </c:pt>
                <c:pt idx="1303">
                  <c:v>2</c:v>
                </c:pt>
                <c:pt idx="1304">
                  <c:v>2</c:v>
                </c:pt>
                <c:pt idx="1305">
                  <c:v>2</c:v>
                </c:pt>
                <c:pt idx="1306">
                  <c:v>2</c:v>
                </c:pt>
                <c:pt idx="1307">
                  <c:v>2</c:v>
                </c:pt>
                <c:pt idx="1308">
                  <c:v>4</c:v>
                </c:pt>
                <c:pt idx="1309">
                  <c:v>2</c:v>
                </c:pt>
                <c:pt idx="1310">
                  <c:v>2</c:v>
                </c:pt>
                <c:pt idx="1311">
                  <c:v>3</c:v>
                </c:pt>
                <c:pt idx="1312">
                  <c:v>3</c:v>
                </c:pt>
                <c:pt idx="1313">
                  <c:v>2</c:v>
                </c:pt>
                <c:pt idx="1314">
                  <c:v>5</c:v>
                </c:pt>
                <c:pt idx="1315">
                  <c:v>6</c:v>
                </c:pt>
                <c:pt idx="1316">
                  <c:v>4</c:v>
                </c:pt>
                <c:pt idx="1317">
                  <c:v>2</c:v>
                </c:pt>
                <c:pt idx="1318">
                  <c:v>6</c:v>
                </c:pt>
                <c:pt idx="1319">
                  <c:v>2</c:v>
                </c:pt>
                <c:pt idx="1320">
                  <c:v>5</c:v>
                </c:pt>
                <c:pt idx="1321">
                  <c:v>4</c:v>
                </c:pt>
                <c:pt idx="1322">
                  <c:v>2</c:v>
                </c:pt>
                <c:pt idx="1323">
                  <c:v>2</c:v>
                </c:pt>
                <c:pt idx="1324">
                  <c:v>5</c:v>
                </c:pt>
                <c:pt idx="1325">
                  <c:v>2</c:v>
                </c:pt>
                <c:pt idx="1326">
                  <c:v>2</c:v>
                </c:pt>
                <c:pt idx="1327">
                  <c:v>3</c:v>
                </c:pt>
                <c:pt idx="1328">
                  <c:v>2</c:v>
                </c:pt>
                <c:pt idx="1329">
                  <c:v>6</c:v>
                </c:pt>
                <c:pt idx="1330">
                  <c:v>4</c:v>
                </c:pt>
                <c:pt idx="1331">
                  <c:v>4</c:v>
                </c:pt>
                <c:pt idx="1332">
                  <c:v>2</c:v>
                </c:pt>
                <c:pt idx="1333">
                  <c:v>6</c:v>
                </c:pt>
                <c:pt idx="1334">
                  <c:v>2</c:v>
                </c:pt>
                <c:pt idx="1335">
                  <c:v>5</c:v>
                </c:pt>
                <c:pt idx="1336">
                  <c:v>5</c:v>
                </c:pt>
                <c:pt idx="1337">
                  <c:v>2</c:v>
                </c:pt>
                <c:pt idx="1338">
                  <c:v>2</c:v>
                </c:pt>
                <c:pt idx="1339">
                  <c:v>4</c:v>
                </c:pt>
                <c:pt idx="1340">
                  <c:v>6</c:v>
                </c:pt>
                <c:pt idx="1341">
                  <c:v>2</c:v>
                </c:pt>
                <c:pt idx="1342">
                  <c:v>2</c:v>
                </c:pt>
                <c:pt idx="1343">
                  <c:v>6</c:v>
                </c:pt>
                <c:pt idx="1344">
                  <c:v>6</c:v>
                </c:pt>
                <c:pt idx="1345">
                  <c:v>6</c:v>
                </c:pt>
                <c:pt idx="1346">
                  <c:v>4</c:v>
                </c:pt>
                <c:pt idx="1347">
                  <c:v>2</c:v>
                </c:pt>
                <c:pt idx="1348">
                  <c:v>2</c:v>
                </c:pt>
                <c:pt idx="1349">
                  <c:v>3</c:v>
                </c:pt>
                <c:pt idx="1350">
                  <c:v>4</c:v>
                </c:pt>
                <c:pt idx="1351">
                  <c:v>2</c:v>
                </c:pt>
                <c:pt idx="1352">
                  <c:v>2</c:v>
                </c:pt>
                <c:pt idx="1353">
                  <c:v>2</c:v>
                </c:pt>
                <c:pt idx="1354">
                  <c:v>3</c:v>
                </c:pt>
                <c:pt idx="1355">
                  <c:v>2</c:v>
                </c:pt>
                <c:pt idx="1356">
                  <c:v>2</c:v>
                </c:pt>
                <c:pt idx="1357">
                  <c:v>2</c:v>
                </c:pt>
                <c:pt idx="1358">
                  <c:v>6</c:v>
                </c:pt>
                <c:pt idx="1359">
                  <c:v>5</c:v>
                </c:pt>
                <c:pt idx="1360">
                  <c:v>4</c:v>
                </c:pt>
                <c:pt idx="1361">
                  <c:v>2</c:v>
                </c:pt>
                <c:pt idx="1362">
                  <c:v>2</c:v>
                </c:pt>
                <c:pt idx="1363">
                  <c:v>3</c:v>
                </c:pt>
                <c:pt idx="1364">
                  <c:v>2</c:v>
                </c:pt>
                <c:pt idx="1365">
                  <c:v>2</c:v>
                </c:pt>
                <c:pt idx="1366">
                  <c:v>4</c:v>
                </c:pt>
                <c:pt idx="1367">
                  <c:v>4</c:v>
                </c:pt>
                <c:pt idx="1368">
                  <c:v>6</c:v>
                </c:pt>
                <c:pt idx="1369">
                  <c:v>2</c:v>
                </c:pt>
                <c:pt idx="1370">
                  <c:v>2</c:v>
                </c:pt>
                <c:pt idx="1371">
                  <c:v>2</c:v>
                </c:pt>
                <c:pt idx="1372">
                  <c:v>2</c:v>
                </c:pt>
                <c:pt idx="1373">
                  <c:v>2</c:v>
                </c:pt>
                <c:pt idx="1374">
                  <c:v>2</c:v>
                </c:pt>
                <c:pt idx="1375">
                  <c:v>2</c:v>
                </c:pt>
                <c:pt idx="1376">
                  <c:v>2</c:v>
                </c:pt>
                <c:pt idx="1377">
                  <c:v>2</c:v>
                </c:pt>
                <c:pt idx="1378">
                  <c:v>2</c:v>
                </c:pt>
                <c:pt idx="1379">
                  <c:v>2</c:v>
                </c:pt>
                <c:pt idx="1380">
                  <c:v>6</c:v>
                </c:pt>
                <c:pt idx="1381">
                  <c:v>2</c:v>
                </c:pt>
                <c:pt idx="1382">
                  <c:v>3</c:v>
                </c:pt>
                <c:pt idx="1383">
                  <c:v>4</c:v>
                </c:pt>
                <c:pt idx="1384">
                  <c:v>2</c:v>
                </c:pt>
                <c:pt idx="1385">
                  <c:v>2</c:v>
                </c:pt>
                <c:pt idx="1386">
                  <c:v>2</c:v>
                </c:pt>
                <c:pt idx="1387">
                  <c:v>2</c:v>
                </c:pt>
                <c:pt idx="1388">
                  <c:v>2</c:v>
                </c:pt>
                <c:pt idx="1389">
                  <c:v>2</c:v>
                </c:pt>
                <c:pt idx="1390">
                  <c:v>4</c:v>
                </c:pt>
                <c:pt idx="1391">
                  <c:v>2</c:v>
                </c:pt>
                <c:pt idx="1392">
                  <c:v>2</c:v>
                </c:pt>
                <c:pt idx="1393">
                  <c:v>4</c:v>
                </c:pt>
                <c:pt idx="1394">
                  <c:v>2</c:v>
                </c:pt>
                <c:pt idx="1395">
                  <c:v>2</c:v>
                </c:pt>
                <c:pt idx="1396">
                  <c:v>2</c:v>
                </c:pt>
                <c:pt idx="1397">
                  <c:v>6</c:v>
                </c:pt>
                <c:pt idx="1398">
                  <c:v>6</c:v>
                </c:pt>
                <c:pt idx="1399">
                  <c:v>4</c:v>
                </c:pt>
                <c:pt idx="1400">
                  <c:v>2</c:v>
                </c:pt>
                <c:pt idx="1401">
                  <c:v>3</c:v>
                </c:pt>
                <c:pt idx="1402">
                  <c:v>6</c:v>
                </c:pt>
                <c:pt idx="1403">
                  <c:v>2</c:v>
                </c:pt>
                <c:pt idx="1404">
                  <c:v>2</c:v>
                </c:pt>
                <c:pt idx="1405">
                  <c:v>2</c:v>
                </c:pt>
                <c:pt idx="1406">
                  <c:v>2</c:v>
                </c:pt>
                <c:pt idx="1407">
                  <c:v>6</c:v>
                </c:pt>
                <c:pt idx="1408">
                  <c:v>2</c:v>
                </c:pt>
                <c:pt idx="1409">
                  <c:v>2</c:v>
                </c:pt>
                <c:pt idx="1410">
                  <c:v>2</c:v>
                </c:pt>
                <c:pt idx="1411">
                  <c:v>4</c:v>
                </c:pt>
                <c:pt idx="1412">
                  <c:v>2</c:v>
                </c:pt>
                <c:pt idx="1413">
                  <c:v>5</c:v>
                </c:pt>
                <c:pt idx="1414">
                  <c:v>5</c:v>
                </c:pt>
                <c:pt idx="1415">
                  <c:v>6</c:v>
                </c:pt>
                <c:pt idx="1416">
                  <c:v>2</c:v>
                </c:pt>
                <c:pt idx="1417">
                  <c:v>6</c:v>
                </c:pt>
                <c:pt idx="1418">
                  <c:v>4</c:v>
                </c:pt>
                <c:pt idx="1419">
                  <c:v>2</c:v>
                </c:pt>
                <c:pt idx="1420">
                  <c:v>2</c:v>
                </c:pt>
                <c:pt idx="1421">
                  <c:v>2</c:v>
                </c:pt>
                <c:pt idx="1422">
                  <c:v>2</c:v>
                </c:pt>
                <c:pt idx="1423">
                  <c:v>2</c:v>
                </c:pt>
                <c:pt idx="1424">
                  <c:v>4</c:v>
                </c:pt>
                <c:pt idx="1425">
                  <c:v>2</c:v>
                </c:pt>
                <c:pt idx="1426">
                  <c:v>3</c:v>
                </c:pt>
                <c:pt idx="1427">
                  <c:v>2</c:v>
                </c:pt>
                <c:pt idx="1428">
                  <c:v>2</c:v>
                </c:pt>
                <c:pt idx="1429">
                  <c:v>2</c:v>
                </c:pt>
                <c:pt idx="1430">
                  <c:v>2</c:v>
                </c:pt>
                <c:pt idx="1431">
                  <c:v>2</c:v>
                </c:pt>
                <c:pt idx="1432">
                  <c:v>2</c:v>
                </c:pt>
                <c:pt idx="1433">
                  <c:v>5</c:v>
                </c:pt>
                <c:pt idx="1434">
                  <c:v>5</c:v>
                </c:pt>
                <c:pt idx="1435">
                  <c:v>2</c:v>
                </c:pt>
                <c:pt idx="1436">
                  <c:v>4</c:v>
                </c:pt>
                <c:pt idx="1437">
                  <c:v>2</c:v>
                </c:pt>
                <c:pt idx="1438">
                  <c:v>3</c:v>
                </c:pt>
                <c:pt idx="1439">
                  <c:v>4</c:v>
                </c:pt>
                <c:pt idx="1440">
                  <c:v>4</c:v>
                </c:pt>
                <c:pt idx="1441">
                  <c:v>2</c:v>
                </c:pt>
                <c:pt idx="1442">
                  <c:v>2</c:v>
                </c:pt>
                <c:pt idx="1443">
                  <c:v>2</c:v>
                </c:pt>
                <c:pt idx="1444">
                  <c:v>2</c:v>
                </c:pt>
                <c:pt idx="1445">
                  <c:v>2</c:v>
                </c:pt>
                <c:pt idx="1446">
                  <c:v>2</c:v>
                </c:pt>
                <c:pt idx="1447">
                  <c:v>2</c:v>
                </c:pt>
                <c:pt idx="1448">
                  <c:v>2</c:v>
                </c:pt>
                <c:pt idx="1449">
                  <c:v>2</c:v>
                </c:pt>
                <c:pt idx="1450">
                  <c:v>2</c:v>
                </c:pt>
                <c:pt idx="1451">
                  <c:v>4</c:v>
                </c:pt>
                <c:pt idx="1452">
                  <c:v>2</c:v>
                </c:pt>
                <c:pt idx="1453">
                  <c:v>4</c:v>
                </c:pt>
                <c:pt idx="1454">
                  <c:v>5</c:v>
                </c:pt>
                <c:pt idx="1455">
                  <c:v>2</c:v>
                </c:pt>
                <c:pt idx="1456">
                  <c:v>3</c:v>
                </c:pt>
                <c:pt idx="1457">
                  <c:v>2</c:v>
                </c:pt>
                <c:pt idx="1458">
                  <c:v>2</c:v>
                </c:pt>
                <c:pt idx="1459">
                  <c:v>2</c:v>
                </c:pt>
                <c:pt idx="1460">
                  <c:v>4</c:v>
                </c:pt>
                <c:pt idx="1461">
                  <c:v>2</c:v>
                </c:pt>
                <c:pt idx="1462">
                  <c:v>2</c:v>
                </c:pt>
                <c:pt idx="1463">
                  <c:v>4</c:v>
                </c:pt>
                <c:pt idx="1464">
                  <c:v>2</c:v>
                </c:pt>
                <c:pt idx="1465">
                  <c:v>2</c:v>
                </c:pt>
                <c:pt idx="1466">
                  <c:v>2</c:v>
                </c:pt>
                <c:pt idx="1467">
                  <c:v>2</c:v>
                </c:pt>
                <c:pt idx="1468">
                  <c:v>6</c:v>
                </c:pt>
                <c:pt idx="1469">
                  <c:v>5</c:v>
                </c:pt>
                <c:pt idx="1470">
                  <c:v>2</c:v>
                </c:pt>
                <c:pt idx="1471">
                  <c:v>4</c:v>
                </c:pt>
                <c:pt idx="1472">
                  <c:v>6</c:v>
                </c:pt>
                <c:pt idx="1473">
                  <c:v>4</c:v>
                </c:pt>
                <c:pt idx="1474">
                  <c:v>2</c:v>
                </c:pt>
                <c:pt idx="1475">
                  <c:v>5</c:v>
                </c:pt>
                <c:pt idx="1476">
                  <c:v>2</c:v>
                </c:pt>
                <c:pt idx="1477">
                  <c:v>4</c:v>
                </c:pt>
                <c:pt idx="1478">
                  <c:v>2</c:v>
                </c:pt>
                <c:pt idx="1479">
                  <c:v>4</c:v>
                </c:pt>
                <c:pt idx="1480">
                  <c:v>2</c:v>
                </c:pt>
                <c:pt idx="1481">
                  <c:v>4</c:v>
                </c:pt>
                <c:pt idx="1482">
                  <c:v>2</c:v>
                </c:pt>
                <c:pt idx="1483">
                  <c:v>2</c:v>
                </c:pt>
                <c:pt idx="1484">
                  <c:v>2</c:v>
                </c:pt>
                <c:pt idx="1485">
                  <c:v>2</c:v>
                </c:pt>
                <c:pt idx="1486">
                  <c:v>2</c:v>
                </c:pt>
                <c:pt idx="1487">
                  <c:v>2</c:v>
                </c:pt>
                <c:pt idx="1488">
                  <c:v>2</c:v>
                </c:pt>
                <c:pt idx="1489">
                  <c:v>2</c:v>
                </c:pt>
                <c:pt idx="1490">
                  <c:v>2</c:v>
                </c:pt>
                <c:pt idx="1491">
                  <c:v>2</c:v>
                </c:pt>
                <c:pt idx="1492">
                  <c:v>2</c:v>
                </c:pt>
                <c:pt idx="1493">
                  <c:v>2</c:v>
                </c:pt>
                <c:pt idx="1494">
                  <c:v>4</c:v>
                </c:pt>
                <c:pt idx="1495">
                  <c:v>2</c:v>
                </c:pt>
                <c:pt idx="1496">
                  <c:v>6</c:v>
                </c:pt>
                <c:pt idx="1497">
                  <c:v>4</c:v>
                </c:pt>
                <c:pt idx="1498">
                  <c:v>2</c:v>
                </c:pt>
                <c:pt idx="1499">
                  <c:v>2</c:v>
                </c:pt>
                <c:pt idx="1500">
                  <c:v>2</c:v>
                </c:pt>
                <c:pt idx="1501">
                  <c:v>5</c:v>
                </c:pt>
                <c:pt idx="1502">
                  <c:v>2</c:v>
                </c:pt>
                <c:pt idx="1503">
                  <c:v>2</c:v>
                </c:pt>
                <c:pt idx="1504">
                  <c:v>3</c:v>
                </c:pt>
                <c:pt idx="1505">
                  <c:v>2</c:v>
                </c:pt>
                <c:pt idx="1506">
                  <c:v>2</c:v>
                </c:pt>
                <c:pt idx="1507">
                  <c:v>2</c:v>
                </c:pt>
                <c:pt idx="1508">
                  <c:v>4</c:v>
                </c:pt>
                <c:pt idx="1509">
                  <c:v>5</c:v>
                </c:pt>
                <c:pt idx="1510">
                  <c:v>3</c:v>
                </c:pt>
                <c:pt idx="1511">
                  <c:v>2</c:v>
                </c:pt>
                <c:pt idx="1512">
                  <c:v>2</c:v>
                </c:pt>
                <c:pt idx="1513">
                  <c:v>2</c:v>
                </c:pt>
                <c:pt idx="1514">
                  <c:v>2</c:v>
                </c:pt>
                <c:pt idx="1515">
                  <c:v>4</c:v>
                </c:pt>
                <c:pt idx="1516">
                  <c:v>2</c:v>
                </c:pt>
                <c:pt idx="1517">
                  <c:v>4</c:v>
                </c:pt>
                <c:pt idx="1518">
                  <c:v>2</c:v>
                </c:pt>
                <c:pt idx="1519">
                  <c:v>2</c:v>
                </c:pt>
                <c:pt idx="1520">
                  <c:v>2</c:v>
                </c:pt>
                <c:pt idx="1521">
                  <c:v>6</c:v>
                </c:pt>
                <c:pt idx="1522">
                  <c:v>4</c:v>
                </c:pt>
                <c:pt idx="1523">
                  <c:v>6</c:v>
                </c:pt>
                <c:pt idx="1524">
                  <c:v>2</c:v>
                </c:pt>
                <c:pt idx="1525">
                  <c:v>2</c:v>
                </c:pt>
                <c:pt idx="1526">
                  <c:v>3</c:v>
                </c:pt>
                <c:pt idx="1527">
                  <c:v>2</c:v>
                </c:pt>
                <c:pt idx="1528">
                  <c:v>2</c:v>
                </c:pt>
                <c:pt idx="1529">
                  <c:v>3</c:v>
                </c:pt>
                <c:pt idx="1530">
                  <c:v>2</c:v>
                </c:pt>
                <c:pt idx="1531">
                  <c:v>3</c:v>
                </c:pt>
                <c:pt idx="1532">
                  <c:v>2</c:v>
                </c:pt>
                <c:pt idx="1533">
                  <c:v>3</c:v>
                </c:pt>
                <c:pt idx="1534">
                  <c:v>4</c:v>
                </c:pt>
                <c:pt idx="1535">
                  <c:v>4</c:v>
                </c:pt>
                <c:pt idx="1536">
                  <c:v>2</c:v>
                </c:pt>
                <c:pt idx="1537">
                  <c:v>2</c:v>
                </c:pt>
                <c:pt idx="1538">
                  <c:v>2</c:v>
                </c:pt>
                <c:pt idx="1539">
                  <c:v>4</c:v>
                </c:pt>
                <c:pt idx="1540">
                  <c:v>4</c:v>
                </c:pt>
                <c:pt idx="1541">
                  <c:v>4</c:v>
                </c:pt>
                <c:pt idx="1542">
                  <c:v>2</c:v>
                </c:pt>
                <c:pt idx="1543">
                  <c:v>3</c:v>
                </c:pt>
                <c:pt idx="1544">
                  <c:v>2</c:v>
                </c:pt>
                <c:pt idx="1545">
                  <c:v>2</c:v>
                </c:pt>
                <c:pt idx="1546">
                  <c:v>2</c:v>
                </c:pt>
                <c:pt idx="1547">
                  <c:v>2</c:v>
                </c:pt>
                <c:pt idx="1548">
                  <c:v>2</c:v>
                </c:pt>
                <c:pt idx="1549">
                  <c:v>2</c:v>
                </c:pt>
                <c:pt idx="1550">
                  <c:v>2</c:v>
                </c:pt>
                <c:pt idx="1551">
                  <c:v>2</c:v>
                </c:pt>
                <c:pt idx="1552">
                  <c:v>2</c:v>
                </c:pt>
                <c:pt idx="1553">
                  <c:v>2</c:v>
                </c:pt>
                <c:pt idx="1554">
                  <c:v>2</c:v>
                </c:pt>
                <c:pt idx="1555">
                  <c:v>4</c:v>
                </c:pt>
                <c:pt idx="1556">
                  <c:v>2</c:v>
                </c:pt>
                <c:pt idx="1557">
                  <c:v>2</c:v>
                </c:pt>
                <c:pt idx="1558">
                  <c:v>2</c:v>
                </c:pt>
                <c:pt idx="1559">
                  <c:v>4</c:v>
                </c:pt>
                <c:pt idx="1560">
                  <c:v>5</c:v>
                </c:pt>
                <c:pt idx="1561">
                  <c:v>4</c:v>
                </c:pt>
                <c:pt idx="1562">
                  <c:v>6</c:v>
                </c:pt>
                <c:pt idx="1563">
                  <c:v>2</c:v>
                </c:pt>
                <c:pt idx="1564">
                  <c:v>2</c:v>
                </c:pt>
                <c:pt idx="1565">
                  <c:v>2</c:v>
                </c:pt>
                <c:pt idx="1566">
                  <c:v>2</c:v>
                </c:pt>
                <c:pt idx="1567">
                  <c:v>4</c:v>
                </c:pt>
                <c:pt idx="1568">
                  <c:v>4</c:v>
                </c:pt>
                <c:pt idx="1569">
                  <c:v>2</c:v>
                </c:pt>
                <c:pt idx="1570">
                  <c:v>2</c:v>
                </c:pt>
                <c:pt idx="1571">
                  <c:v>2</c:v>
                </c:pt>
                <c:pt idx="1572">
                  <c:v>3</c:v>
                </c:pt>
                <c:pt idx="1573">
                  <c:v>2</c:v>
                </c:pt>
                <c:pt idx="1574">
                  <c:v>2</c:v>
                </c:pt>
                <c:pt idx="1575">
                  <c:v>2</c:v>
                </c:pt>
                <c:pt idx="1576">
                  <c:v>2</c:v>
                </c:pt>
                <c:pt idx="1577">
                  <c:v>2</c:v>
                </c:pt>
                <c:pt idx="1578">
                  <c:v>2</c:v>
                </c:pt>
                <c:pt idx="1579">
                  <c:v>2</c:v>
                </c:pt>
                <c:pt idx="1580">
                  <c:v>2</c:v>
                </c:pt>
                <c:pt idx="1581">
                  <c:v>2</c:v>
                </c:pt>
                <c:pt idx="1582">
                  <c:v>5</c:v>
                </c:pt>
                <c:pt idx="1583">
                  <c:v>5</c:v>
                </c:pt>
                <c:pt idx="1584">
                  <c:v>2</c:v>
                </c:pt>
                <c:pt idx="1585">
                  <c:v>2</c:v>
                </c:pt>
                <c:pt idx="1586">
                  <c:v>3</c:v>
                </c:pt>
                <c:pt idx="1587">
                  <c:v>2</c:v>
                </c:pt>
                <c:pt idx="1588">
                  <c:v>2</c:v>
                </c:pt>
                <c:pt idx="1589">
                  <c:v>4</c:v>
                </c:pt>
                <c:pt idx="1590">
                  <c:v>4</c:v>
                </c:pt>
                <c:pt idx="1591">
                  <c:v>2</c:v>
                </c:pt>
                <c:pt idx="1592">
                  <c:v>4</c:v>
                </c:pt>
                <c:pt idx="1593">
                  <c:v>2</c:v>
                </c:pt>
                <c:pt idx="1594">
                  <c:v>2</c:v>
                </c:pt>
                <c:pt idx="1595">
                  <c:v>2</c:v>
                </c:pt>
                <c:pt idx="1596">
                  <c:v>2</c:v>
                </c:pt>
                <c:pt idx="1597">
                  <c:v>2</c:v>
                </c:pt>
                <c:pt idx="1598">
                  <c:v>2</c:v>
                </c:pt>
                <c:pt idx="1599">
                  <c:v>4</c:v>
                </c:pt>
                <c:pt idx="1600">
                  <c:v>2</c:v>
                </c:pt>
                <c:pt idx="1601">
                  <c:v>5</c:v>
                </c:pt>
                <c:pt idx="1602">
                  <c:v>4</c:v>
                </c:pt>
                <c:pt idx="1603">
                  <c:v>6</c:v>
                </c:pt>
                <c:pt idx="1604">
                  <c:v>2</c:v>
                </c:pt>
                <c:pt idx="1605">
                  <c:v>6</c:v>
                </c:pt>
                <c:pt idx="1606">
                  <c:v>2</c:v>
                </c:pt>
                <c:pt idx="1607">
                  <c:v>2</c:v>
                </c:pt>
                <c:pt idx="1608">
                  <c:v>5</c:v>
                </c:pt>
                <c:pt idx="1609">
                  <c:v>4</c:v>
                </c:pt>
                <c:pt idx="1610">
                  <c:v>2</c:v>
                </c:pt>
                <c:pt idx="1611">
                  <c:v>3</c:v>
                </c:pt>
                <c:pt idx="1612">
                  <c:v>2</c:v>
                </c:pt>
                <c:pt idx="1613">
                  <c:v>3</c:v>
                </c:pt>
                <c:pt idx="1614">
                  <c:v>2</c:v>
                </c:pt>
                <c:pt idx="1615">
                  <c:v>2</c:v>
                </c:pt>
                <c:pt idx="1616">
                  <c:v>4</c:v>
                </c:pt>
                <c:pt idx="1617">
                  <c:v>2</c:v>
                </c:pt>
                <c:pt idx="1618">
                  <c:v>2</c:v>
                </c:pt>
                <c:pt idx="1619">
                  <c:v>2</c:v>
                </c:pt>
                <c:pt idx="1620">
                  <c:v>2</c:v>
                </c:pt>
                <c:pt idx="1621">
                  <c:v>2</c:v>
                </c:pt>
                <c:pt idx="1622">
                  <c:v>4</c:v>
                </c:pt>
                <c:pt idx="1623">
                  <c:v>3</c:v>
                </c:pt>
                <c:pt idx="1624">
                  <c:v>2</c:v>
                </c:pt>
                <c:pt idx="1625">
                  <c:v>2</c:v>
                </c:pt>
                <c:pt idx="1626">
                  <c:v>4</c:v>
                </c:pt>
                <c:pt idx="1627">
                  <c:v>2</c:v>
                </c:pt>
                <c:pt idx="1628">
                  <c:v>2</c:v>
                </c:pt>
                <c:pt idx="1629">
                  <c:v>3</c:v>
                </c:pt>
                <c:pt idx="1630">
                  <c:v>2</c:v>
                </c:pt>
                <c:pt idx="1631">
                  <c:v>3</c:v>
                </c:pt>
                <c:pt idx="1632">
                  <c:v>2</c:v>
                </c:pt>
                <c:pt idx="1633">
                  <c:v>2</c:v>
                </c:pt>
                <c:pt idx="1634">
                  <c:v>2</c:v>
                </c:pt>
                <c:pt idx="1635">
                  <c:v>2</c:v>
                </c:pt>
                <c:pt idx="1636">
                  <c:v>6</c:v>
                </c:pt>
                <c:pt idx="1637">
                  <c:v>3</c:v>
                </c:pt>
                <c:pt idx="1638">
                  <c:v>2</c:v>
                </c:pt>
                <c:pt idx="1639">
                  <c:v>3</c:v>
                </c:pt>
                <c:pt idx="1640">
                  <c:v>5</c:v>
                </c:pt>
                <c:pt idx="1641">
                  <c:v>3</c:v>
                </c:pt>
                <c:pt idx="1642">
                  <c:v>2</c:v>
                </c:pt>
                <c:pt idx="1643">
                  <c:v>2</c:v>
                </c:pt>
                <c:pt idx="1644">
                  <c:v>2</c:v>
                </c:pt>
                <c:pt idx="1645">
                  <c:v>5</c:v>
                </c:pt>
                <c:pt idx="1646">
                  <c:v>2</c:v>
                </c:pt>
                <c:pt idx="1647">
                  <c:v>4</c:v>
                </c:pt>
                <c:pt idx="1648">
                  <c:v>3</c:v>
                </c:pt>
                <c:pt idx="1649">
                  <c:v>2</c:v>
                </c:pt>
                <c:pt idx="1650">
                  <c:v>6</c:v>
                </c:pt>
                <c:pt idx="1651">
                  <c:v>4</c:v>
                </c:pt>
                <c:pt idx="1652">
                  <c:v>5</c:v>
                </c:pt>
                <c:pt idx="1653">
                  <c:v>4</c:v>
                </c:pt>
                <c:pt idx="1654">
                  <c:v>2</c:v>
                </c:pt>
                <c:pt idx="1655">
                  <c:v>2</c:v>
                </c:pt>
                <c:pt idx="1656">
                  <c:v>2</c:v>
                </c:pt>
                <c:pt idx="1657">
                  <c:v>2</c:v>
                </c:pt>
                <c:pt idx="1658">
                  <c:v>2</c:v>
                </c:pt>
                <c:pt idx="1659">
                  <c:v>2</c:v>
                </c:pt>
                <c:pt idx="1660">
                  <c:v>2</c:v>
                </c:pt>
                <c:pt idx="1661">
                  <c:v>5</c:v>
                </c:pt>
                <c:pt idx="1662">
                  <c:v>5</c:v>
                </c:pt>
                <c:pt idx="1663">
                  <c:v>2</c:v>
                </c:pt>
                <c:pt idx="1664">
                  <c:v>2</c:v>
                </c:pt>
                <c:pt idx="1665">
                  <c:v>2</c:v>
                </c:pt>
                <c:pt idx="1666">
                  <c:v>3</c:v>
                </c:pt>
                <c:pt idx="1667">
                  <c:v>6</c:v>
                </c:pt>
                <c:pt idx="1668">
                  <c:v>6</c:v>
                </c:pt>
                <c:pt idx="1669">
                  <c:v>6</c:v>
                </c:pt>
                <c:pt idx="1670">
                  <c:v>4</c:v>
                </c:pt>
                <c:pt idx="1671">
                  <c:v>4</c:v>
                </c:pt>
                <c:pt idx="1672">
                  <c:v>2</c:v>
                </c:pt>
                <c:pt idx="1673">
                  <c:v>2</c:v>
                </c:pt>
                <c:pt idx="1674">
                  <c:v>2</c:v>
                </c:pt>
                <c:pt idx="1675">
                  <c:v>2</c:v>
                </c:pt>
                <c:pt idx="1676">
                  <c:v>2</c:v>
                </c:pt>
                <c:pt idx="1677">
                  <c:v>2</c:v>
                </c:pt>
                <c:pt idx="1678">
                  <c:v>3</c:v>
                </c:pt>
                <c:pt idx="1679">
                  <c:v>2</c:v>
                </c:pt>
                <c:pt idx="1680">
                  <c:v>2</c:v>
                </c:pt>
                <c:pt idx="1681">
                  <c:v>3</c:v>
                </c:pt>
                <c:pt idx="1682">
                  <c:v>4</c:v>
                </c:pt>
                <c:pt idx="1683">
                  <c:v>2</c:v>
                </c:pt>
                <c:pt idx="1684">
                  <c:v>4</c:v>
                </c:pt>
                <c:pt idx="1685">
                  <c:v>6</c:v>
                </c:pt>
                <c:pt idx="1686">
                  <c:v>2</c:v>
                </c:pt>
                <c:pt idx="1687">
                  <c:v>2</c:v>
                </c:pt>
                <c:pt idx="1688">
                  <c:v>2</c:v>
                </c:pt>
                <c:pt idx="1689">
                  <c:v>2</c:v>
                </c:pt>
                <c:pt idx="1690">
                  <c:v>2</c:v>
                </c:pt>
                <c:pt idx="1691">
                  <c:v>4</c:v>
                </c:pt>
                <c:pt idx="1692">
                  <c:v>3</c:v>
                </c:pt>
                <c:pt idx="1693">
                  <c:v>2</c:v>
                </c:pt>
                <c:pt idx="1694">
                  <c:v>2</c:v>
                </c:pt>
                <c:pt idx="1695">
                  <c:v>2</c:v>
                </c:pt>
                <c:pt idx="1696">
                  <c:v>2</c:v>
                </c:pt>
                <c:pt idx="1697">
                  <c:v>6</c:v>
                </c:pt>
                <c:pt idx="1698">
                  <c:v>3</c:v>
                </c:pt>
                <c:pt idx="1699">
                  <c:v>2</c:v>
                </c:pt>
                <c:pt idx="1700">
                  <c:v>2</c:v>
                </c:pt>
                <c:pt idx="1701">
                  <c:v>3</c:v>
                </c:pt>
                <c:pt idx="1702">
                  <c:v>2</c:v>
                </c:pt>
                <c:pt idx="1703">
                  <c:v>2</c:v>
                </c:pt>
                <c:pt idx="1704">
                  <c:v>2</c:v>
                </c:pt>
                <c:pt idx="1705">
                  <c:v>4</c:v>
                </c:pt>
                <c:pt idx="1706">
                  <c:v>2</c:v>
                </c:pt>
                <c:pt idx="1707">
                  <c:v>4</c:v>
                </c:pt>
                <c:pt idx="1708">
                  <c:v>4</c:v>
                </c:pt>
                <c:pt idx="1709">
                  <c:v>2</c:v>
                </c:pt>
                <c:pt idx="1710">
                  <c:v>3</c:v>
                </c:pt>
                <c:pt idx="1711">
                  <c:v>2</c:v>
                </c:pt>
                <c:pt idx="1712">
                  <c:v>2</c:v>
                </c:pt>
                <c:pt idx="1713">
                  <c:v>2</c:v>
                </c:pt>
                <c:pt idx="1714">
                  <c:v>2</c:v>
                </c:pt>
                <c:pt idx="1715">
                  <c:v>3</c:v>
                </c:pt>
                <c:pt idx="1716">
                  <c:v>4</c:v>
                </c:pt>
                <c:pt idx="1717">
                  <c:v>4</c:v>
                </c:pt>
                <c:pt idx="1718">
                  <c:v>4</c:v>
                </c:pt>
                <c:pt idx="1719">
                  <c:v>4</c:v>
                </c:pt>
                <c:pt idx="1720">
                  <c:v>3</c:v>
                </c:pt>
                <c:pt idx="1721">
                  <c:v>3</c:v>
                </c:pt>
                <c:pt idx="1722">
                  <c:v>4</c:v>
                </c:pt>
                <c:pt idx="1723">
                  <c:v>2</c:v>
                </c:pt>
                <c:pt idx="1724">
                  <c:v>4</c:v>
                </c:pt>
                <c:pt idx="1725">
                  <c:v>2</c:v>
                </c:pt>
                <c:pt idx="1726">
                  <c:v>2</c:v>
                </c:pt>
                <c:pt idx="1727">
                  <c:v>2</c:v>
                </c:pt>
                <c:pt idx="1728">
                  <c:v>2</c:v>
                </c:pt>
                <c:pt idx="1729">
                  <c:v>2</c:v>
                </c:pt>
                <c:pt idx="1730">
                  <c:v>6</c:v>
                </c:pt>
                <c:pt idx="1731">
                  <c:v>2</c:v>
                </c:pt>
                <c:pt idx="1732">
                  <c:v>3</c:v>
                </c:pt>
                <c:pt idx="1733">
                  <c:v>2</c:v>
                </c:pt>
                <c:pt idx="1734">
                  <c:v>2</c:v>
                </c:pt>
                <c:pt idx="1735">
                  <c:v>3</c:v>
                </c:pt>
                <c:pt idx="1736">
                  <c:v>5</c:v>
                </c:pt>
                <c:pt idx="1737">
                  <c:v>2</c:v>
                </c:pt>
                <c:pt idx="1738">
                  <c:v>2</c:v>
                </c:pt>
                <c:pt idx="1739">
                  <c:v>5</c:v>
                </c:pt>
                <c:pt idx="1740">
                  <c:v>5</c:v>
                </c:pt>
                <c:pt idx="1741">
                  <c:v>2</c:v>
                </c:pt>
                <c:pt idx="1742">
                  <c:v>2</c:v>
                </c:pt>
                <c:pt idx="1743">
                  <c:v>2</c:v>
                </c:pt>
                <c:pt idx="1744">
                  <c:v>2</c:v>
                </c:pt>
                <c:pt idx="1745">
                  <c:v>2</c:v>
                </c:pt>
                <c:pt idx="1746">
                  <c:v>3</c:v>
                </c:pt>
                <c:pt idx="1747">
                  <c:v>2</c:v>
                </c:pt>
                <c:pt idx="1748">
                  <c:v>2</c:v>
                </c:pt>
                <c:pt idx="1749">
                  <c:v>3</c:v>
                </c:pt>
                <c:pt idx="1750">
                  <c:v>2</c:v>
                </c:pt>
                <c:pt idx="1751">
                  <c:v>2</c:v>
                </c:pt>
                <c:pt idx="1752">
                  <c:v>6</c:v>
                </c:pt>
                <c:pt idx="1753">
                  <c:v>2</c:v>
                </c:pt>
                <c:pt idx="1754">
                  <c:v>2</c:v>
                </c:pt>
                <c:pt idx="1755">
                  <c:v>2</c:v>
                </c:pt>
                <c:pt idx="1756">
                  <c:v>2</c:v>
                </c:pt>
                <c:pt idx="1757">
                  <c:v>4</c:v>
                </c:pt>
                <c:pt idx="1758">
                  <c:v>2</c:v>
                </c:pt>
                <c:pt idx="1759">
                  <c:v>3</c:v>
                </c:pt>
                <c:pt idx="1760">
                  <c:v>2</c:v>
                </c:pt>
                <c:pt idx="1761">
                  <c:v>3</c:v>
                </c:pt>
                <c:pt idx="1762">
                  <c:v>5</c:v>
                </c:pt>
                <c:pt idx="1763">
                  <c:v>2</c:v>
                </c:pt>
                <c:pt idx="1764">
                  <c:v>2</c:v>
                </c:pt>
                <c:pt idx="1765">
                  <c:v>2</c:v>
                </c:pt>
                <c:pt idx="1766">
                  <c:v>2</c:v>
                </c:pt>
                <c:pt idx="1767">
                  <c:v>2</c:v>
                </c:pt>
                <c:pt idx="1768">
                  <c:v>2</c:v>
                </c:pt>
                <c:pt idx="1769">
                  <c:v>6</c:v>
                </c:pt>
                <c:pt idx="1770">
                  <c:v>2</c:v>
                </c:pt>
                <c:pt idx="1771">
                  <c:v>4</c:v>
                </c:pt>
                <c:pt idx="1772">
                  <c:v>2</c:v>
                </c:pt>
                <c:pt idx="1773">
                  <c:v>2</c:v>
                </c:pt>
                <c:pt idx="1774">
                  <c:v>2</c:v>
                </c:pt>
                <c:pt idx="1775">
                  <c:v>4</c:v>
                </c:pt>
                <c:pt idx="1776">
                  <c:v>4</c:v>
                </c:pt>
                <c:pt idx="1777">
                  <c:v>6</c:v>
                </c:pt>
                <c:pt idx="1778">
                  <c:v>2</c:v>
                </c:pt>
                <c:pt idx="1779">
                  <c:v>2</c:v>
                </c:pt>
                <c:pt idx="1780">
                  <c:v>2</c:v>
                </c:pt>
                <c:pt idx="1781">
                  <c:v>2</c:v>
                </c:pt>
                <c:pt idx="1782">
                  <c:v>2</c:v>
                </c:pt>
                <c:pt idx="1783">
                  <c:v>4</c:v>
                </c:pt>
                <c:pt idx="1784">
                  <c:v>2</c:v>
                </c:pt>
                <c:pt idx="1785">
                  <c:v>5</c:v>
                </c:pt>
                <c:pt idx="1786">
                  <c:v>4</c:v>
                </c:pt>
                <c:pt idx="1787">
                  <c:v>2</c:v>
                </c:pt>
                <c:pt idx="1788">
                  <c:v>4</c:v>
                </c:pt>
                <c:pt idx="1789">
                  <c:v>2</c:v>
                </c:pt>
                <c:pt idx="1790">
                  <c:v>2</c:v>
                </c:pt>
                <c:pt idx="1791">
                  <c:v>2</c:v>
                </c:pt>
                <c:pt idx="1792">
                  <c:v>2</c:v>
                </c:pt>
                <c:pt idx="1793">
                  <c:v>2</c:v>
                </c:pt>
                <c:pt idx="1794">
                  <c:v>3</c:v>
                </c:pt>
                <c:pt idx="1795">
                  <c:v>2</c:v>
                </c:pt>
                <c:pt idx="1796">
                  <c:v>5</c:v>
                </c:pt>
                <c:pt idx="1797">
                  <c:v>2</c:v>
                </c:pt>
                <c:pt idx="1798">
                  <c:v>3</c:v>
                </c:pt>
                <c:pt idx="1799">
                  <c:v>2</c:v>
                </c:pt>
                <c:pt idx="1800">
                  <c:v>5</c:v>
                </c:pt>
                <c:pt idx="1801">
                  <c:v>2</c:v>
                </c:pt>
                <c:pt idx="1802">
                  <c:v>2</c:v>
                </c:pt>
                <c:pt idx="1803">
                  <c:v>2</c:v>
                </c:pt>
                <c:pt idx="1804">
                  <c:v>4</c:v>
                </c:pt>
                <c:pt idx="1805">
                  <c:v>3</c:v>
                </c:pt>
                <c:pt idx="1806">
                  <c:v>3</c:v>
                </c:pt>
                <c:pt idx="1807">
                  <c:v>3</c:v>
                </c:pt>
                <c:pt idx="1808">
                  <c:v>5</c:v>
                </c:pt>
                <c:pt idx="1809">
                  <c:v>6</c:v>
                </c:pt>
                <c:pt idx="1810">
                  <c:v>5</c:v>
                </c:pt>
                <c:pt idx="1811">
                  <c:v>5</c:v>
                </c:pt>
                <c:pt idx="1812">
                  <c:v>2</c:v>
                </c:pt>
                <c:pt idx="1813">
                  <c:v>6</c:v>
                </c:pt>
                <c:pt idx="1814">
                  <c:v>2</c:v>
                </c:pt>
                <c:pt idx="1815">
                  <c:v>3</c:v>
                </c:pt>
                <c:pt idx="1816">
                  <c:v>6</c:v>
                </c:pt>
                <c:pt idx="1817">
                  <c:v>4</c:v>
                </c:pt>
                <c:pt idx="1818">
                  <c:v>2</c:v>
                </c:pt>
                <c:pt idx="1819">
                  <c:v>2</c:v>
                </c:pt>
                <c:pt idx="1820">
                  <c:v>2</c:v>
                </c:pt>
                <c:pt idx="1821">
                  <c:v>4</c:v>
                </c:pt>
                <c:pt idx="1822">
                  <c:v>3</c:v>
                </c:pt>
                <c:pt idx="1823">
                  <c:v>4</c:v>
                </c:pt>
                <c:pt idx="1824">
                  <c:v>2</c:v>
                </c:pt>
                <c:pt idx="1825">
                  <c:v>5</c:v>
                </c:pt>
                <c:pt idx="1826">
                  <c:v>2</c:v>
                </c:pt>
                <c:pt idx="1827">
                  <c:v>4</c:v>
                </c:pt>
                <c:pt idx="1828">
                  <c:v>2</c:v>
                </c:pt>
                <c:pt idx="1829">
                  <c:v>2</c:v>
                </c:pt>
                <c:pt idx="1830">
                  <c:v>4</c:v>
                </c:pt>
                <c:pt idx="1831">
                  <c:v>2</c:v>
                </c:pt>
                <c:pt idx="1832">
                  <c:v>2</c:v>
                </c:pt>
                <c:pt idx="1833">
                  <c:v>6</c:v>
                </c:pt>
                <c:pt idx="1834">
                  <c:v>2</c:v>
                </c:pt>
                <c:pt idx="1835">
                  <c:v>2</c:v>
                </c:pt>
                <c:pt idx="1836">
                  <c:v>4</c:v>
                </c:pt>
                <c:pt idx="1837">
                  <c:v>4</c:v>
                </c:pt>
                <c:pt idx="1838">
                  <c:v>4</c:v>
                </c:pt>
                <c:pt idx="1839">
                  <c:v>4</c:v>
                </c:pt>
                <c:pt idx="1840">
                  <c:v>3</c:v>
                </c:pt>
                <c:pt idx="1841">
                  <c:v>2</c:v>
                </c:pt>
                <c:pt idx="1842">
                  <c:v>6</c:v>
                </c:pt>
                <c:pt idx="1843">
                  <c:v>3</c:v>
                </c:pt>
                <c:pt idx="1844">
                  <c:v>2</c:v>
                </c:pt>
                <c:pt idx="1845">
                  <c:v>3</c:v>
                </c:pt>
                <c:pt idx="1846">
                  <c:v>4</c:v>
                </c:pt>
                <c:pt idx="1847">
                  <c:v>6</c:v>
                </c:pt>
                <c:pt idx="1848">
                  <c:v>2</c:v>
                </c:pt>
                <c:pt idx="1849">
                  <c:v>5</c:v>
                </c:pt>
                <c:pt idx="1850">
                  <c:v>6</c:v>
                </c:pt>
                <c:pt idx="1851">
                  <c:v>2</c:v>
                </c:pt>
                <c:pt idx="1852">
                  <c:v>2</c:v>
                </c:pt>
                <c:pt idx="1853">
                  <c:v>4</c:v>
                </c:pt>
                <c:pt idx="1854">
                  <c:v>2</c:v>
                </c:pt>
                <c:pt idx="1855">
                  <c:v>4</c:v>
                </c:pt>
                <c:pt idx="1856">
                  <c:v>2</c:v>
                </c:pt>
                <c:pt idx="1857">
                  <c:v>4</c:v>
                </c:pt>
                <c:pt idx="1858">
                  <c:v>2</c:v>
                </c:pt>
                <c:pt idx="1859">
                  <c:v>2</c:v>
                </c:pt>
                <c:pt idx="1860">
                  <c:v>2</c:v>
                </c:pt>
                <c:pt idx="1861">
                  <c:v>2</c:v>
                </c:pt>
                <c:pt idx="1862">
                  <c:v>4</c:v>
                </c:pt>
                <c:pt idx="1863">
                  <c:v>2</c:v>
                </c:pt>
                <c:pt idx="1864">
                  <c:v>2</c:v>
                </c:pt>
                <c:pt idx="1865">
                  <c:v>2</c:v>
                </c:pt>
                <c:pt idx="1866">
                  <c:v>4</c:v>
                </c:pt>
                <c:pt idx="1867">
                  <c:v>4</c:v>
                </c:pt>
                <c:pt idx="1868">
                  <c:v>4</c:v>
                </c:pt>
                <c:pt idx="1869">
                  <c:v>2</c:v>
                </c:pt>
                <c:pt idx="1870">
                  <c:v>5</c:v>
                </c:pt>
                <c:pt idx="1871">
                  <c:v>2</c:v>
                </c:pt>
                <c:pt idx="1872">
                  <c:v>4</c:v>
                </c:pt>
                <c:pt idx="1873">
                  <c:v>3</c:v>
                </c:pt>
                <c:pt idx="1874">
                  <c:v>2</c:v>
                </c:pt>
                <c:pt idx="1875">
                  <c:v>5</c:v>
                </c:pt>
                <c:pt idx="1876">
                  <c:v>6</c:v>
                </c:pt>
                <c:pt idx="1877">
                  <c:v>2</c:v>
                </c:pt>
                <c:pt idx="1878">
                  <c:v>4</c:v>
                </c:pt>
                <c:pt idx="1879">
                  <c:v>2</c:v>
                </c:pt>
                <c:pt idx="1880">
                  <c:v>2</c:v>
                </c:pt>
                <c:pt idx="1881">
                  <c:v>4</c:v>
                </c:pt>
                <c:pt idx="1882">
                  <c:v>2</c:v>
                </c:pt>
                <c:pt idx="1883">
                  <c:v>6</c:v>
                </c:pt>
                <c:pt idx="1884">
                  <c:v>2</c:v>
                </c:pt>
                <c:pt idx="1885">
                  <c:v>2</c:v>
                </c:pt>
                <c:pt idx="1886">
                  <c:v>4</c:v>
                </c:pt>
                <c:pt idx="1887">
                  <c:v>3</c:v>
                </c:pt>
                <c:pt idx="1888">
                  <c:v>2</c:v>
                </c:pt>
                <c:pt idx="1889">
                  <c:v>2</c:v>
                </c:pt>
                <c:pt idx="1890">
                  <c:v>2</c:v>
                </c:pt>
                <c:pt idx="1891">
                  <c:v>2</c:v>
                </c:pt>
                <c:pt idx="1892">
                  <c:v>3</c:v>
                </c:pt>
                <c:pt idx="1893">
                  <c:v>2</c:v>
                </c:pt>
                <c:pt idx="1894">
                  <c:v>5</c:v>
                </c:pt>
                <c:pt idx="1895">
                  <c:v>2</c:v>
                </c:pt>
                <c:pt idx="1896">
                  <c:v>4</c:v>
                </c:pt>
                <c:pt idx="1897">
                  <c:v>4</c:v>
                </c:pt>
                <c:pt idx="1898">
                  <c:v>2</c:v>
                </c:pt>
                <c:pt idx="1899">
                  <c:v>4</c:v>
                </c:pt>
                <c:pt idx="1900">
                  <c:v>5</c:v>
                </c:pt>
                <c:pt idx="1901">
                  <c:v>2</c:v>
                </c:pt>
                <c:pt idx="1902">
                  <c:v>2</c:v>
                </c:pt>
                <c:pt idx="1903">
                  <c:v>4</c:v>
                </c:pt>
                <c:pt idx="1904">
                  <c:v>2</c:v>
                </c:pt>
                <c:pt idx="1905">
                  <c:v>2</c:v>
                </c:pt>
                <c:pt idx="1906">
                  <c:v>4</c:v>
                </c:pt>
                <c:pt idx="1907">
                  <c:v>4</c:v>
                </c:pt>
                <c:pt idx="1908">
                  <c:v>2</c:v>
                </c:pt>
                <c:pt idx="1909">
                  <c:v>2</c:v>
                </c:pt>
                <c:pt idx="1910">
                  <c:v>2</c:v>
                </c:pt>
                <c:pt idx="1911">
                  <c:v>2</c:v>
                </c:pt>
                <c:pt idx="1912">
                  <c:v>2</c:v>
                </c:pt>
                <c:pt idx="1913">
                  <c:v>2</c:v>
                </c:pt>
                <c:pt idx="1914">
                  <c:v>2</c:v>
                </c:pt>
                <c:pt idx="1915">
                  <c:v>6</c:v>
                </c:pt>
                <c:pt idx="1916">
                  <c:v>6</c:v>
                </c:pt>
                <c:pt idx="1917">
                  <c:v>2</c:v>
                </c:pt>
                <c:pt idx="1918">
                  <c:v>2</c:v>
                </c:pt>
                <c:pt idx="1919">
                  <c:v>2</c:v>
                </c:pt>
                <c:pt idx="1920">
                  <c:v>6</c:v>
                </c:pt>
                <c:pt idx="1921">
                  <c:v>2</c:v>
                </c:pt>
                <c:pt idx="1922">
                  <c:v>4</c:v>
                </c:pt>
                <c:pt idx="1923">
                  <c:v>2</c:v>
                </c:pt>
                <c:pt idx="1924">
                  <c:v>2</c:v>
                </c:pt>
                <c:pt idx="1925">
                  <c:v>2</c:v>
                </c:pt>
                <c:pt idx="1926">
                  <c:v>2</c:v>
                </c:pt>
                <c:pt idx="1927">
                  <c:v>2</c:v>
                </c:pt>
                <c:pt idx="1928">
                  <c:v>2</c:v>
                </c:pt>
                <c:pt idx="1929">
                  <c:v>2</c:v>
                </c:pt>
                <c:pt idx="1930">
                  <c:v>2</c:v>
                </c:pt>
                <c:pt idx="1931">
                  <c:v>4</c:v>
                </c:pt>
                <c:pt idx="1932">
                  <c:v>2</c:v>
                </c:pt>
                <c:pt idx="1933">
                  <c:v>2</c:v>
                </c:pt>
                <c:pt idx="1934">
                  <c:v>2</c:v>
                </c:pt>
                <c:pt idx="1935">
                  <c:v>2</c:v>
                </c:pt>
                <c:pt idx="1936">
                  <c:v>2</c:v>
                </c:pt>
                <c:pt idx="1937">
                  <c:v>2</c:v>
                </c:pt>
                <c:pt idx="1938">
                  <c:v>2</c:v>
                </c:pt>
                <c:pt idx="1939">
                  <c:v>4</c:v>
                </c:pt>
                <c:pt idx="1940">
                  <c:v>2</c:v>
                </c:pt>
                <c:pt idx="1941">
                  <c:v>3</c:v>
                </c:pt>
                <c:pt idx="1942">
                  <c:v>2</c:v>
                </c:pt>
                <c:pt idx="1943">
                  <c:v>2</c:v>
                </c:pt>
                <c:pt idx="1944">
                  <c:v>2</c:v>
                </c:pt>
                <c:pt idx="1945">
                  <c:v>2</c:v>
                </c:pt>
                <c:pt idx="1946">
                  <c:v>2</c:v>
                </c:pt>
                <c:pt idx="1947">
                  <c:v>4</c:v>
                </c:pt>
                <c:pt idx="1948">
                  <c:v>2</c:v>
                </c:pt>
                <c:pt idx="1949">
                  <c:v>3</c:v>
                </c:pt>
                <c:pt idx="1950">
                  <c:v>2</c:v>
                </c:pt>
                <c:pt idx="1951">
                  <c:v>2</c:v>
                </c:pt>
                <c:pt idx="1952">
                  <c:v>5</c:v>
                </c:pt>
                <c:pt idx="1953">
                  <c:v>4</c:v>
                </c:pt>
                <c:pt idx="1954">
                  <c:v>2</c:v>
                </c:pt>
                <c:pt idx="1955">
                  <c:v>2</c:v>
                </c:pt>
                <c:pt idx="1956">
                  <c:v>2</c:v>
                </c:pt>
                <c:pt idx="1957">
                  <c:v>2</c:v>
                </c:pt>
                <c:pt idx="1958">
                  <c:v>5</c:v>
                </c:pt>
                <c:pt idx="1959">
                  <c:v>2</c:v>
                </c:pt>
                <c:pt idx="1960">
                  <c:v>4</c:v>
                </c:pt>
                <c:pt idx="1961">
                  <c:v>2</c:v>
                </c:pt>
                <c:pt idx="1962">
                  <c:v>2</c:v>
                </c:pt>
                <c:pt idx="1963">
                  <c:v>2</c:v>
                </c:pt>
                <c:pt idx="1964">
                  <c:v>2</c:v>
                </c:pt>
                <c:pt idx="1965">
                  <c:v>2</c:v>
                </c:pt>
                <c:pt idx="1966">
                  <c:v>4</c:v>
                </c:pt>
                <c:pt idx="1967">
                  <c:v>2</c:v>
                </c:pt>
                <c:pt idx="1968">
                  <c:v>2</c:v>
                </c:pt>
                <c:pt idx="1969">
                  <c:v>2</c:v>
                </c:pt>
                <c:pt idx="1970">
                  <c:v>3</c:v>
                </c:pt>
                <c:pt idx="1971">
                  <c:v>5</c:v>
                </c:pt>
                <c:pt idx="1972">
                  <c:v>2</c:v>
                </c:pt>
                <c:pt idx="1973">
                  <c:v>2</c:v>
                </c:pt>
                <c:pt idx="1974">
                  <c:v>2</c:v>
                </c:pt>
                <c:pt idx="1975">
                  <c:v>2</c:v>
                </c:pt>
                <c:pt idx="1976">
                  <c:v>2</c:v>
                </c:pt>
                <c:pt idx="1977">
                  <c:v>4</c:v>
                </c:pt>
                <c:pt idx="1978">
                  <c:v>4</c:v>
                </c:pt>
                <c:pt idx="1979">
                  <c:v>2</c:v>
                </c:pt>
                <c:pt idx="1980">
                  <c:v>4</c:v>
                </c:pt>
                <c:pt idx="1981">
                  <c:v>2</c:v>
                </c:pt>
                <c:pt idx="1982">
                  <c:v>2</c:v>
                </c:pt>
                <c:pt idx="1983">
                  <c:v>2</c:v>
                </c:pt>
                <c:pt idx="1984">
                  <c:v>2</c:v>
                </c:pt>
                <c:pt idx="1985">
                  <c:v>5</c:v>
                </c:pt>
                <c:pt idx="1986">
                  <c:v>2</c:v>
                </c:pt>
                <c:pt idx="1987">
                  <c:v>6</c:v>
                </c:pt>
                <c:pt idx="1988">
                  <c:v>5</c:v>
                </c:pt>
                <c:pt idx="1989">
                  <c:v>2</c:v>
                </c:pt>
                <c:pt idx="1990">
                  <c:v>2</c:v>
                </c:pt>
                <c:pt idx="1991">
                  <c:v>4</c:v>
                </c:pt>
                <c:pt idx="1992">
                  <c:v>6</c:v>
                </c:pt>
                <c:pt idx="1993">
                  <c:v>3</c:v>
                </c:pt>
                <c:pt idx="1994">
                  <c:v>3</c:v>
                </c:pt>
                <c:pt idx="1995">
                  <c:v>4</c:v>
                </c:pt>
                <c:pt idx="1996">
                  <c:v>2</c:v>
                </c:pt>
                <c:pt idx="1997">
                  <c:v>2</c:v>
                </c:pt>
                <c:pt idx="1998">
                  <c:v>6</c:v>
                </c:pt>
                <c:pt idx="1999">
                  <c:v>2</c:v>
                </c:pt>
                <c:pt idx="2000">
                  <c:v>3</c:v>
                </c:pt>
                <c:pt idx="2001">
                  <c:v>6</c:v>
                </c:pt>
                <c:pt idx="2002">
                  <c:v>4</c:v>
                </c:pt>
                <c:pt idx="2003">
                  <c:v>2</c:v>
                </c:pt>
                <c:pt idx="2004">
                  <c:v>3</c:v>
                </c:pt>
                <c:pt idx="2005">
                  <c:v>5</c:v>
                </c:pt>
                <c:pt idx="2006">
                  <c:v>4</c:v>
                </c:pt>
                <c:pt idx="2007">
                  <c:v>2</c:v>
                </c:pt>
                <c:pt idx="2008">
                  <c:v>2</c:v>
                </c:pt>
                <c:pt idx="2009">
                  <c:v>2</c:v>
                </c:pt>
                <c:pt idx="2010">
                  <c:v>2</c:v>
                </c:pt>
                <c:pt idx="2011">
                  <c:v>4</c:v>
                </c:pt>
                <c:pt idx="2012">
                  <c:v>2</c:v>
                </c:pt>
                <c:pt idx="2013">
                  <c:v>2</c:v>
                </c:pt>
                <c:pt idx="2014">
                  <c:v>2</c:v>
                </c:pt>
                <c:pt idx="2015">
                  <c:v>2</c:v>
                </c:pt>
                <c:pt idx="2016">
                  <c:v>5</c:v>
                </c:pt>
                <c:pt idx="2017">
                  <c:v>4</c:v>
                </c:pt>
                <c:pt idx="2018">
                  <c:v>2</c:v>
                </c:pt>
                <c:pt idx="2019">
                  <c:v>2</c:v>
                </c:pt>
                <c:pt idx="2020">
                  <c:v>2</c:v>
                </c:pt>
                <c:pt idx="2021">
                  <c:v>2</c:v>
                </c:pt>
                <c:pt idx="2022">
                  <c:v>2</c:v>
                </c:pt>
                <c:pt idx="2023">
                  <c:v>5</c:v>
                </c:pt>
                <c:pt idx="2024">
                  <c:v>6</c:v>
                </c:pt>
                <c:pt idx="2025">
                  <c:v>2</c:v>
                </c:pt>
                <c:pt idx="2026">
                  <c:v>2</c:v>
                </c:pt>
                <c:pt idx="2027">
                  <c:v>4</c:v>
                </c:pt>
                <c:pt idx="2028">
                  <c:v>3</c:v>
                </c:pt>
                <c:pt idx="2029">
                  <c:v>2</c:v>
                </c:pt>
                <c:pt idx="2030">
                  <c:v>2</c:v>
                </c:pt>
                <c:pt idx="2031">
                  <c:v>2</c:v>
                </c:pt>
                <c:pt idx="2032">
                  <c:v>2</c:v>
                </c:pt>
                <c:pt idx="2033">
                  <c:v>4</c:v>
                </c:pt>
                <c:pt idx="2034">
                  <c:v>4</c:v>
                </c:pt>
                <c:pt idx="2035">
                  <c:v>2</c:v>
                </c:pt>
                <c:pt idx="2036">
                  <c:v>2</c:v>
                </c:pt>
                <c:pt idx="2037">
                  <c:v>2</c:v>
                </c:pt>
                <c:pt idx="2038">
                  <c:v>2</c:v>
                </c:pt>
                <c:pt idx="2039">
                  <c:v>2</c:v>
                </c:pt>
                <c:pt idx="2040">
                  <c:v>2</c:v>
                </c:pt>
                <c:pt idx="2041">
                  <c:v>2</c:v>
                </c:pt>
                <c:pt idx="2042">
                  <c:v>2</c:v>
                </c:pt>
                <c:pt idx="2043">
                  <c:v>2</c:v>
                </c:pt>
                <c:pt idx="2044">
                  <c:v>4</c:v>
                </c:pt>
                <c:pt idx="2045">
                  <c:v>5</c:v>
                </c:pt>
                <c:pt idx="2046">
                  <c:v>2</c:v>
                </c:pt>
                <c:pt idx="2047">
                  <c:v>3</c:v>
                </c:pt>
                <c:pt idx="2048">
                  <c:v>4</c:v>
                </c:pt>
                <c:pt idx="2049">
                  <c:v>4</c:v>
                </c:pt>
                <c:pt idx="2050">
                  <c:v>2</c:v>
                </c:pt>
                <c:pt idx="2051">
                  <c:v>4</c:v>
                </c:pt>
                <c:pt idx="2052">
                  <c:v>6</c:v>
                </c:pt>
                <c:pt idx="2053">
                  <c:v>5</c:v>
                </c:pt>
                <c:pt idx="2054">
                  <c:v>2</c:v>
                </c:pt>
                <c:pt idx="2055">
                  <c:v>2</c:v>
                </c:pt>
                <c:pt idx="2056">
                  <c:v>2</c:v>
                </c:pt>
                <c:pt idx="2057">
                  <c:v>4</c:v>
                </c:pt>
                <c:pt idx="2058">
                  <c:v>2</c:v>
                </c:pt>
                <c:pt idx="2059">
                  <c:v>2</c:v>
                </c:pt>
                <c:pt idx="2060">
                  <c:v>2</c:v>
                </c:pt>
                <c:pt idx="2061">
                  <c:v>2</c:v>
                </c:pt>
                <c:pt idx="2062">
                  <c:v>2</c:v>
                </c:pt>
                <c:pt idx="2063">
                  <c:v>6</c:v>
                </c:pt>
                <c:pt idx="2064">
                  <c:v>2</c:v>
                </c:pt>
                <c:pt idx="2065">
                  <c:v>4</c:v>
                </c:pt>
                <c:pt idx="2066">
                  <c:v>4</c:v>
                </c:pt>
                <c:pt idx="2067">
                  <c:v>2</c:v>
                </c:pt>
                <c:pt idx="2068">
                  <c:v>2</c:v>
                </c:pt>
                <c:pt idx="2069">
                  <c:v>4</c:v>
                </c:pt>
                <c:pt idx="2070">
                  <c:v>2</c:v>
                </c:pt>
                <c:pt idx="2071">
                  <c:v>4</c:v>
                </c:pt>
                <c:pt idx="2072">
                  <c:v>2</c:v>
                </c:pt>
                <c:pt idx="2073">
                  <c:v>2</c:v>
                </c:pt>
                <c:pt idx="2074">
                  <c:v>4</c:v>
                </c:pt>
                <c:pt idx="2075">
                  <c:v>2</c:v>
                </c:pt>
                <c:pt idx="2076">
                  <c:v>2</c:v>
                </c:pt>
                <c:pt idx="2077">
                  <c:v>4</c:v>
                </c:pt>
                <c:pt idx="2078">
                  <c:v>2</c:v>
                </c:pt>
                <c:pt idx="2079">
                  <c:v>2</c:v>
                </c:pt>
                <c:pt idx="2080">
                  <c:v>2</c:v>
                </c:pt>
                <c:pt idx="2081">
                  <c:v>2</c:v>
                </c:pt>
                <c:pt idx="2082">
                  <c:v>2</c:v>
                </c:pt>
                <c:pt idx="2083">
                  <c:v>2</c:v>
                </c:pt>
                <c:pt idx="2084">
                  <c:v>4</c:v>
                </c:pt>
                <c:pt idx="2085">
                  <c:v>6</c:v>
                </c:pt>
                <c:pt idx="2086">
                  <c:v>2</c:v>
                </c:pt>
                <c:pt idx="2087">
                  <c:v>4</c:v>
                </c:pt>
                <c:pt idx="2088">
                  <c:v>2</c:v>
                </c:pt>
                <c:pt idx="2089">
                  <c:v>2</c:v>
                </c:pt>
                <c:pt idx="2090">
                  <c:v>2</c:v>
                </c:pt>
                <c:pt idx="2091">
                  <c:v>4</c:v>
                </c:pt>
                <c:pt idx="2092">
                  <c:v>2</c:v>
                </c:pt>
                <c:pt idx="2093">
                  <c:v>2</c:v>
                </c:pt>
                <c:pt idx="2094">
                  <c:v>6</c:v>
                </c:pt>
                <c:pt idx="2095">
                  <c:v>2</c:v>
                </c:pt>
                <c:pt idx="2096">
                  <c:v>2</c:v>
                </c:pt>
                <c:pt idx="2097">
                  <c:v>2</c:v>
                </c:pt>
                <c:pt idx="2098">
                  <c:v>3</c:v>
                </c:pt>
                <c:pt idx="2099">
                  <c:v>2</c:v>
                </c:pt>
                <c:pt idx="2100">
                  <c:v>2</c:v>
                </c:pt>
                <c:pt idx="2101">
                  <c:v>2</c:v>
                </c:pt>
                <c:pt idx="2102">
                  <c:v>2</c:v>
                </c:pt>
                <c:pt idx="2103">
                  <c:v>3</c:v>
                </c:pt>
                <c:pt idx="2104">
                  <c:v>2</c:v>
                </c:pt>
                <c:pt idx="2105">
                  <c:v>2</c:v>
                </c:pt>
                <c:pt idx="2106">
                  <c:v>2</c:v>
                </c:pt>
                <c:pt idx="2107">
                  <c:v>6</c:v>
                </c:pt>
                <c:pt idx="2108">
                  <c:v>2</c:v>
                </c:pt>
                <c:pt idx="2109">
                  <c:v>3</c:v>
                </c:pt>
                <c:pt idx="2110">
                  <c:v>2</c:v>
                </c:pt>
                <c:pt idx="2111">
                  <c:v>4</c:v>
                </c:pt>
                <c:pt idx="2112">
                  <c:v>2</c:v>
                </c:pt>
                <c:pt idx="2113">
                  <c:v>2</c:v>
                </c:pt>
                <c:pt idx="2114">
                  <c:v>4</c:v>
                </c:pt>
                <c:pt idx="2115">
                  <c:v>2</c:v>
                </c:pt>
                <c:pt idx="2116">
                  <c:v>2</c:v>
                </c:pt>
                <c:pt idx="2117">
                  <c:v>4</c:v>
                </c:pt>
                <c:pt idx="2118">
                  <c:v>4</c:v>
                </c:pt>
                <c:pt idx="2119">
                  <c:v>2</c:v>
                </c:pt>
                <c:pt idx="2120">
                  <c:v>4</c:v>
                </c:pt>
                <c:pt idx="2121">
                  <c:v>4</c:v>
                </c:pt>
                <c:pt idx="2122">
                  <c:v>2</c:v>
                </c:pt>
                <c:pt idx="2123">
                  <c:v>4</c:v>
                </c:pt>
                <c:pt idx="2124">
                  <c:v>4</c:v>
                </c:pt>
                <c:pt idx="2125">
                  <c:v>3</c:v>
                </c:pt>
                <c:pt idx="2126">
                  <c:v>2</c:v>
                </c:pt>
                <c:pt idx="2127">
                  <c:v>2</c:v>
                </c:pt>
                <c:pt idx="2128">
                  <c:v>2</c:v>
                </c:pt>
                <c:pt idx="2129">
                  <c:v>4</c:v>
                </c:pt>
                <c:pt idx="2130">
                  <c:v>2</c:v>
                </c:pt>
                <c:pt idx="2131">
                  <c:v>5</c:v>
                </c:pt>
                <c:pt idx="2132">
                  <c:v>2</c:v>
                </c:pt>
                <c:pt idx="2133">
                  <c:v>5</c:v>
                </c:pt>
                <c:pt idx="2134">
                  <c:v>4</c:v>
                </c:pt>
                <c:pt idx="2135">
                  <c:v>4</c:v>
                </c:pt>
                <c:pt idx="2136">
                  <c:v>2</c:v>
                </c:pt>
                <c:pt idx="2137">
                  <c:v>2</c:v>
                </c:pt>
                <c:pt idx="2138">
                  <c:v>6</c:v>
                </c:pt>
                <c:pt idx="2139">
                  <c:v>2</c:v>
                </c:pt>
                <c:pt idx="2140">
                  <c:v>2</c:v>
                </c:pt>
                <c:pt idx="2141">
                  <c:v>6</c:v>
                </c:pt>
                <c:pt idx="2142">
                  <c:v>2</c:v>
                </c:pt>
                <c:pt idx="2143">
                  <c:v>2</c:v>
                </c:pt>
                <c:pt idx="2144">
                  <c:v>4</c:v>
                </c:pt>
                <c:pt idx="2145">
                  <c:v>2</c:v>
                </c:pt>
                <c:pt idx="2146">
                  <c:v>2</c:v>
                </c:pt>
                <c:pt idx="2147">
                  <c:v>3</c:v>
                </c:pt>
                <c:pt idx="2148">
                  <c:v>2</c:v>
                </c:pt>
                <c:pt idx="2149">
                  <c:v>2</c:v>
                </c:pt>
                <c:pt idx="2150">
                  <c:v>3</c:v>
                </c:pt>
                <c:pt idx="2151">
                  <c:v>2</c:v>
                </c:pt>
                <c:pt idx="2152">
                  <c:v>4</c:v>
                </c:pt>
                <c:pt idx="2153">
                  <c:v>4</c:v>
                </c:pt>
                <c:pt idx="2154">
                  <c:v>5</c:v>
                </c:pt>
                <c:pt idx="2155">
                  <c:v>2</c:v>
                </c:pt>
                <c:pt idx="2156">
                  <c:v>3</c:v>
                </c:pt>
                <c:pt idx="2157">
                  <c:v>6</c:v>
                </c:pt>
                <c:pt idx="2158">
                  <c:v>3</c:v>
                </c:pt>
                <c:pt idx="2159">
                  <c:v>2</c:v>
                </c:pt>
                <c:pt idx="2160">
                  <c:v>2</c:v>
                </c:pt>
                <c:pt idx="2161">
                  <c:v>2</c:v>
                </c:pt>
                <c:pt idx="2162">
                  <c:v>2</c:v>
                </c:pt>
                <c:pt idx="2163">
                  <c:v>2</c:v>
                </c:pt>
                <c:pt idx="2164">
                  <c:v>2</c:v>
                </c:pt>
                <c:pt idx="2165">
                  <c:v>2</c:v>
                </c:pt>
                <c:pt idx="2166">
                  <c:v>6</c:v>
                </c:pt>
                <c:pt idx="2167">
                  <c:v>3</c:v>
                </c:pt>
                <c:pt idx="2168">
                  <c:v>3</c:v>
                </c:pt>
                <c:pt idx="2169">
                  <c:v>4</c:v>
                </c:pt>
                <c:pt idx="2170">
                  <c:v>4</c:v>
                </c:pt>
                <c:pt idx="2171">
                  <c:v>2</c:v>
                </c:pt>
                <c:pt idx="2172">
                  <c:v>2</c:v>
                </c:pt>
                <c:pt idx="2173">
                  <c:v>2</c:v>
                </c:pt>
                <c:pt idx="2174">
                  <c:v>5</c:v>
                </c:pt>
                <c:pt idx="2175">
                  <c:v>2</c:v>
                </c:pt>
                <c:pt idx="2176">
                  <c:v>4</c:v>
                </c:pt>
                <c:pt idx="2177">
                  <c:v>4</c:v>
                </c:pt>
                <c:pt idx="2178">
                  <c:v>4</c:v>
                </c:pt>
                <c:pt idx="2179">
                  <c:v>2</c:v>
                </c:pt>
                <c:pt idx="2180">
                  <c:v>6</c:v>
                </c:pt>
                <c:pt idx="2181">
                  <c:v>4</c:v>
                </c:pt>
                <c:pt idx="2182">
                  <c:v>3</c:v>
                </c:pt>
                <c:pt idx="2183">
                  <c:v>4</c:v>
                </c:pt>
                <c:pt idx="2184">
                  <c:v>2</c:v>
                </c:pt>
                <c:pt idx="2185">
                  <c:v>2</c:v>
                </c:pt>
                <c:pt idx="2186">
                  <c:v>2</c:v>
                </c:pt>
                <c:pt idx="2187">
                  <c:v>2</c:v>
                </c:pt>
                <c:pt idx="2188">
                  <c:v>2</c:v>
                </c:pt>
                <c:pt idx="2189">
                  <c:v>6</c:v>
                </c:pt>
                <c:pt idx="2190">
                  <c:v>2</c:v>
                </c:pt>
                <c:pt idx="2191">
                  <c:v>3</c:v>
                </c:pt>
                <c:pt idx="2192">
                  <c:v>2</c:v>
                </c:pt>
                <c:pt idx="2193">
                  <c:v>2</c:v>
                </c:pt>
                <c:pt idx="2194">
                  <c:v>2</c:v>
                </c:pt>
                <c:pt idx="2195">
                  <c:v>2</c:v>
                </c:pt>
                <c:pt idx="2196">
                  <c:v>4</c:v>
                </c:pt>
                <c:pt idx="2197">
                  <c:v>2</c:v>
                </c:pt>
                <c:pt idx="2198">
                  <c:v>4</c:v>
                </c:pt>
                <c:pt idx="2199">
                  <c:v>2</c:v>
                </c:pt>
                <c:pt idx="2200">
                  <c:v>2</c:v>
                </c:pt>
                <c:pt idx="2201">
                  <c:v>4</c:v>
                </c:pt>
                <c:pt idx="2202">
                  <c:v>6</c:v>
                </c:pt>
                <c:pt idx="2203">
                  <c:v>2</c:v>
                </c:pt>
                <c:pt idx="2204">
                  <c:v>2</c:v>
                </c:pt>
                <c:pt idx="2205">
                  <c:v>2</c:v>
                </c:pt>
                <c:pt idx="2206">
                  <c:v>4</c:v>
                </c:pt>
                <c:pt idx="2207">
                  <c:v>2</c:v>
                </c:pt>
                <c:pt idx="2208">
                  <c:v>4</c:v>
                </c:pt>
                <c:pt idx="2209">
                  <c:v>4</c:v>
                </c:pt>
                <c:pt idx="2210">
                  <c:v>2</c:v>
                </c:pt>
                <c:pt idx="2211">
                  <c:v>2</c:v>
                </c:pt>
                <c:pt idx="2212">
                  <c:v>2</c:v>
                </c:pt>
                <c:pt idx="2213">
                  <c:v>2</c:v>
                </c:pt>
                <c:pt idx="2214">
                  <c:v>2</c:v>
                </c:pt>
                <c:pt idx="2215">
                  <c:v>2</c:v>
                </c:pt>
                <c:pt idx="2216">
                  <c:v>3</c:v>
                </c:pt>
                <c:pt idx="2217">
                  <c:v>4</c:v>
                </c:pt>
                <c:pt idx="2218">
                  <c:v>6</c:v>
                </c:pt>
                <c:pt idx="2219">
                  <c:v>3</c:v>
                </c:pt>
                <c:pt idx="2220">
                  <c:v>5</c:v>
                </c:pt>
                <c:pt idx="2221">
                  <c:v>2</c:v>
                </c:pt>
                <c:pt idx="2222">
                  <c:v>4</c:v>
                </c:pt>
                <c:pt idx="2223">
                  <c:v>6</c:v>
                </c:pt>
                <c:pt idx="2224">
                  <c:v>4</c:v>
                </c:pt>
                <c:pt idx="2225">
                  <c:v>4</c:v>
                </c:pt>
                <c:pt idx="2226">
                  <c:v>2</c:v>
                </c:pt>
                <c:pt idx="2227">
                  <c:v>2</c:v>
                </c:pt>
                <c:pt idx="2228">
                  <c:v>3</c:v>
                </c:pt>
                <c:pt idx="2229">
                  <c:v>4</c:v>
                </c:pt>
                <c:pt idx="2230">
                  <c:v>5</c:v>
                </c:pt>
                <c:pt idx="2231">
                  <c:v>2</c:v>
                </c:pt>
                <c:pt idx="2232">
                  <c:v>3</c:v>
                </c:pt>
                <c:pt idx="2233">
                  <c:v>2</c:v>
                </c:pt>
                <c:pt idx="2234">
                  <c:v>4</c:v>
                </c:pt>
                <c:pt idx="2235">
                  <c:v>2</c:v>
                </c:pt>
                <c:pt idx="2236">
                  <c:v>2</c:v>
                </c:pt>
                <c:pt idx="2237">
                  <c:v>2</c:v>
                </c:pt>
                <c:pt idx="2238">
                  <c:v>6</c:v>
                </c:pt>
                <c:pt idx="2239">
                  <c:v>2</c:v>
                </c:pt>
                <c:pt idx="2240">
                  <c:v>2</c:v>
                </c:pt>
                <c:pt idx="2241">
                  <c:v>2</c:v>
                </c:pt>
                <c:pt idx="2242">
                  <c:v>2</c:v>
                </c:pt>
                <c:pt idx="2243">
                  <c:v>2</c:v>
                </c:pt>
                <c:pt idx="2244">
                  <c:v>5</c:v>
                </c:pt>
                <c:pt idx="2245">
                  <c:v>2</c:v>
                </c:pt>
                <c:pt idx="2246">
                  <c:v>3</c:v>
                </c:pt>
                <c:pt idx="2247">
                  <c:v>2</c:v>
                </c:pt>
                <c:pt idx="2248">
                  <c:v>4</c:v>
                </c:pt>
                <c:pt idx="2249">
                  <c:v>2</c:v>
                </c:pt>
                <c:pt idx="2250">
                  <c:v>2</c:v>
                </c:pt>
                <c:pt idx="2251">
                  <c:v>2</c:v>
                </c:pt>
                <c:pt idx="2252">
                  <c:v>2</c:v>
                </c:pt>
                <c:pt idx="2253">
                  <c:v>2</c:v>
                </c:pt>
                <c:pt idx="2254">
                  <c:v>3</c:v>
                </c:pt>
                <c:pt idx="2255">
                  <c:v>2</c:v>
                </c:pt>
                <c:pt idx="2256">
                  <c:v>4</c:v>
                </c:pt>
                <c:pt idx="2257">
                  <c:v>2</c:v>
                </c:pt>
                <c:pt idx="2258">
                  <c:v>2</c:v>
                </c:pt>
                <c:pt idx="2259">
                  <c:v>2</c:v>
                </c:pt>
                <c:pt idx="2260">
                  <c:v>2</c:v>
                </c:pt>
                <c:pt idx="2261">
                  <c:v>2</c:v>
                </c:pt>
                <c:pt idx="2262">
                  <c:v>2</c:v>
                </c:pt>
                <c:pt idx="2263">
                  <c:v>4</c:v>
                </c:pt>
                <c:pt idx="2264">
                  <c:v>3</c:v>
                </c:pt>
                <c:pt idx="2265">
                  <c:v>2</c:v>
                </c:pt>
                <c:pt idx="2266">
                  <c:v>2</c:v>
                </c:pt>
                <c:pt idx="2267">
                  <c:v>2</c:v>
                </c:pt>
                <c:pt idx="2268">
                  <c:v>4</c:v>
                </c:pt>
                <c:pt idx="2269">
                  <c:v>2</c:v>
                </c:pt>
                <c:pt idx="2270">
                  <c:v>4</c:v>
                </c:pt>
                <c:pt idx="2271">
                  <c:v>2</c:v>
                </c:pt>
                <c:pt idx="2272">
                  <c:v>4</c:v>
                </c:pt>
                <c:pt idx="2273">
                  <c:v>4</c:v>
                </c:pt>
                <c:pt idx="2274">
                  <c:v>2</c:v>
                </c:pt>
                <c:pt idx="2275">
                  <c:v>3</c:v>
                </c:pt>
                <c:pt idx="2276">
                  <c:v>2</c:v>
                </c:pt>
                <c:pt idx="2277">
                  <c:v>2</c:v>
                </c:pt>
                <c:pt idx="2278">
                  <c:v>3</c:v>
                </c:pt>
                <c:pt idx="2279">
                  <c:v>2</c:v>
                </c:pt>
                <c:pt idx="2280">
                  <c:v>2</c:v>
                </c:pt>
                <c:pt idx="2281">
                  <c:v>2</c:v>
                </c:pt>
                <c:pt idx="2282">
                  <c:v>6</c:v>
                </c:pt>
                <c:pt idx="2283">
                  <c:v>2</c:v>
                </c:pt>
                <c:pt idx="2284">
                  <c:v>2</c:v>
                </c:pt>
                <c:pt idx="2285">
                  <c:v>2</c:v>
                </c:pt>
                <c:pt idx="2286">
                  <c:v>3</c:v>
                </c:pt>
                <c:pt idx="2287">
                  <c:v>2</c:v>
                </c:pt>
                <c:pt idx="2288">
                  <c:v>2</c:v>
                </c:pt>
                <c:pt idx="2289">
                  <c:v>2</c:v>
                </c:pt>
                <c:pt idx="2290">
                  <c:v>2</c:v>
                </c:pt>
                <c:pt idx="2291">
                  <c:v>2</c:v>
                </c:pt>
                <c:pt idx="2292">
                  <c:v>3</c:v>
                </c:pt>
                <c:pt idx="2293">
                  <c:v>2</c:v>
                </c:pt>
                <c:pt idx="2294">
                  <c:v>3</c:v>
                </c:pt>
                <c:pt idx="2295">
                  <c:v>2</c:v>
                </c:pt>
                <c:pt idx="2296">
                  <c:v>3</c:v>
                </c:pt>
                <c:pt idx="2297">
                  <c:v>2</c:v>
                </c:pt>
                <c:pt idx="2298">
                  <c:v>2</c:v>
                </c:pt>
                <c:pt idx="2299">
                  <c:v>2</c:v>
                </c:pt>
                <c:pt idx="2300">
                  <c:v>4</c:v>
                </c:pt>
                <c:pt idx="2301">
                  <c:v>2</c:v>
                </c:pt>
                <c:pt idx="2302">
                  <c:v>3</c:v>
                </c:pt>
                <c:pt idx="2303">
                  <c:v>2</c:v>
                </c:pt>
                <c:pt idx="2304">
                  <c:v>2</c:v>
                </c:pt>
                <c:pt idx="2305">
                  <c:v>2</c:v>
                </c:pt>
                <c:pt idx="2306">
                  <c:v>2</c:v>
                </c:pt>
                <c:pt idx="2307">
                  <c:v>6</c:v>
                </c:pt>
                <c:pt idx="2308">
                  <c:v>2</c:v>
                </c:pt>
                <c:pt idx="2309">
                  <c:v>2</c:v>
                </c:pt>
                <c:pt idx="2310">
                  <c:v>4</c:v>
                </c:pt>
                <c:pt idx="2311">
                  <c:v>4</c:v>
                </c:pt>
                <c:pt idx="2312">
                  <c:v>2</c:v>
                </c:pt>
                <c:pt idx="2313">
                  <c:v>2</c:v>
                </c:pt>
                <c:pt idx="2314">
                  <c:v>6</c:v>
                </c:pt>
                <c:pt idx="2315">
                  <c:v>2</c:v>
                </c:pt>
                <c:pt idx="2316">
                  <c:v>2</c:v>
                </c:pt>
                <c:pt idx="2317">
                  <c:v>2</c:v>
                </c:pt>
                <c:pt idx="2318">
                  <c:v>2</c:v>
                </c:pt>
                <c:pt idx="2319">
                  <c:v>3</c:v>
                </c:pt>
                <c:pt idx="2320">
                  <c:v>2</c:v>
                </c:pt>
                <c:pt idx="2321">
                  <c:v>2</c:v>
                </c:pt>
                <c:pt idx="2322">
                  <c:v>2</c:v>
                </c:pt>
                <c:pt idx="2323">
                  <c:v>2</c:v>
                </c:pt>
                <c:pt idx="2324">
                  <c:v>2</c:v>
                </c:pt>
                <c:pt idx="2325">
                  <c:v>4</c:v>
                </c:pt>
                <c:pt idx="2326">
                  <c:v>2</c:v>
                </c:pt>
                <c:pt idx="2327">
                  <c:v>2</c:v>
                </c:pt>
                <c:pt idx="2328">
                  <c:v>4</c:v>
                </c:pt>
                <c:pt idx="2329">
                  <c:v>2</c:v>
                </c:pt>
                <c:pt idx="2330">
                  <c:v>5</c:v>
                </c:pt>
                <c:pt idx="2331">
                  <c:v>2</c:v>
                </c:pt>
                <c:pt idx="2332">
                  <c:v>2</c:v>
                </c:pt>
                <c:pt idx="2333">
                  <c:v>2</c:v>
                </c:pt>
                <c:pt idx="2334">
                  <c:v>2</c:v>
                </c:pt>
                <c:pt idx="2335">
                  <c:v>4</c:v>
                </c:pt>
                <c:pt idx="2336">
                  <c:v>4</c:v>
                </c:pt>
                <c:pt idx="2337">
                  <c:v>2</c:v>
                </c:pt>
                <c:pt idx="2338">
                  <c:v>2</c:v>
                </c:pt>
                <c:pt idx="2339">
                  <c:v>4</c:v>
                </c:pt>
                <c:pt idx="2340">
                  <c:v>2</c:v>
                </c:pt>
                <c:pt idx="2341">
                  <c:v>2</c:v>
                </c:pt>
                <c:pt idx="2342">
                  <c:v>2</c:v>
                </c:pt>
                <c:pt idx="2343">
                  <c:v>2</c:v>
                </c:pt>
                <c:pt idx="2344">
                  <c:v>4</c:v>
                </c:pt>
                <c:pt idx="2345">
                  <c:v>2</c:v>
                </c:pt>
                <c:pt idx="2346">
                  <c:v>4</c:v>
                </c:pt>
                <c:pt idx="2347">
                  <c:v>4</c:v>
                </c:pt>
                <c:pt idx="2348">
                  <c:v>3</c:v>
                </c:pt>
                <c:pt idx="2349">
                  <c:v>3</c:v>
                </c:pt>
                <c:pt idx="2350">
                  <c:v>2</c:v>
                </c:pt>
                <c:pt idx="2351">
                  <c:v>2</c:v>
                </c:pt>
                <c:pt idx="2352">
                  <c:v>2</c:v>
                </c:pt>
                <c:pt idx="2353">
                  <c:v>2</c:v>
                </c:pt>
                <c:pt idx="2354">
                  <c:v>6</c:v>
                </c:pt>
                <c:pt idx="2355">
                  <c:v>4</c:v>
                </c:pt>
                <c:pt idx="2356">
                  <c:v>2</c:v>
                </c:pt>
                <c:pt idx="2357">
                  <c:v>4</c:v>
                </c:pt>
                <c:pt idx="2358">
                  <c:v>2</c:v>
                </c:pt>
                <c:pt idx="2359">
                  <c:v>2</c:v>
                </c:pt>
                <c:pt idx="2360">
                  <c:v>2</c:v>
                </c:pt>
                <c:pt idx="2361">
                  <c:v>2</c:v>
                </c:pt>
                <c:pt idx="2362">
                  <c:v>4</c:v>
                </c:pt>
                <c:pt idx="2363">
                  <c:v>2</c:v>
                </c:pt>
                <c:pt idx="2364">
                  <c:v>2</c:v>
                </c:pt>
                <c:pt idx="2365">
                  <c:v>2</c:v>
                </c:pt>
                <c:pt idx="2366">
                  <c:v>2</c:v>
                </c:pt>
                <c:pt idx="2367">
                  <c:v>2</c:v>
                </c:pt>
                <c:pt idx="2368">
                  <c:v>2</c:v>
                </c:pt>
                <c:pt idx="2369">
                  <c:v>2</c:v>
                </c:pt>
                <c:pt idx="2370">
                  <c:v>2</c:v>
                </c:pt>
                <c:pt idx="2371">
                  <c:v>3</c:v>
                </c:pt>
                <c:pt idx="2372">
                  <c:v>2</c:v>
                </c:pt>
                <c:pt idx="2373">
                  <c:v>2</c:v>
                </c:pt>
                <c:pt idx="2374">
                  <c:v>2</c:v>
                </c:pt>
                <c:pt idx="2375">
                  <c:v>2</c:v>
                </c:pt>
                <c:pt idx="2376">
                  <c:v>2</c:v>
                </c:pt>
                <c:pt idx="2377">
                  <c:v>4</c:v>
                </c:pt>
                <c:pt idx="2378">
                  <c:v>2</c:v>
                </c:pt>
                <c:pt idx="2379">
                  <c:v>2</c:v>
                </c:pt>
                <c:pt idx="2380">
                  <c:v>2</c:v>
                </c:pt>
                <c:pt idx="2381">
                  <c:v>2</c:v>
                </c:pt>
                <c:pt idx="2382">
                  <c:v>2</c:v>
                </c:pt>
                <c:pt idx="2383">
                  <c:v>2</c:v>
                </c:pt>
                <c:pt idx="2384">
                  <c:v>2</c:v>
                </c:pt>
                <c:pt idx="2385">
                  <c:v>2</c:v>
                </c:pt>
                <c:pt idx="2386">
                  <c:v>2</c:v>
                </c:pt>
                <c:pt idx="2387">
                  <c:v>2</c:v>
                </c:pt>
                <c:pt idx="2388">
                  <c:v>2</c:v>
                </c:pt>
                <c:pt idx="2389">
                  <c:v>5</c:v>
                </c:pt>
                <c:pt idx="2390">
                  <c:v>2</c:v>
                </c:pt>
                <c:pt idx="2391">
                  <c:v>3</c:v>
                </c:pt>
                <c:pt idx="2392">
                  <c:v>3</c:v>
                </c:pt>
                <c:pt idx="2393">
                  <c:v>6</c:v>
                </c:pt>
                <c:pt idx="2394">
                  <c:v>6</c:v>
                </c:pt>
                <c:pt idx="2395">
                  <c:v>2</c:v>
                </c:pt>
                <c:pt idx="2396">
                  <c:v>6</c:v>
                </c:pt>
                <c:pt idx="2397">
                  <c:v>2</c:v>
                </c:pt>
                <c:pt idx="2398">
                  <c:v>4</c:v>
                </c:pt>
                <c:pt idx="2399">
                  <c:v>2</c:v>
                </c:pt>
                <c:pt idx="2400">
                  <c:v>2</c:v>
                </c:pt>
                <c:pt idx="2401">
                  <c:v>2</c:v>
                </c:pt>
                <c:pt idx="2402">
                  <c:v>2</c:v>
                </c:pt>
                <c:pt idx="2403">
                  <c:v>2</c:v>
                </c:pt>
                <c:pt idx="2404">
                  <c:v>4</c:v>
                </c:pt>
                <c:pt idx="2405">
                  <c:v>2</c:v>
                </c:pt>
                <c:pt idx="2406">
                  <c:v>2</c:v>
                </c:pt>
                <c:pt idx="2407">
                  <c:v>4</c:v>
                </c:pt>
                <c:pt idx="2408">
                  <c:v>2</c:v>
                </c:pt>
                <c:pt idx="2409">
                  <c:v>2</c:v>
                </c:pt>
                <c:pt idx="2410">
                  <c:v>2</c:v>
                </c:pt>
                <c:pt idx="2411">
                  <c:v>2</c:v>
                </c:pt>
                <c:pt idx="2412">
                  <c:v>3</c:v>
                </c:pt>
                <c:pt idx="2413">
                  <c:v>5</c:v>
                </c:pt>
                <c:pt idx="2414">
                  <c:v>2</c:v>
                </c:pt>
                <c:pt idx="2415">
                  <c:v>2</c:v>
                </c:pt>
                <c:pt idx="2416">
                  <c:v>3</c:v>
                </c:pt>
                <c:pt idx="2417">
                  <c:v>5</c:v>
                </c:pt>
                <c:pt idx="2418">
                  <c:v>2</c:v>
                </c:pt>
                <c:pt idx="2419">
                  <c:v>2</c:v>
                </c:pt>
                <c:pt idx="2420">
                  <c:v>2</c:v>
                </c:pt>
                <c:pt idx="2421">
                  <c:v>2</c:v>
                </c:pt>
                <c:pt idx="2422">
                  <c:v>4</c:v>
                </c:pt>
                <c:pt idx="2423">
                  <c:v>2</c:v>
                </c:pt>
                <c:pt idx="2424">
                  <c:v>2</c:v>
                </c:pt>
                <c:pt idx="2425">
                  <c:v>3</c:v>
                </c:pt>
                <c:pt idx="2426">
                  <c:v>3</c:v>
                </c:pt>
                <c:pt idx="2427">
                  <c:v>2</c:v>
                </c:pt>
                <c:pt idx="2428">
                  <c:v>4</c:v>
                </c:pt>
                <c:pt idx="2429">
                  <c:v>4</c:v>
                </c:pt>
                <c:pt idx="2430">
                  <c:v>3</c:v>
                </c:pt>
                <c:pt idx="2431">
                  <c:v>2</c:v>
                </c:pt>
                <c:pt idx="2432">
                  <c:v>2</c:v>
                </c:pt>
                <c:pt idx="2433">
                  <c:v>4</c:v>
                </c:pt>
                <c:pt idx="2434">
                  <c:v>3</c:v>
                </c:pt>
                <c:pt idx="2435">
                  <c:v>4</c:v>
                </c:pt>
                <c:pt idx="2436">
                  <c:v>2</c:v>
                </c:pt>
                <c:pt idx="2437">
                  <c:v>6</c:v>
                </c:pt>
                <c:pt idx="2438">
                  <c:v>2</c:v>
                </c:pt>
                <c:pt idx="2439">
                  <c:v>2</c:v>
                </c:pt>
                <c:pt idx="2440">
                  <c:v>4</c:v>
                </c:pt>
                <c:pt idx="2441">
                  <c:v>2</c:v>
                </c:pt>
                <c:pt idx="2442">
                  <c:v>2</c:v>
                </c:pt>
                <c:pt idx="2443">
                  <c:v>4</c:v>
                </c:pt>
                <c:pt idx="2444">
                  <c:v>2</c:v>
                </c:pt>
                <c:pt idx="2445">
                  <c:v>6</c:v>
                </c:pt>
                <c:pt idx="2446">
                  <c:v>2</c:v>
                </c:pt>
                <c:pt idx="2447">
                  <c:v>6</c:v>
                </c:pt>
                <c:pt idx="2448">
                  <c:v>2</c:v>
                </c:pt>
                <c:pt idx="2449">
                  <c:v>2</c:v>
                </c:pt>
                <c:pt idx="2450">
                  <c:v>5</c:v>
                </c:pt>
                <c:pt idx="2451">
                  <c:v>2</c:v>
                </c:pt>
                <c:pt idx="2452">
                  <c:v>2</c:v>
                </c:pt>
                <c:pt idx="2453">
                  <c:v>2</c:v>
                </c:pt>
                <c:pt idx="2454">
                  <c:v>4</c:v>
                </c:pt>
                <c:pt idx="2455">
                  <c:v>2</c:v>
                </c:pt>
                <c:pt idx="2456">
                  <c:v>4</c:v>
                </c:pt>
                <c:pt idx="2457">
                  <c:v>3</c:v>
                </c:pt>
                <c:pt idx="2458">
                  <c:v>2</c:v>
                </c:pt>
                <c:pt idx="2459">
                  <c:v>5</c:v>
                </c:pt>
                <c:pt idx="2460">
                  <c:v>2</c:v>
                </c:pt>
                <c:pt idx="2461">
                  <c:v>2</c:v>
                </c:pt>
                <c:pt idx="2462">
                  <c:v>2</c:v>
                </c:pt>
                <c:pt idx="2463">
                  <c:v>2</c:v>
                </c:pt>
                <c:pt idx="2464">
                  <c:v>4</c:v>
                </c:pt>
                <c:pt idx="2465">
                  <c:v>2</c:v>
                </c:pt>
                <c:pt idx="2466">
                  <c:v>2</c:v>
                </c:pt>
                <c:pt idx="2467">
                  <c:v>2</c:v>
                </c:pt>
                <c:pt idx="2468">
                  <c:v>3</c:v>
                </c:pt>
                <c:pt idx="2469">
                  <c:v>2</c:v>
                </c:pt>
                <c:pt idx="2470">
                  <c:v>2</c:v>
                </c:pt>
                <c:pt idx="2471">
                  <c:v>2</c:v>
                </c:pt>
                <c:pt idx="2472">
                  <c:v>2</c:v>
                </c:pt>
                <c:pt idx="2473">
                  <c:v>2</c:v>
                </c:pt>
                <c:pt idx="2474">
                  <c:v>2</c:v>
                </c:pt>
                <c:pt idx="2475">
                  <c:v>2</c:v>
                </c:pt>
                <c:pt idx="2476">
                  <c:v>2</c:v>
                </c:pt>
                <c:pt idx="2477">
                  <c:v>2</c:v>
                </c:pt>
                <c:pt idx="2478">
                  <c:v>2</c:v>
                </c:pt>
                <c:pt idx="2479">
                  <c:v>2</c:v>
                </c:pt>
                <c:pt idx="2480">
                  <c:v>4</c:v>
                </c:pt>
                <c:pt idx="2481">
                  <c:v>2</c:v>
                </c:pt>
                <c:pt idx="2482">
                  <c:v>6</c:v>
                </c:pt>
                <c:pt idx="2483">
                  <c:v>2</c:v>
                </c:pt>
                <c:pt idx="2484">
                  <c:v>4</c:v>
                </c:pt>
                <c:pt idx="2485">
                  <c:v>2</c:v>
                </c:pt>
                <c:pt idx="2486">
                  <c:v>6</c:v>
                </c:pt>
                <c:pt idx="2487">
                  <c:v>2</c:v>
                </c:pt>
                <c:pt idx="2488">
                  <c:v>6</c:v>
                </c:pt>
                <c:pt idx="2489">
                  <c:v>2</c:v>
                </c:pt>
                <c:pt idx="2490">
                  <c:v>2</c:v>
                </c:pt>
                <c:pt idx="2491">
                  <c:v>2</c:v>
                </c:pt>
                <c:pt idx="2492">
                  <c:v>2</c:v>
                </c:pt>
                <c:pt idx="2493">
                  <c:v>2</c:v>
                </c:pt>
                <c:pt idx="2494">
                  <c:v>2</c:v>
                </c:pt>
                <c:pt idx="2495">
                  <c:v>2</c:v>
                </c:pt>
                <c:pt idx="2496">
                  <c:v>2</c:v>
                </c:pt>
                <c:pt idx="2497">
                  <c:v>4</c:v>
                </c:pt>
                <c:pt idx="2498">
                  <c:v>2</c:v>
                </c:pt>
                <c:pt idx="2499">
                  <c:v>2</c:v>
                </c:pt>
                <c:pt idx="2500">
                  <c:v>2</c:v>
                </c:pt>
                <c:pt idx="2501">
                  <c:v>2</c:v>
                </c:pt>
                <c:pt idx="2502">
                  <c:v>2</c:v>
                </c:pt>
                <c:pt idx="2503">
                  <c:v>2</c:v>
                </c:pt>
                <c:pt idx="2504">
                  <c:v>2</c:v>
                </c:pt>
                <c:pt idx="2505">
                  <c:v>6</c:v>
                </c:pt>
                <c:pt idx="2506">
                  <c:v>6</c:v>
                </c:pt>
                <c:pt idx="2507">
                  <c:v>2</c:v>
                </c:pt>
                <c:pt idx="2508">
                  <c:v>2</c:v>
                </c:pt>
                <c:pt idx="2509">
                  <c:v>2</c:v>
                </c:pt>
                <c:pt idx="2510">
                  <c:v>4</c:v>
                </c:pt>
                <c:pt idx="2511">
                  <c:v>6</c:v>
                </c:pt>
                <c:pt idx="2512">
                  <c:v>4</c:v>
                </c:pt>
                <c:pt idx="2513">
                  <c:v>2</c:v>
                </c:pt>
                <c:pt idx="2514">
                  <c:v>2</c:v>
                </c:pt>
                <c:pt idx="2515">
                  <c:v>4</c:v>
                </c:pt>
                <c:pt idx="2516">
                  <c:v>5</c:v>
                </c:pt>
                <c:pt idx="2517">
                  <c:v>2</c:v>
                </c:pt>
                <c:pt idx="2518">
                  <c:v>2</c:v>
                </c:pt>
                <c:pt idx="2519">
                  <c:v>2</c:v>
                </c:pt>
                <c:pt idx="2520">
                  <c:v>2</c:v>
                </c:pt>
                <c:pt idx="2521">
                  <c:v>5</c:v>
                </c:pt>
                <c:pt idx="2522">
                  <c:v>2</c:v>
                </c:pt>
                <c:pt idx="2523">
                  <c:v>2</c:v>
                </c:pt>
                <c:pt idx="2524">
                  <c:v>2</c:v>
                </c:pt>
                <c:pt idx="2525">
                  <c:v>2</c:v>
                </c:pt>
                <c:pt idx="2526">
                  <c:v>3</c:v>
                </c:pt>
                <c:pt idx="2527">
                  <c:v>2</c:v>
                </c:pt>
                <c:pt idx="2528">
                  <c:v>2</c:v>
                </c:pt>
                <c:pt idx="2529">
                  <c:v>6</c:v>
                </c:pt>
                <c:pt idx="2530">
                  <c:v>2</c:v>
                </c:pt>
                <c:pt idx="2531">
                  <c:v>2</c:v>
                </c:pt>
                <c:pt idx="2532">
                  <c:v>3</c:v>
                </c:pt>
                <c:pt idx="2533">
                  <c:v>2</c:v>
                </c:pt>
                <c:pt idx="2534">
                  <c:v>2</c:v>
                </c:pt>
                <c:pt idx="2535">
                  <c:v>2</c:v>
                </c:pt>
                <c:pt idx="2536">
                  <c:v>2</c:v>
                </c:pt>
                <c:pt idx="2537">
                  <c:v>2</c:v>
                </c:pt>
                <c:pt idx="2538">
                  <c:v>2</c:v>
                </c:pt>
                <c:pt idx="2539">
                  <c:v>2</c:v>
                </c:pt>
                <c:pt idx="2540">
                  <c:v>2</c:v>
                </c:pt>
                <c:pt idx="2541">
                  <c:v>2</c:v>
                </c:pt>
                <c:pt idx="2542">
                  <c:v>2</c:v>
                </c:pt>
                <c:pt idx="2543">
                  <c:v>2</c:v>
                </c:pt>
                <c:pt idx="2544">
                  <c:v>2</c:v>
                </c:pt>
                <c:pt idx="2545">
                  <c:v>2</c:v>
                </c:pt>
                <c:pt idx="2546">
                  <c:v>2</c:v>
                </c:pt>
                <c:pt idx="2547">
                  <c:v>2</c:v>
                </c:pt>
                <c:pt idx="2548">
                  <c:v>4</c:v>
                </c:pt>
                <c:pt idx="2549">
                  <c:v>2</c:v>
                </c:pt>
                <c:pt idx="2550">
                  <c:v>2</c:v>
                </c:pt>
                <c:pt idx="2551">
                  <c:v>2</c:v>
                </c:pt>
                <c:pt idx="2552">
                  <c:v>2</c:v>
                </c:pt>
                <c:pt idx="2553">
                  <c:v>2</c:v>
                </c:pt>
                <c:pt idx="2554">
                  <c:v>3</c:v>
                </c:pt>
                <c:pt idx="2555">
                  <c:v>2</c:v>
                </c:pt>
                <c:pt idx="2556">
                  <c:v>2</c:v>
                </c:pt>
                <c:pt idx="2557">
                  <c:v>2</c:v>
                </c:pt>
                <c:pt idx="2558">
                  <c:v>2</c:v>
                </c:pt>
                <c:pt idx="2559">
                  <c:v>2</c:v>
                </c:pt>
                <c:pt idx="2560">
                  <c:v>2</c:v>
                </c:pt>
                <c:pt idx="2561">
                  <c:v>2</c:v>
                </c:pt>
                <c:pt idx="2562">
                  <c:v>2</c:v>
                </c:pt>
                <c:pt idx="2563">
                  <c:v>6</c:v>
                </c:pt>
                <c:pt idx="2564">
                  <c:v>2</c:v>
                </c:pt>
                <c:pt idx="2565">
                  <c:v>2</c:v>
                </c:pt>
                <c:pt idx="2566">
                  <c:v>2</c:v>
                </c:pt>
                <c:pt idx="2567">
                  <c:v>2</c:v>
                </c:pt>
                <c:pt idx="2568">
                  <c:v>4</c:v>
                </c:pt>
                <c:pt idx="2569">
                  <c:v>2</c:v>
                </c:pt>
                <c:pt idx="2570">
                  <c:v>2</c:v>
                </c:pt>
                <c:pt idx="2571">
                  <c:v>4</c:v>
                </c:pt>
                <c:pt idx="2572">
                  <c:v>2</c:v>
                </c:pt>
                <c:pt idx="2573">
                  <c:v>2</c:v>
                </c:pt>
                <c:pt idx="2574">
                  <c:v>4</c:v>
                </c:pt>
                <c:pt idx="2575">
                  <c:v>2</c:v>
                </c:pt>
                <c:pt idx="2576">
                  <c:v>2</c:v>
                </c:pt>
                <c:pt idx="2577">
                  <c:v>2</c:v>
                </c:pt>
                <c:pt idx="2578">
                  <c:v>2</c:v>
                </c:pt>
                <c:pt idx="2579">
                  <c:v>4</c:v>
                </c:pt>
                <c:pt idx="2580">
                  <c:v>4</c:v>
                </c:pt>
                <c:pt idx="2581">
                  <c:v>4</c:v>
                </c:pt>
                <c:pt idx="2582">
                  <c:v>2</c:v>
                </c:pt>
                <c:pt idx="2583">
                  <c:v>4</c:v>
                </c:pt>
                <c:pt idx="2584">
                  <c:v>4</c:v>
                </c:pt>
                <c:pt idx="2585">
                  <c:v>4</c:v>
                </c:pt>
                <c:pt idx="2586">
                  <c:v>4</c:v>
                </c:pt>
                <c:pt idx="2587">
                  <c:v>2</c:v>
                </c:pt>
                <c:pt idx="2588">
                  <c:v>2</c:v>
                </c:pt>
                <c:pt idx="2589">
                  <c:v>2</c:v>
                </c:pt>
                <c:pt idx="2590">
                  <c:v>2</c:v>
                </c:pt>
                <c:pt idx="2591">
                  <c:v>2</c:v>
                </c:pt>
                <c:pt idx="2592">
                  <c:v>2</c:v>
                </c:pt>
                <c:pt idx="2593">
                  <c:v>2</c:v>
                </c:pt>
                <c:pt idx="2594">
                  <c:v>2</c:v>
                </c:pt>
                <c:pt idx="2595">
                  <c:v>2</c:v>
                </c:pt>
                <c:pt idx="2596">
                  <c:v>2</c:v>
                </c:pt>
                <c:pt idx="2597">
                  <c:v>2</c:v>
                </c:pt>
                <c:pt idx="2598">
                  <c:v>2</c:v>
                </c:pt>
                <c:pt idx="2599">
                  <c:v>2</c:v>
                </c:pt>
                <c:pt idx="2600">
                  <c:v>4</c:v>
                </c:pt>
                <c:pt idx="2601">
                  <c:v>2</c:v>
                </c:pt>
                <c:pt idx="2602">
                  <c:v>2</c:v>
                </c:pt>
                <c:pt idx="2603">
                  <c:v>2</c:v>
                </c:pt>
                <c:pt idx="2604">
                  <c:v>2</c:v>
                </c:pt>
                <c:pt idx="2605">
                  <c:v>2</c:v>
                </c:pt>
                <c:pt idx="2606">
                  <c:v>4</c:v>
                </c:pt>
                <c:pt idx="2607">
                  <c:v>3</c:v>
                </c:pt>
                <c:pt idx="2608">
                  <c:v>2</c:v>
                </c:pt>
                <c:pt idx="2609">
                  <c:v>4</c:v>
                </c:pt>
                <c:pt idx="2610">
                  <c:v>2</c:v>
                </c:pt>
                <c:pt idx="2611">
                  <c:v>2</c:v>
                </c:pt>
                <c:pt idx="2612">
                  <c:v>2</c:v>
                </c:pt>
                <c:pt idx="2613">
                  <c:v>2</c:v>
                </c:pt>
                <c:pt idx="2614">
                  <c:v>2</c:v>
                </c:pt>
                <c:pt idx="2615">
                  <c:v>2</c:v>
                </c:pt>
                <c:pt idx="2616">
                  <c:v>2</c:v>
                </c:pt>
                <c:pt idx="2617">
                  <c:v>4</c:v>
                </c:pt>
                <c:pt idx="2618">
                  <c:v>4</c:v>
                </c:pt>
                <c:pt idx="2619">
                  <c:v>2</c:v>
                </c:pt>
                <c:pt idx="2620">
                  <c:v>2</c:v>
                </c:pt>
                <c:pt idx="2621">
                  <c:v>3</c:v>
                </c:pt>
                <c:pt idx="2622">
                  <c:v>2</c:v>
                </c:pt>
                <c:pt idx="2623">
                  <c:v>4</c:v>
                </c:pt>
                <c:pt idx="2624">
                  <c:v>4</c:v>
                </c:pt>
                <c:pt idx="2625">
                  <c:v>2</c:v>
                </c:pt>
                <c:pt idx="2626">
                  <c:v>4</c:v>
                </c:pt>
                <c:pt idx="2627">
                  <c:v>4</c:v>
                </c:pt>
                <c:pt idx="2628">
                  <c:v>4</c:v>
                </c:pt>
                <c:pt idx="2629">
                  <c:v>4</c:v>
                </c:pt>
                <c:pt idx="2630">
                  <c:v>2</c:v>
                </c:pt>
                <c:pt idx="2631">
                  <c:v>2</c:v>
                </c:pt>
                <c:pt idx="2632">
                  <c:v>2</c:v>
                </c:pt>
                <c:pt idx="2633">
                  <c:v>4</c:v>
                </c:pt>
                <c:pt idx="2634">
                  <c:v>2</c:v>
                </c:pt>
                <c:pt idx="2635">
                  <c:v>3</c:v>
                </c:pt>
                <c:pt idx="2636">
                  <c:v>5</c:v>
                </c:pt>
                <c:pt idx="2637">
                  <c:v>4</c:v>
                </c:pt>
                <c:pt idx="2638">
                  <c:v>2</c:v>
                </c:pt>
                <c:pt idx="2639">
                  <c:v>2</c:v>
                </c:pt>
                <c:pt idx="2640">
                  <c:v>2</c:v>
                </c:pt>
                <c:pt idx="2641">
                  <c:v>3</c:v>
                </c:pt>
                <c:pt idx="2642">
                  <c:v>4</c:v>
                </c:pt>
                <c:pt idx="2643">
                  <c:v>2</c:v>
                </c:pt>
                <c:pt idx="2644">
                  <c:v>4</c:v>
                </c:pt>
                <c:pt idx="2645">
                  <c:v>4</c:v>
                </c:pt>
                <c:pt idx="2646">
                  <c:v>4</c:v>
                </c:pt>
                <c:pt idx="2647">
                  <c:v>2</c:v>
                </c:pt>
                <c:pt idx="2648">
                  <c:v>2</c:v>
                </c:pt>
                <c:pt idx="2649">
                  <c:v>4</c:v>
                </c:pt>
                <c:pt idx="2650">
                  <c:v>2</c:v>
                </c:pt>
                <c:pt idx="2651">
                  <c:v>5</c:v>
                </c:pt>
                <c:pt idx="2652">
                  <c:v>4</c:v>
                </c:pt>
                <c:pt idx="2653">
                  <c:v>2</c:v>
                </c:pt>
                <c:pt idx="2654">
                  <c:v>4</c:v>
                </c:pt>
                <c:pt idx="2655">
                  <c:v>6</c:v>
                </c:pt>
                <c:pt idx="2656">
                  <c:v>2</c:v>
                </c:pt>
                <c:pt idx="2657">
                  <c:v>2</c:v>
                </c:pt>
                <c:pt idx="2658">
                  <c:v>6</c:v>
                </c:pt>
                <c:pt idx="2659">
                  <c:v>2</c:v>
                </c:pt>
                <c:pt idx="2660">
                  <c:v>4</c:v>
                </c:pt>
                <c:pt idx="2661">
                  <c:v>6</c:v>
                </c:pt>
                <c:pt idx="2662">
                  <c:v>2</c:v>
                </c:pt>
                <c:pt idx="2663">
                  <c:v>6</c:v>
                </c:pt>
                <c:pt idx="2664">
                  <c:v>2</c:v>
                </c:pt>
                <c:pt idx="2665">
                  <c:v>2</c:v>
                </c:pt>
                <c:pt idx="2666">
                  <c:v>4</c:v>
                </c:pt>
                <c:pt idx="2667">
                  <c:v>2</c:v>
                </c:pt>
                <c:pt idx="2668">
                  <c:v>2</c:v>
                </c:pt>
                <c:pt idx="2669">
                  <c:v>2</c:v>
                </c:pt>
                <c:pt idx="2670">
                  <c:v>2</c:v>
                </c:pt>
                <c:pt idx="2671">
                  <c:v>2</c:v>
                </c:pt>
                <c:pt idx="2672">
                  <c:v>5</c:v>
                </c:pt>
                <c:pt idx="2673">
                  <c:v>4</c:v>
                </c:pt>
                <c:pt idx="2674">
                  <c:v>2</c:v>
                </c:pt>
                <c:pt idx="2675">
                  <c:v>2</c:v>
                </c:pt>
                <c:pt idx="2676">
                  <c:v>2</c:v>
                </c:pt>
                <c:pt idx="2677">
                  <c:v>2</c:v>
                </c:pt>
                <c:pt idx="2678">
                  <c:v>2</c:v>
                </c:pt>
                <c:pt idx="2679">
                  <c:v>3</c:v>
                </c:pt>
                <c:pt idx="2680">
                  <c:v>2</c:v>
                </c:pt>
                <c:pt idx="2681">
                  <c:v>2</c:v>
                </c:pt>
                <c:pt idx="2682">
                  <c:v>2</c:v>
                </c:pt>
                <c:pt idx="2683">
                  <c:v>4</c:v>
                </c:pt>
                <c:pt idx="2684">
                  <c:v>2</c:v>
                </c:pt>
                <c:pt idx="2685">
                  <c:v>2</c:v>
                </c:pt>
                <c:pt idx="2686">
                  <c:v>2</c:v>
                </c:pt>
                <c:pt idx="2687">
                  <c:v>6</c:v>
                </c:pt>
                <c:pt idx="2688">
                  <c:v>2</c:v>
                </c:pt>
                <c:pt idx="2689">
                  <c:v>3</c:v>
                </c:pt>
                <c:pt idx="2690">
                  <c:v>5</c:v>
                </c:pt>
                <c:pt idx="2691">
                  <c:v>2</c:v>
                </c:pt>
                <c:pt idx="2692">
                  <c:v>5</c:v>
                </c:pt>
                <c:pt idx="2693">
                  <c:v>4</c:v>
                </c:pt>
                <c:pt idx="2694">
                  <c:v>4</c:v>
                </c:pt>
                <c:pt idx="2695">
                  <c:v>2</c:v>
                </c:pt>
                <c:pt idx="2696">
                  <c:v>2</c:v>
                </c:pt>
                <c:pt idx="2697">
                  <c:v>2</c:v>
                </c:pt>
                <c:pt idx="2698">
                  <c:v>4</c:v>
                </c:pt>
                <c:pt idx="2699">
                  <c:v>2</c:v>
                </c:pt>
                <c:pt idx="2700">
                  <c:v>4</c:v>
                </c:pt>
                <c:pt idx="2701">
                  <c:v>2</c:v>
                </c:pt>
                <c:pt idx="2702">
                  <c:v>3</c:v>
                </c:pt>
                <c:pt idx="2703">
                  <c:v>2</c:v>
                </c:pt>
                <c:pt idx="2704">
                  <c:v>4</c:v>
                </c:pt>
                <c:pt idx="2705">
                  <c:v>2</c:v>
                </c:pt>
                <c:pt idx="2706">
                  <c:v>2</c:v>
                </c:pt>
                <c:pt idx="2707">
                  <c:v>2</c:v>
                </c:pt>
                <c:pt idx="2708">
                  <c:v>2</c:v>
                </c:pt>
                <c:pt idx="2709">
                  <c:v>2</c:v>
                </c:pt>
                <c:pt idx="2710">
                  <c:v>2</c:v>
                </c:pt>
                <c:pt idx="2711">
                  <c:v>3</c:v>
                </c:pt>
                <c:pt idx="2712">
                  <c:v>2</c:v>
                </c:pt>
                <c:pt idx="2713">
                  <c:v>6</c:v>
                </c:pt>
                <c:pt idx="2714">
                  <c:v>2</c:v>
                </c:pt>
                <c:pt idx="2715">
                  <c:v>4</c:v>
                </c:pt>
                <c:pt idx="2716">
                  <c:v>2</c:v>
                </c:pt>
                <c:pt idx="2717">
                  <c:v>2</c:v>
                </c:pt>
                <c:pt idx="2718">
                  <c:v>2</c:v>
                </c:pt>
                <c:pt idx="2719">
                  <c:v>4</c:v>
                </c:pt>
                <c:pt idx="2720">
                  <c:v>2</c:v>
                </c:pt>
                <c:pt idx="2721">
                  <c:v>4</c:v>
                </c:pt>
                <c:pt idx="2722">
                  <c:v>2</c:v>
                </c:pt>
                <c:pt idx="2723">
                  <c:v>2</c:v>
                </c:pt>
                <c:pt idx="2724">
                  <c:v>3</c:v>
                </c:pt>
                <c:pt idx="2725">
                  <c:v>4</c:v>
                </c:pt>
                <c:pt idx="2726">
                  <c:v>2</c:v>
                </c:pt>
                <c:pt idx="2727">
                  <c:v>4</c:v>
                </c:pt>
                <c:pt idx="2728">
                  <c:v>2</c:v>
                </c:pt>
                <c:pt idx="2729">
                  <c:v>5</c:v>
                </c:pt>
                <c:pt idx="2730">
                  <c:v>2</c:v>
                </c:pt>
                <c:pt idx="2731">
                  <c:v>6</c:v>
                </c:pt>
                <c:pt idx="2732">
                  <c:v>4</c:v>
                </c:pt>
                <c:pt idx="2733">
                  <c:v>2</c:v>
                </c:pt>
                <c:pt idx="2734">
                  <c:v>2</c:v>
                </c:pt>
                <c:pt idx="2735">
                  <c:v>2</c:v>
                </c:pt>
                <c:pt idx="2736">
                  <c:v>3</c:v>
                </c:pt>
                <c:pt idx="2737">
                  <c:v>2</c:v>
                </c:pt>
                <c:pt idx="2738">
                  <c:v>2</c:v>
                </c:pt>
                <c:pt idx="2739">
                  <c:v>2</c:v>
                </c:pt>
                <c:pt idx="2740">
                  <c:v>2</c:v>
                </c:pt>
                <c:pt idx="2741">
                  <c:v>2</c:v>
                </c:pt>
                <c:pt idx="2742">
                  <c:v>4</c:v>
                </c:pt>
                <c:pt idx="2743">
                  <c:v>2</c:v>
                </c:pt>
                <c:pt idx="2744">
                  <c:v>4</c:v>
                </c:pt>
                <c:pt idx="2745">
                  <c:v>2</c:v>
                </c:pt>
                <c:pt idx="2746">
                  <c:v>2</c:v>
                </c:pt>
                <c:pt idx="2747">
                  <c:v>3</c:v>
                </c:pt>
                <c:pt idx="2748">
                  <c:v>2</c:v>
                </c:pt>
                <c:pt idx="2749">
                  <c:v>2</c:v>
                </c:pt>
                <c:pt idx="2750">
                  <c:v>2</c:v>
                </c:pt>
                <c:pt idx="2751">
                  <c:v>2</c:v>
                </c:pt>
                <c:pt idx="2752">
                  <c:v>2</c:v>
                </c:pt>
                <c:pt idx="2753">
                  <c:v>2</c:v>
                </c:pt>
                <c:pt idx="2754">
                  <c:v>2</c:v>
                </c:pt>
                <c:pt idx="2755">
                  <c:v>2</c:v>
                </c:pt>
                <c:pt idx="2756">
                  <c:v>2</c:v>
                </c:pt>
                <c:pt idx="2757">
                  <c:v>4</c:v>
                </c:pt>
                <c:pt idx="2758">
                  <c:v>4</c:v>
                </c:pt>
                <c:pt idx="2759">
                  <c:v>2</c:v>
                </c:pt>
                <c:pt idx="2760">
                  <c:v>5</c:v>
                </c:pt>
                <c:pt idx="2761">
                  <c:v>4</c:v>
                </c:pt>
                <c:pt idx="2762">
                  <c:v>2</c:v>
                </c:pt>
                <c:pt idx="2763">
                  <c:v>2</c:v>
                </c:pt>
                <c:pt idx="2764">
                  <c:v>4</c:v>
                </c:pt>
                <c:pt idx="2765">
                  <c:v>2</c:v>
                </c:pt>
                <c:pt idx="2766">
                  <c:v>2</c:v>
                </c:pt>
                <c:pt idx="2767">
                  <c:v>4</c:v>
                </c:pt>
                <c:pt idx="2768">
                  <c:v>2</c:v>
                </c:pt>
                <c:pt idx="2769">
                  <c:v>2</c:v>
                </c:pt>
                <c:pt idx="2770">
                  <c:v>6</c:v>
                </c:pt>
                <c:pt idx="2771">
                  <c:v>6</c:v>
                </c:pt>
                <c:pt idx="2772">
                  <c:v>5</c:v>
                </c:pt>
                <c:pt idx="2773">
                  <c:v>2</c:v>
                </c:pt>
                <c:pt idx="2774">
                  <c:v>2</c:v>
                </c:pt>
                <c:pt idx="2775">
                  <c:v>2</c:v>
                </c:pt>
                <c:pt idx="2776">
                  <c:v>2</c:v>
                </c:pt>
                <c:pt idx="2777">
                  <c:v>2</c:v>
                </c:pt>
                <c:pt idx="2778">
                  <c:v>2</c:v>
                </c:pt>
                <c:pt idx="2779">
                  <c:v>2</c:v>
                </c:pt>
                <c:pt idx="2780">
                  <c:v>2</c:v>
                </c:pt>
                <c:pt idx="2781">
                  <c:v>4</c:v>
                </c:pt>
                <c:pt idx="2782">
                  <c:v>6</c:v>
                </c:pt>
                <c:pt idx="2783">
                  <c:v>2</c:v>
                </c:pt>
                <c:pt idx="2784">
                  <c:v>2</c:v>
                </c:pt>
                <c:pt idx="2785">
                  <c:v>2</c:v>
                </c:pt>
                <c:pt idx="2786">
                  <c:v>4</c:v>
                </c:pt>
                <c:pt idx="2787">
                  <c:v>2</c:v>
                </c:pt>
                <c:pt idx="2788">
                  <c:v>2</c:v>
                </c:pt>
                <c:pt idx="2789">
                  <c:v>2</c:v>
                </c:pt>
                <c:pt idx="2790">
                  <c:v>2</c:v>
                </c:pt>
                <c:pt idx="2791">
                  <c:v>2</c:v>
                </c:pt>
                <c:pt idx="2792">
                  <c:v>6</c:v>
                </c:pt>
                <c:pt idx="2793">
                  <c:v>2</c:v>
                </c:pt>
                <c:pt idx="2794">
                  <c:v>2</c:v>
                </c:pt>
                <c:pt idx="2795">
                  <c:v>2</c:v>
                </c:pt>
                <c:pt idx="2796">
                  <c:v>2</c:v>
                </c:pt>
                <c:pt idx="2797">
                  <c:v>3</c:v>
                </c:pt>
                <c:pt idx="2798">
                  <c:v>2</c:v>
                </c:pt>
                <c:pt idx="2799">
                  <c:v>2</c:v>
                </c:pt>
                <c:pt idx="2800">
                  <c:v>4</c:v>
                </c:pt>
                <c:pt idx="2801">
                  <c:v>4</c:v>
                </c:pt>
                <c:pt idx="2802">
                  <c:v>6</c:v>
                </c:pt>
                <c:pt idx="2803">
                  <c:v>2</c:v>
                </c:pt>
                <c:pt idx="2804">
                  <c:v>2</c:v>
                </c:pt>
                <c:pt idx="2805">
                  <c:v>2</c:v>
                </c:pt>
                <c:pt idx="2806">
                  <c:v>2</c:v>
                </c:pt>
                <c:pt idx="2807">
                  <c:v>2</c:v>
                </c:pt>
                <c:pt idx="2808">
                  <c:v>2</c:v>
                </c:pt>
                <c:pt idx="2809">
                  <c:v>2</c:v>
                </c:pt>
                <c:pt idx="2810">
                  <c:v>4</c:v>
                </c:pt>
                <c:pt idx="2811">
                  <c:v>2</c:v>
                </c:pt>
                <c:pt idx="2812">
                  <c:v>2</c:v>
                </c:pt>
                <c:pt idx="2813">
                  <c:v>2</c:v>
                </c:pt>
                <c:pt idx="2814">
                  <c:v>3</c:v>
                </c:pt>
                <c:pt idx="2815">
                  <c:v>2</c:v>
                </c:pt>
                <c:pt idx="2816">
                  <c:v>2</c:v>
                </c:pt>
                <c:pt idx="2817">
                  <c:v>2</c:v>
                </c:pt>
                <c:pt idx="2818">
                  <c:v>2</c:v>
                </c:pt>
                <c:pt idx="2819">
                  <c:v>2</c:v>
                </c:pt>
                <c:pt idx="2820">
                  <c:v>3</c:v>
                </c:pt>
                <c:pt idx="2821">
                  <c:v>2</c:v>
                </c:pt>
                <c:pt idx="2822">
                  <c:v>2</c:v>
                </c:pt>
                <c:pt idx="2823">
                  <c:v>3</c:v>
                </c:pt>
                <c:pt idx="2824">
                  <c:v>2</c:v>
                </c:pt>
                <c:pt idx="2825">
                  <c:v>2</c:v>
                </c:pt>
                <c:pt idx="2826">
                  <c:v>2</c:v>
                </c:pt>
                <c:pt idx="2827">
                  <c:v>4</c:v>
                </c:pt>
                <c:pt idx="2828">
                  <c:v>3</c:v>
                </c:pt>
                <c:pt idx="2829">
                  <c:v>3</c:v>
                </c:pt>
                <c:pt idx="2830">
                  <c:v>3</c:v>
                </c:pt>
                <c:pt idx="2831">
                  <c:v>2</c:v>
                </c:pt>
                <c:pt idx="2832">
                  <c:v>2</c:v>
                </c:pt>
                <c:pt idx="2833">
                  <c:v>2</c:v>
                </c:pt>
                <c:pt idx="2834">
                  <c:v>2</c:v>
                </c:pt>
                <c:pt idx="2835">
                  <c:v>2</c:v>
                </c:pt>
                <c:pt idx="2836">
                  <c:v>2</c:v>
                </c:pt>
                <c:pt idx="2837">
                  <c:v>2</c:v>
                </c:pt>
                <c:pt idx="2838">
                  <c:v>6</c:v>
                </c:pt>
                <c:pt idx="2839">
                  <c:v>2</c:v>
                </c:pt>
                <c:pt idx="2840">
                  <c:v>2</c:v>
                </c:pt>
                <c:pt idx="2841">
                  <c:v>2</c:v>
                </c:pt>
                <c:pt idx="2842">
                  <c:v>2</c:v>
                </c:pt>
                <c:pt idx="2843">
                  <c:v>2</c:v>
                </c:pt>
                <c:pt idx="2844">
                  <c:v>2</c:v>
                </c:pt>
                <c:pt idx="2845">
                  <c:v>2</c:v>
                </c:pt>
                <c:pt idx="2846">
                  <c:v>3</c:v>
                </c:pt>
                <c:pt idx="2847">
                  <c:v>3</c:v>
                </c:pt>
                <c:pt idx="2848">
                  <c:v>4</c:v>
                </c:pt>
                <c:pt idx="2849">
                  <c:v>2</c:v>
                </c:pt>
                <c:pt idx="2850">
                  <c:v>2</c:v>
                </c:pt>
                <c:pt idx="2851">
                  <c:v>2</c:v>
                </c:pt>
                <c:pt idx="2852">
                  <c:v>2</c:v>
                </c:pt>
                <c:pt idx="2853">
                  <c:v>2</c:v>
                </c:pt>
                <c:pt idx="2854">
                  <c:v>2</c:v>
                </c:pt>
                <c:pt idx="2855">
                  <c:v>2</c:v>
                </c:pt>
                <c:pt idx="2856">
                  <c:v>2</c:v>
                </c:pt>
                <c:pt idx="2857">
                  <c:v>5</c:v>
                </c:pt>
                <c:pt idx="2858">
                  <c:v>4</c:v>
                </c:pt>
                <c:pt idx="2859">
                  <c:v>5</c:v>
                </c:pt>
                <c:pt idx="2860">
                  <c:v>2</c:v>
                </c:pt>
                <c:pt idx="2861">
                  <c:v>2</c:v>
                </c:pt>
                <c:pt idx="2862">
                  <c:v>2</c:v>
                </c:pt>
                <c:pt idx="2863">
                  <c:v>2</c:v>
                </c:pt>
                <c:pt idx="2864">
                  <c:v>2</c:v>
                </c:pt>
                <c:pt idx="2865">
                  <c:v>2</c:v>
                </c:pt>
                <c:pt idx="2866">
                  <c:v>2</c:v>
                </c:pt>
                <c:pt idx="2867">
                  <c:v>2</c:v>
                </c:pt>
                <c:pt idx="2868">
                  <c:v>3</c:v>
                </c:pt>
                <c:pt idx="2869">
                  <c:v>2</c:v>
                </c:pt>
                <c:pt idx="2870">
                  <c:v>2</c:v>
                </c:pt>
                <c:pt idx="2871">
                  <c:v>4</c:v>
                </c:pt>
                <c:pt idx="2872">
                  <c:v>2</c:v>
                </c:pt>
                <c:pt idx="2873">
                  <c:v>2</c:v>
                </c:pt>
                <c:pt idx="2874">
                  <c:v>2</c:v>
                </c:pt>
                <c:pt idx="2875">
                  <c:v>3</c:v>
                </c:pt>
                <c:pt idx="2876">
                  <c:v>2</c:v>
                </c:pt>
                <c:pt idx="2877">
                  <c:v>2</c:v>
                </c:pt>
                <c:pt idx="2878">
                  <c:v>2</c:v>
                </c:pt>
                <c:pt idx="2879">
                  <c:v>4</c:v>
                </c:pt>
                <c:pt idx="2880">
                  <c:v>2</c:v>
                </c:pt>
                <c:pt idx="2881">
                  <c:v>2</c:v>
                </c:pt>
                <c:pt idx="2882">
                  <c:v>2</c:v>
                </c:pt>
                <c:pt idx="2883">
                  <c:v>2</c:v>
                </c:pt>
                <c:pt idx="2884">
                  <c:v>5</c:v>
                </c:pt>
                <c:pt idx="2885">
                  <c:v>2</c:v>
                </c:pt>
                <c:pt idx="2886">
                  <c:v>2</c:v>
                </c:pt>
                <c:pt idx="2887">
                  <c:v>2</c:v>
                </c:pt>
                <c:pt idx="2888">
                  <c:v>2</c:v>
                </c:pt>
                <c:pt idx="2889">
                  <c:v>4</c:v>
                </c:pt>
                <c:pt idx="2890">
                  <c:v>2</c:v>
                </c:pt>
                <c:pt idx="2891">
                  <c:v>6</c:v>
                </c:pt>
                <c:pt idx="2892">
                  <c:v>2</c:v>
                </c:pt>
                <c:pt idx="2893">
                  <c:v>4</c:v>
                </c:pt>
                <c:pt idx="2894">
                  <c:v>2</c:v>
                </c:pt>
                <c:pt idx="2895">
                  <c:v>6</c:v>
                </c:pt>
                <c:pt idx="2896">
                  <c:v>2</c:v>
                </c:pt>
                <c:pt idx="2897">
                  <c:v>2</c:v>
                </c:pt>
                <c:pt idx="2898">
                  <c:v>2</c:v>
                </c:pt>
                <c:pt idx="2899">
                  <c:v>2</c:v>
                </c:pt>
                <c:pt idx="2900">
                  <c:v>2</c:v>
                </c:pt>
                <c:pt idx="2901">
                  <c:v>4</c:v>
                </c:pt>
                <c:pt idx="2902">
                  <c:v>2</c:v>
                </c:pt>
                <c:pt idx="2903">
                  <c:v>2</c:v>
                </c:pt>
                <c:pt idx="2904">
                  <c:v>2</c:v>
                </c:pt>
                <c:pt idx="2905">
                  <c:v>6</c:v>
                </c:pt>
                <c:pt idx="2906">
                  <c:v>2</c:v>
                </c:pt>
                <c:pt idx="2907">
                  <c:v>6</c:v>
                </c:pt>
                <c:pt idx="2908">
                  <c:v>4</c:v>
                </c:pt>
                <c:pt idx="2909">
                  <c:v>2</c:v>
                </c:pt>
                <c:pt idx="2910">
                  <c:v>2</c:v>
                </c:pt>
                <c:pt idx="2911">
                  <c:v>2</c:v>
                </c:pt>
                <c:pt idx="2912">
                  <c:v>2</c:v>
                </c:pt>
                <c:pt idx="2913">
                  <c:v>2</c:v>
                </c:pt>
                <c:pt idx="2914">
                  <c:v>6</c:v>
                </c:pt>
                <c:pt idx="2915">
                  <c:v>2</c:v>
                </c:pt>
                <c:pt idx="2916">
                  <c:v>2</c:v>
                </c:pt>
                <c:pt idx="2917">
                  <c:v>2</c:v>
                </c:pt>
                <c:pt idx="2918">
                  <c:v>6</c:v>
                </c:pt>
                <c:pt idx="2919">
                  <c:v>3</c:v>
                </c:pt>
                <c:pt idx="2920">
                  <c:v>4</c:v>
                </c:pt>
                <c:pt idx="2921">
                  <c:v>2</c:v>
                </c:pt>
                <c:pt idx="2922">
                  <c:v>2</c:v>
                </c:pt>
                <c:pt idx="2923">
                  <c:v>2</c:v>
                </c:pt>
                <c:pt idx="2924">
                  <c:v>2</c:v>
                </c:pt>
                <c:pt idx="2925">
                  <c:v>2</c:v>
                </c:pt>
                <c:pt idx="2926">
                  <c:v>2</c:v>
                </c:pt>
                <c:pt idx="2927">
                  <c:v>4</c:v>
                </c:pt>
                <c:pt idx="2928">
                  <c:v>4</c:v>
                </c:pt>
                <c:pt idx="2929">
                  <c:v>4</c:v>
                </c:pt>
                <c:pt idx="2930">
                  <c:v>2</c:v>
                </c:pt>
                <c:pt idx="2931">
                  <c:v>2</c:v>
                </c:pt>
                <c:pt idx="2932">
                  <c:v>2</c:v>
                </c:pt>
                <c:pt idx="2933">
                  <c:v>2</c:v>
                </c:pt>
                <c:pt idx="2934">
                  <c:v>2</c:v>
                </c:pt>
                <c:pt idx="2935">
                  <c:v>3</c:v>
                </c:pt>
                <c:pt idx="2936">
                  <c:v>4</c:v>
                </c:pt>
                <c:pt idx="2937">
                  <c:v>2</c:v>
                </c:pt>
                <c:pt idx="2938">
                  <c:v>2</c:v>
                </c:pt>
                <c:pt idx="2939">
                  <c:v>4</c:v>
                </c:pt>
                <c:pt idx="2940">
                  <c:v>2</c:v>
                </c:pt>
                <c:pt idx="2941">
                  <c:v>4</c:v>
                </c:pt>
                <c:pt idx="2942">
                  <c:v>2</c:v>
                </c:pt>
                <c:pt idx="2943">
                  <c:v>2</c:v>
                </c:pt>
                <c:pt idx="2944">
                  <c:v>2</c:v>
                </c:pt>
                <c:pt idx="2945">
                  <c:v>2</c:v>
                </c:pt>
                <c:pt idx="2946">
                  <c:v>2</c:v>
                </c:pt>
                <c:pt idx="2947">
                  <c:v>4</c:v>
                </c:pt>
                <c:pt idx="2948">
                  <c:v>2</c:v>
                </c:pt>
                <c:pt idx="2949">
                  <c:v>2</c:v>
                </c:pt>
                <c:pt idx="2950">
                  <c:v>2</c:v>
                </c:pt>
                <c:pt idx="2951">
                  <c:v>2</c:v>
                </c:pt>
                <c:pt idx="2952">
                  <c:v>2</c:v>
                </c:pt>
                <c:pt idx="2953">
                  <c:v>2</c:v>
                </c:pt>
                <c:pt idx="2954">
                  <c:v>4</c:v>
                </c:pt>
                <c:pt idx="2955">
                  <c:v>6</c:v>
                </c:pt>
                <c:pt idx="2956">
                  <c:v>2</c:v>
                </c:pt>
                <c:pt idx="2957">
                  <c:v>3</c:v>
                </c:pt>
                <c:pt idx="2958">
                  <c:v>4</c:v>
                </c:pt>
                <c:pt idx="2959">
                  <c:v>4</c:v>
                </c:pt>
                <c:pt idx="2960">
                  <c:v>3</c:v>
                </c:pt>
                <c:pt idx="2961">
                  <c:v>4</c:v>
                </c:pt>
                <c:pt idx="2962">
                  <c:v>4</c:v>
                </c:pt>
                <c:pt idx="2963">
                  <c:v>4</c:v>
                </c:pt>
                <c:pt idx="2964">
                  <c:v>2</c:v>
                </c:pt>
                <c:pt idx="2965">
                  <c:v>4</c:v>
                </c:pt>
                <c:pt idx="2966">
                  <c:v>2</c:v>
                </c:pt>
                <c:pt idx="2967">
                  <c:v>2</c:v>
                </c:pt>
                <c:pt idx="2968">
                  <c:v>2</c:v>
                </c:pt>
                <c:pt idx="2969">
                  <c:v>4</c:v>
                </c:pt>
                <c:pt idx="2970">
                  <c:v>2</c:v>
                </c:pt>
                <c:pt idx="2971">
                  <c:v>2</c:v>
                </c:pt>
                <c:pt idx="2972">
                  <c:v>2</c:v>
                </c:pt>
                <c:pt idx="2973">
                  <c:v>4</c:v>
                </c:pt>
                <c:pt idx="2974">
                  <c:v>4</c:v>
                </c:pt>
                <c:pt idx="2975">
                  <c:v>2</c:v>
                </c:pt>
                <c:pt idx="2976">
                  <c:v>2</c:v>
                </c:pt>
                <c:pt idx="2977">
                  <c:v>4</c:v>
                </c:pt>
                <c:pt idx="2978">
                  <c:v>4</c:v>
                </c:pt>
                <c:pt idx="2979">
                  <c:v>2</c:v>
                </c:pt>
                <c:pt idx="2980">
                  <c:v>2</c:v>
                </c:pt>
                <c:pt idx="2981">
                  <c:v>3</c:v>
                </c:pt>
                <c:pt idx="2982">
                  <c:v>4</c:v>
                </c:pt>
                <c:pt idx="2983">
                  <c:v>4</c:v>
                </c:pt>
                <c:pt idx="2984">
                  <c:v>2</c:v>
                </c:pt>
                <c:pt idx="2985">
                  <c:v>2</c:v>
                </c:pt>
                <c:pt idx="2986">
                  <c:v>2</c:v>
                </c:pt>
                <c:pt idx="2987">
                  <c:v>3</c:v>
                </c:pt>
                <c:pt idx="2988">
                  <c:v>6</c:v>
                </c:pt>
                <c:pt idx="2989">
                  <c:v>2</c:v>
                </c:pt>
                <c:pt idx="2990">
                  <c:v>2</c:v>
                </c:pt>
                <c:pt idx="2991">
                  <c:v>2</c:v>
                </c:pt>
                <c:pt idx="2992">
                  <c:v>2</c:v>
                </c:pt>
                <c:pt idx="2993">
                  <c:v>2</c:v>
                </c:pt>
                <c:pt idx="2994">
                  <c:v>4</c:v>
                </c:pt>
                <c:pt idx="2995">
                  <c:v>2</c:v>
                </c:pt>
                <c:pt idx="2996">
                  <c:v>2</c:v>
                </c:pt>
                <c:pt idx="2997">
                  <c:v>2</c:v>
                </c:pt>
                <c:pt idx="2998">
                  <c:v>4</c:v>
                </c:pt>
                <c:pt idx="2999">
                  <c:v>2</c:v>
                </c:pt>
                <c:pt idx="3000">
                  <c:v>2</c:v>
                </c:pt>
                <c:pt idx="3001">
                  <c:v>4</c:v>
                </c:pt>
                <c:pt idx="3002">
                  <c:v>2</c:v>
                </c:pt>
                <c:pt idx="3003">
                  <c:v>2</c:v>
                </c:pt>
                <c:pt idx="3004">
                  <c:v>2</c:v>
                </c:pt>
                <c:pt idx="3005">
                  <c:v>2</c:v>
                </c:pt>
                <c:pt idx="3006">
                  <c:v>5</c:v>
                </c:pt>
                <c:pt idx="3007">
                  <c:v>4</c:v>
                </c:pt>
                <c:pt idx="3008">
                  <c:v>4</c:v>
                </c:pt>
                <c:pt idx="3009">
                  <c:v>4</c:v>
                </c:pt>
                <c:pt idx="3010">
                  <c:v>2</c:v>
                </c:pt>
                <c:pt idx="3011">
                  <c:v>2</c:v>
                </c:pt>
                <c:pt idx="3012">
                  <c:v>2</c:v>
                </c:pt>
                <c:pt idx="3013">
                  <c:v>4</c:v>
                </c:pt>
                <c:pt idx="3014">
                  <c:v>2</c:v>
                </c:pt>
                <c:pt idx="3015">
                  <c:v>2</c:v>
                </c:pt>
                <c:pt idx="3016">
                  <c:v>6</c:v>
                </c:pt>
                <c:pt idx="3017">
                  <c:v>6</c:v>
                </c:pt>
                <c:pt idx="3018">
                  <c:v>2</c:v>
                </c:pt>
                <c:pt idx="3019">
                  <c:v>3</c:v>
                </c:pt>
                <c:pt idx="3020">
                  <c:v>2</c:v>
                </c:pt>
                <c:pt idx="3021">
                  <c:v>2</c:v>
                </c:pt>
                <c:pt idx="3022">
                  <c:v>4</c:v>
                </c:pt>
                <c:pt idx="3023">
                  <c:v>4</c:v>
                </c:pt>
                <c:pt idx="3024">
                  <c:v>4</c:v>
                </c:pt>
                <c:pt idx="3025">
                  <c:v>2</c:v>
                </c:pt>
                <c:pt idx="3026">
                  <c:v>2</c:v>
                </c:pt>
                <c:pt idx="3027">
                  <c:v>2</c:v>
                </c:pt>
                <c:pt idx="3028">
                  <c:v>2</c:v>
                </c:pt>
                <c:pt idx="3029">
                  <c:v>2</c:v>
                </c:pt>
                <c:pt idx="3030">
                  <c:v>2</c:v>
                </c:pt>
                <c:pt idx="3031">
                  <c:v>2</c:v>
                </c:pt>
                <c:pt idx="3032">
                  <c:v>2</c:v>
                </c:pt>
                <c:pt idx="3033">
                  <c:v>4</c:v>
                </c:pt>
                <c:pt idx="3034">
                  <c:v>2</c:v>
                </c:pt>
                <c:pt idx="3035">
                  <c:v>2</c:v>
                </c:pt>
                <c:pt idx="3036">
                  <c:v>2</c:v>
                </c:pt>
                <c:pt idx="3037">
                  <c:v>2</c:v>
                </c:pt>
                <c:pt idx="3038">
                  <c:v>2</c:v>
                </c:pt>
                <c:pt idx="3039">
                  <c:v>6</c:v>
                </c:pt>
                <c:pt idx="3040">
                  <c:v>2</c:v>
                </c:pt>
                <c:pt idx="3041">
                  <c:v>4</c:v>
                </c:pt>
                <c:pt idx="3042">
                  <c:v>2</c:v>
                </c:pt>
                <c:pt idx="3043">
                  <c:v>4</c:v>
                </c:pt>
                <c:pt idx="3044">
                  <c:v>2</c:v>
                </c:pt>
                <c:pt idx="3045">
                  <c:v>5</c:v>
                </c:pt>
                <c:pt idx="3046">
                  <c:v>4</c:v>
                </c:pt>
                <c:pt idx="3047">
                  <c:v>2</c:v>
                </c:pt>
                <c:pt idx="3048">
                  <c:v>2</c:v>
                </c:pt>
                <c:pt idx="3049">
                  <c:v>3</c:v>
                </c:pt>
                <c:pt idx="3050">
                  <c:v>2</c:v>
                </c:pt>
                <c:pt idx="3051">
                  <c:v>2</c:v>
                </c:pt>
                <c:pt idx="3052">
                  <c:v>4</c:v>
                </c:pt>
                <c:pt idx="3053">
                  <c:v>2</c:v>
                </c:pt>
                <c:pt idx="3054">
                  <c:v>2</c:v>
                </c:pt>
                <c:pt idx="3055">
                  <c:v>6</c:v>
                </c:pt>
                <c:pt idx="3056">
                  <c:v>2</c:v>
                </c:pt>
                <c:pt idx="3057">
                  <c:v>3</c:v>
                </c:pt>
                <c:pt idx="3058">
                  <c:v>2</c:v>
                </c:pt>
                <c:pt idx="3059">
                  <c:v>2</c:v>
                </c:pt>
                <c:pt idx="3060">
                  <c:v>2</c:v>
                </c:pt>
                <c:pt idx="3061">
                  <c:v>2</c:v>
                </c:pt>
                <c:pt idx="3062">
                  <c:v>4</c:v>
                </c:pt>
                <c:pt idx="3063">
                  <c:v>3</c:v>
                </c:pt>
                <c:pt idx="3064">
                  <c:v>3</c:v>
                </c:pt>
                <c:pt idx="3065">
                  <c:v>3</c:v>
                </c:pt>
                <c:pt idx="3066">
                  <c:v>2</c:v>
                </c:pt>
                <c:pt idx="3067">
                  <c:v>2</c:v>
                </c:pt>
                <c:pt idx="3068">
                  <c:v>2</c:v>
                </c:pt>
                <c:pt idx="3069">
                  <c:v>4</c:v>
                </c:pt>
                <c:pt idx="3070">
                  <c:v>4</c:v>
                </c:pt>
                <c:pt idx="3071">
                  <c:v>4</c:v>
                </c:pt>
                <c:pt idx="3072">
                  <c:v>2</c:v>
                </c:pt>
                <c:pt idx="3073">
                  <c:v>4</c:v>
                </c:pt>
                <c:pt idx="3074">
                  <c:v>2</c:v>
                </c:pt>
                <c:pt idx="3075">
                  <c:v>3</c:v>
                </c:pt>
                <c:pt idx="3076">
                  <c:v>4</c:v>
                </c:pt>
                <c:pt idx="3077">
                  <c:v>2</c:v>
                </c:pt>
                <c:pt idx="3078">
                  <c:v>2</c:v>
                </c:pt>
                <c:pt idx="3079">
                  <c:v>2</c:v>
                </c:pt>
                <c:pt idx="3080">
                  <c:v>2</c:v>
                </c:pt>
                <c:pt idx="3081">
                  <c:v>6</c:v>
                </c:pt>
                <c:pt idx="3082">
                  <c:v>2</c:v>
                </c:pt>
                <c:pt idx="3083">
                  <c:v>2</c:v>
                </c:pt>
                <c:pt idx="3084">
                  <c:v>2</c:v>
                </c:pt>
                <c:pt idx="3085">
                  <c:v>2</c:v>
                </c:pt>
                <c:pt idx="3086">
                  <c:v>2</c:v>
                </c:pt>
                <c:pt idx="3087">
                  <c:v>4</c:v>
                </c:pt>
                <c:pt idx="3088">
                  <c:v>6</c:v>
                </c:pt>
                <c:pt idx="3089">
                  <c:v>2</c:v>
                </c:pt>
                <c:pt idx="3090">
                  <c:v>2</c:v>
                </c:pt>
                <c:pt idx="3091">
                  <c:v>6</c:v>
                </c:pt>
                <c:pt idx="3092">
                  <c:v>2</c:v>
                </c:pt>
                <c:pt idx="3093">
                  <c:v>4</c:v>
                </c:pt>
                <c:pt idx="3094">
                  <c:v>2</c:v>
                </c:pt>
                <c:pt idx="3095">
                  <c:v>6</c:v>
                </c:pt>
                <c:pt idx="3096">
                  <c:v>6</c:v>
                </c:pt>
                <c:pt idx="3097">
                  <c:v>2</c:v>
                </c:pt>
                <c:pt idx="3098">
                  <c:v>2</c:v>
                </c:pt>
                <c:pt idx="3099">
                  <c:v>2</c:v>
                </c:pt>
                <c:pt idx="3100">
                  <c:v>2</c:v>
                </c:pt>
                <c:pt idx="3101">
                  <c:v>5</c:v>
                </c:pt>
                <c:pt idx="3102">
                  <c:v>4</c:v>
                </c:pt>
                <c:pt idx="3103">
                  <c:v>3</c:v>
                </c:pt>
                <c:pt idx="3104">
                  <c:v>2</c:v>
                </c:pt>
                <c:pt idx="3105">
                  <c:v>3</c:v>
                </c:pt>
                <c:pt idx="3106">
                  <c:v>2</c:v>
                </c:pt>
                <c:pt idx="3107">
                  <c:v>4</c:v>
                </c:pt>
                <c:pt idx="3108">
                  <c:v>3</c:v>
                </c:pt>
                <c:pt idx="3109">
                  <c:v>2</c:v>
                </c:pt>
                <c:pt idx="3110">
                  <c:v>2</c:v>
                </c:pt>
                <c:pt idx="3111">
                  <c:v>2</c:v>
                </c:pt>
                <c:pt idx="3112">
                  <c:v>2</c:v>
                </c:pt>
                <c:pt idx="3113">
                  <c:v>2</c:v>
                </c:pt>
                <c:pt idx="3114">
                  <c:v>2</c:v>
                </c:pt>
                <c:pt idx="3115">
                  <c:v>4</c:v>
                </c:pt>
                <c:pt idx="3116">
                  <c:v>2</c:v>
                </c:pt>
                <c:pt idx="3117">
                  <c:v>2</c:v>
                </c:pt>
                <c:pt idx="3118">
                  <c:v>2</c:v>
                </c:pt>
                <c:pt idx="3119">
                  <c:v>2</c:v>
                </c:pt>
                <c:pt idx="3120">
                  <c:v>4</c:v>
                </c:pt>
                <c:pt idx="3121">
                  <c:v>2</c:v>
                </c:pt>
                <c:pt idx="3122">
                  <c:v>2</c:v>
                </c:pt>
                <c:pt idx="3123">
                  <c:v>2</c:v>
                </c:pt>
                <c:pt idx="3124">
                  <c:v>2</c:v>
                </c:pt>
                <c:pt idx="3125">
                  <c:v>3</c:v>
                </c:pt>
                <c:pt idx="3126">
                  <c:v>4</c:v>
                </c:pt>
                <c:pt idx="3127">
                  <c:v>6</c:v>
                </c:pt>
                <c:pt idx="3128">
                  <c:v>2</c:v>
                </c:pt>
                <c:pt idx="3129">
                  <c:v>2</c:v>
                </c:pt>
                <c:pt idx="3130">
                  <c:v>2</c:v>
                </c:pt>
                <c:pt idx="3131">
                  <c:v>2</c:v>
                </c:pt>
                <c:pt idx="3132">
                  <c:v>2</c:v>
                </c:pt>
                <c:pt idx="3133">
                  <c:v>2</c:v>
                </c:pt>
                <c:pt idx="3134">
                  <c:v>2</c:v>
                </c:pt>
                <c:pt idx="3135">
                  <c:v>2</c:v>
                </c:pt>
                <c:pt idx="3136">
                  <c:v>4</c:v>
                </c:pt>
                <c:pt idx="3137">
                  <c:v>2</c:v>
                </c:pt>
                <c:pt idx="3138">
                  <c:v>2</c:v>
                </c:pt>
                <c:pt idx="3139">
                  <c:v>2</c:v>
                </c:pt>
                <c:pt idx="3140">
                  <c:v>2</c:v>
                </c:pt>
                <c:pt idx="3141">
                  <c:v>4</c:v>
                </c:pt>
                <c:pt idx="3142">
                  <c:v>3</c:v>
                </c:pt>
                <c:pt idx="3143">
                  <c:v>4</c:v>
                </c:pt>
                <c:pt idx="3144">
                  <c:v>2</c:v>
                </c:pt>
                <c:pt idx="3145">
                  <c:v>4</c:v>
                </c:pt>
                <c:pt idx="3146">
                  <c:v>4</c:v>
                </c:pt>
                <c:pt idx="3147">
                  <c:v>2</c:v>
                </c:pt>
                <c:pt idx="3148">
                  <c:v>2</c:v>
                </c:pt>
                <c:pt idx="3149">
                  <c:v>2</c:v>
                </c:pt>
                <c:pt idx="3150">
                  <c:v>2</c:v>
                </c:pt>
                <c:pt idx="3151">
                  <c:v>2</c:v>
                </c:pt>
                <c:pt idx="3152">
                  <c:v>4</c:v>
                </c:pt>
                <c:pt idx="3153">
                  <c:v>6</c:v>
                </c:pt>
                <c:pt idx="3154">
                  <c:v>2</c:v>
                </c:pt>
                <c:pt idx="3155">
                  <c:v>2</c:v>
                </c:pt>
                <c:pt idx="3156">
                  <c:v>2</c:v>
                </c:pt>
                <c:pt idx="3157">
                  <c:v>2</c:v>
                </c:pt>
                <c:pt idx="3158">
                  <c:v>4</c:v>
                </c:pt>
                <c:pt idx="3159">
                  <c:v>4</c:v>
                </c:pt>
                <c:pt idx="3160">
                  <c:v>2</c:v>
                </c:pt>
                <c:pt idx="3161">
                  <c:v>2</c:v>
                </c:pt>
                <c:pt idx="3162">
                  <c:v>2</c:v>
                </c:pt>
                <c:pt idx="3163">
                  <c:v>2</c:v>
                </c:pt>
                <c:pt idx="3164">
                  <c:v>3</c:v>
                </c:pt>
                <c:pt idx="3165">
                  <c:v>3</c:v>
                </c:pt>
                <c:pt idx="3166">
                  <c:v>2</c:v>
                </c:pt>
                <c:pt idx="3167">
                  <c:v>4</c:v>
                </c:pt>
                <c:pt idx="3168">
                  <c:v>2</c:v>
                </c:pt>
                <c:pt idx="3169">
                  <c:v>2</c:v>
                </c:pt>
                <c:pt idx="3170">
                  <c:v>2</c:v>
                </c:pt>
                <c:pt idx="3171">
                  <c:v>2</c:v>
                </c:pt>
                <c:pt idx="3172">
                  <c:v>3</c:v>
                </c:pt>
                <c:pt idx="3173">
                  <c:v>2</c:v>
                </c:pt>
                <c:pt idx="3174">
                  <c:v>6</c:v>
                </c:pt>
                <c:pt idx="3175">
                  <c:v>2</c:v>
                </c:pt>
                <c:pt idx="3176">
                  <c:v>2</c:v>
                </c:pt>
                <c:pt idx="3177">
                  <c:v>6</c:v>
                </c:pt>
                <c:pt idx="3178">
                  <c:v>2</c:v>
                </c:pt>
                <c:pt idx="3179">
                  <c:v>2</c:v>
                </c:pt>
                <c:pt idx="3180">
                  <c:v>4</c:v>
                </c:pt>
                <c:pt idx="3181">
                  <c:v>2</c:v>
                </c:pt>
                <c:pt idx="3182">
                  <c:v>2</c:v>
                </c:pt>
                <c:pt idx="3183">
                  <c:v>2</c:v>
                </c:pt>
                <c:pt idx="3184">
                  <c:v>5</c:v>
                </c:pt>
                <c:pt idx="3185">
                  <c:v>3</c:v>
                </c:pt>
                <c:pt idx="3186">
                  <c:v>3</c:v>
                </c:pt>
                <c:pt idx="3187">
                  <c:v>2</c:v>
                </c:pt>
                <c:pt idx="3188">
                  <c:v>2</c:v>
                </c:pt>
                <c:pt idx="3189">
                  <c:v>2</c:v>
                </c:pt>
                <c:pt idx="3190">
                  <c:v>2</c:v>
                </c:pt>
                <c:pt idx="3191">
                  <c:v>2</c:v>
                </c:pt>
                <c:pt idx="3192">
                  <c:v>2</c:v>
                </c:pt>
                <c:pt idx="3193">
                  <c:v>2</c:v>
                </c:pt>
                <c:pt idx="3194">
                  <c:v>2</c:v>
                </c:pt>
                <c:pt idx="3195">
                  <c:v>6</c:v>
                </c:pt>
                <c:pt idx="3196">
                  <c:v>4</c:v>
                </c:pt>
                <c:pt idx="3197">
                  <c:v>3</c:v>
                </c:pt>
                <c:pt idx="3198">
                  <c:v>4</c:v>
                </c:pt>
                <c:pt idx="3199">
                  <c:v>2</c:v>
                </c:pt>
                <c:pt idx="3200">
                  <c:v>2</c:v>
                </c:pt>
                <c:pt idx="3201">
                  <c:v>4</c:v>
                </c:pt>
                <c:pt idx="3202">
                  <c:v>4</c:v>
                </c:pt>
                <c:pt idx="3203">
                  <c:v>3</c:v>
                </c:pt>
                <c:pt idx="3204">
                  <c:v>6</c:v>
                </c:pt>
                <c:pt idx="3205">
                  <c:v>5</c:v>
                </c:pt>
                <c:pt idx="3206">
                  <c:v>2</c:v>
                </c:pt>
                <c:pt idx="3207">
                  <c:v>2</c:v>
                </c:pt>
                <c:pt idx="3208">
                  <c:v>4</c:v>
                </c:pt>
                <c:pt idx="3209">
                  <c:v>5</c:v>
                </c:pt>
                <c:pt idx="3210">
                  <c:v>2</c:v>
                </c:pt>
                <c:pt idx="3211">
                  <c:v>2</c:v>
                </c:pt>
                <c:pt idx="3212">
                  <c:v>2</c:v>
                </c:pt>
                <c:pt idx="3213">
                  <c:v>2</c:v>
                </c:pt>
                <c:pt idx="3214">
                  <c:v>4</c:v>
                </c:pt>
                <c:pt idx="3215">
                  <c:v>2</c:v>
                </c:pt>
                <c:pt idx="3216">
                  <c:v>2</c:v>
                </c:pt>
                <c:pt idx="3217">
                  <c:v>3</c:v>
                </c:pt>
                <c:pt idx="3218">
                  <c:v>2</c:v>
                </c:pt>
                <c:pt idx="3219">
                  <c:v>2</c:v>
                </c:pt>
                <c:pt idx="3220">
                  <c:v>4</c:v>
                </c:pt>
                <c:pt idx="3221">
                  <c:v>2</c:v>
                </c:pt>
                <c:pt idx="3222">
                  <c:v>3</c:v>
                </c:pt>
                <c:pt idx="3223">
                  <c:v>2</c:v>
                </c:pt>
                <c:pt idx="3224">
                  <c:v>2</c:v>
                </c:pt>
                <c:pt idx="3225">
                  <c:v>5</c:v>
                </c:pt>
                <c:pt idx="3226">
                  <c:v>2</c:v>
                </c:pt>
                <c:pt idx="3227">
                  <c:v>3</c:v>
                </c:pt>
                <c:pt idx="3228">
                  <c:v>2</c:v>
                </c:pt>
                <c:pt idx="3229">
                  <c:v>3</c:v>
                </c:pt>
                <c:pt idx="3230">
                  <c:v>2</c:v>
                </c:pt>
                <c:pt idx="3231">
                  <c:v>4</c:v>
                </c:pt>
                <c:pt idx="3232">
                  <c:v>2</c:v>
                </c:pt>
                <c:pt idx="3233">
                  <c:v>2</c:v>
                </c:pt>
                <c:pt idx="3234">
                  <c:v>6</c:v>
                </c:pt>
                <c:pt idx="3235">
                  <c:v>2</c:v>
                </c:pt>
                <c:pt idx="3236">
                  <c:v>6</c:v>
                </c:pt>
                <c:pt idx="3237">
                  <c:v>2</c:v>
                </c:pt>
                <c:pt idx="3238">
                  <c:v>2</c:v>
                </c:pt>
                <c:pt idx="3239">
                  <c:v>6</c:v>
                </c:pt>
                <c:pt idx="3240">
                  <c:v>4</c:v>
                </c:pt>
                <c:pt idx="3241">
                  <c:v>2</c:v>
                </c:pt>
                <c:pt idx="3242">
                  <c:v>4</c:v>
                </c:pt>
                <c:pt idx="3243">
                  <c:v>2</c:v>
                </c:pt>
                <c:pt idx="3244">
                  <c:v>2</c:v>
                </c:pt>
                <c:pt idx="3245">
                  <c:v>2</c:v>
                </c:pt>
                <c:pt idx="3246">
                  <c:v>6</c:v>
                </c:pt>
                <c:pt idx="3247">
                  <c:v>2</c:v>
                </c:pt>
                <c:pt idx="3248">
                  <c:v>2</c:v>
                </c:pt>
                <c:pt idx="3249">
                  <c:v>2</c:v>
                </c:pt>
                <c:pt idx="3250">
                  <c:v>2</c:v>
                </c:pt>
                <c:pt idx="3251">
                  <c:v>6</c:v>
                </c:pt>
                <c:pt idx="3252">
                  <c:v>2</c:v>
                </c:pt>
                <c:pt idx="3253">
                  <c:v>2</c:v>
                </c:pt>
                <c:pt idx="3254">
                  <c:v>2</c:v>
                </c:pt>
                <c:pt idx="3255">
                  <c:v>5</c:v>
                </c:pt>
                <c:pt idx="3256">
                  <c:v>4</c:v>
                </c:pt>
                <c:pt idx="3257">
                  <c:v>2</c:v>
                </c:pt>
                <c:pt idx="3258">
                  <c:v>2</c:v>
                </c:pt>
                <c:pt idx="3259">
                  <c:v>2</c:v>
                </c:pt>
                <c:pt idx="3260">
                  <c:v>2</c:v>
                </c:pt>
                <c:pt idx="3261">
                  <c:v>2</c:v>
                </c:pt>
                <c:pt idx="3262">
                  <c:v>2</c:v>
                </c:pt>
                <c:pt idx="3263">
                  <c:v>5</c:v>
                </c:pt>
                <c:pt idx="3264">
                  <c:v>4</c:v>
                </c:pt>
                <c:pt idx="3265">
                  <c:v>3</c:v>
                </c:pt>
                <c:pt idx="3266">
                  <c:v>2</c:v>
                </c:pt>
                <c:pt idx="3267">
                  <c:v>2</c:v>
                </c:pt>
                <c:pt idx="3268">
                  <c:v>2</c:v>
                </c:pt>
                <c:pt idx="3269">
                  <c:v>2</c:v>
                </c:pt>
                <c:pt idx="3270">
                  <c:v>2</c:v>
                </c:pt>
                <c:pt idx="3271">
                  <c:v>6</c:v>
                </c:pt>
                <c:pt idx="3272">
                  <c:v>2</c:v>
                </c:pt>
                <c:pt idx="3273">
                  <c:v>4</c:v>
                </c:pt>
                <c:pt idx="3274">
                  <c:v>2</c:v>
                </c:pt>
                <c:pt idx="3275">
                  <c:v>2</c:v>
                </c:pt>
                <c:pt idx="3276">
                  <c:v>3</c:v>
                </c:pt>
                <c:pt idx="3277">
                  <c:v>2</c:v>
                </c:pt>
                <c:pt idx="3278">
                  <c:v>2</c:v>
                </c:pt>
                <c:pt idx="3279">
                  <c:v>2</c:v>
                </c:pt>
                <c:pt idx="3280">
                  <c:v>2</c:v>
                </c:pt>
                <c:pt idx="3281">
                  <c:v>2</c:v>
                </c:pt>
                <c:pt idx="3282">
                  <c:v>2</c:v>
                </c:pt>
                <c:pt idx="3283">
                  <c:v>2</c:v>
                </c:pt>
                <c:pt idx="3284">
                  <c:v>4</c:v>
                </c:pt>
                <c:pt idx="3285">
                  <c:v>5</c:v>
                </c:pt>
                <c:pt idx="3286">
                  <c:v>2</c:v>
                </c:pt>
                <c:pt idx="3287">
                  <c:v>4</c:v>
                </c:pt>
                <c:pt idx="3288">
                  <c:v>6</c:v>
                </c:pt>
                <c:pt idx="3289">
                  <c:v>2</c:v>
                </c:pt>
                <c:pt idx="3290">
                  <c:v>3</c:v>
                </c:pt>
                <c:pt idx="3291">
                  <c:v>2</c:v>
                </c:pt>
                <c:pt idx="3292">
                  <c:v>2</c:v>
                </c:pt>
                <c:pt idx="3293">
                  <c:v>4</c:v>
                </c:pt>
                <c:pt idx="3294">
                  <c:v>6</c:v>
                </c:pt>
                <c:pt idx="3295">
                  <c:v>2</c:v>
                </c:pt>
                <c:pt idx="3296">
                  <c:v>4</c:v>
                </c:pt>
                <c:pt idx="3297">
                  <c:v>2</c:v>
                </c:pt>
                <c:pt idx="3298">
                  <c:v>2</c:v>
                </c:pt>
                <c:pt idx="3299">
                  <c:v>5</c:v>
                </c:pt>
                <c:pt idx="3300">
                  <c:v>5</c:v>
                </c:pt>
                <c:pt idx="3301">
                  <c:v>3</c:v>
                </c:pt>
                <c:pt idx="3302">
                  <c:v>2</c:v>
                </c:pt>
                <c:pt idx="3303">
                  <c:v>4</c:v>
                </c:pt>
                <c:pt idx="3304">
                  <c:v>2</c:v>
                </c:pt>
                <c:pt idx="3305">
                  <c:v>6</c:v>
                </c:pt>
                <c:pt idx="3306">
                  <c:v>2</c:v>
                </c:pt>
                <c:pt idx="3307">
                  <c:v>2</c:v>
                </c:pt>
                <c:pt idx="3308">
                  <c:v>2</c:v>
                </c:pt>
                <c:pt idx="3309">
                  <c:v>2</c:v>
                </c:pt>
                <c:pt idx="3310">
                  <c:v>2</c:v>
                </c:pt>
                <c:pt idx="3311">
                  <c:v>2</c:v>
                </c:pt>
                <c:pt idx="3312">
                  <c:v>2</c:v>
                </c:pt>
                <c:pt idx="3313">
                  <c:v>4</c:v>
                </c:pt>
                <c:pt idx="3314">
                  <c:v>2</c:v>
                </c:pt>
                <c:pt idx="3315">
                  <c:v>4</c:v>
                </c:pt>
                <c:pt idx="3316">
                  <c:v>2</c:v>
                </c:pt>
                <c:pt idx="3317">
                  <c:v>2</c:v>
                </c:pt>
                <c:pt idx="3318">
                  <c:v>2</c:v>
                </c:pt>
                <c:pt idx="3319">
                  <c:v>2</c:v>
                </c:pt>
                <c:pt idx="3320">
                  <c:v>2</c:v>
                </c:pt>
                <c:pt idx="3321">
                  <c:v>2</c:v>
                </c:pt>
                <c:pt idx="3322">
                  <c:v>4</c:v>
                </c:pt>
                <c:pt idx="3323">
                  <c:v>2</c:v>
                </c:pt>
                <c:pt idx="3324">
                  <c:v>2</c:v>
                </c:pt>
                <c:pt idx="3325">
                  <c:v>2</c:v>
                </c:pt>
                <c:pt idx="3326">
                  <c:v>4</c:v>
                </c:pt>
                <c:pt idx="3327">
                  <c:v>4</c:v>
                </c:pt>
                <c:pt idx="3328">
                  <c:v>2</c:v>
                </c:pt>
                <c:pt idx="3329">
                  <c:v>4</c:v>
                </c:pt>
                <c:pt idx="3330">
                  <c:v>2</c:v>
                </c:pt>
                <c:pt idx="3331">
                  <c:v>3</c:v>
                </c:pt>
                <c:pt idx="3332">
                  <c:v>4</c:v>
                </c:pt>
                <c:pt idx="3333">
                  <c:v>4</c:v>
                </c:pt>
                <c:pt idx="3334">
                  <c:v>2</c:v>
                </c:pt>
                <c:pt idx="3335">
                  <c:v>2</c:v>
                </c:pt>
                <c:pt idx="3336">
                  <c:v>3</c:v>
                </c:pt>
                <c:pt idx="3337">
                  <c:v>4</c:v>
                </c:pt>
                <c:pt idx="3338">
                  <c:v>2</c:v>
                </c:pt>
                <c:pt idx="3339">
                  <c:v>5</c:v>
                </c:pt>
                <c:pt idx="3340">
                  <c:v>2</c:v>
                </c:pt>
                <c:pt idx="3341">
                  <c:v>5</c:v>
                </c:pt>
                <c:pt idx="3342">
                  <c:v>4</c:v>
                </c:pt>
                <c:pt idx="3343">
                  <c:v>2</c:v>
                </c:pt>
                <c:pt idx="3344">
                  <c:v>2</c:v>
                </c:pt>
                <c:pt idx="3345">
                  <c:v>2</c:v>
                </c:pt>
                <c:pt idx="3346">
                  <c:v>2</c:v>
                </c:pt>
                <c:pt idx="3347">
                  <c:v>2</c:v>
                </c:pt>
                <c:pt idx="3348">
                  <c:v>2</c:v>
                </c:pt>
                <c:pt idx="3349">
                  <c:v>2</c:v>
                </c:pt>
                <c:pt idx="3350">
                  <c:v>6</c:v>
                </c:pt>
                <c:pt idx="3351">
                  <c:v>2</c:v>
                </c:pt>
                <c:pt idx="3352">
                  <c:v>4</c:v>
                </c:pt>
                <c:pt idx="3353">
                  <c:v>2</c:v>
                </c:pt>
                <c:pt idx="3354">
                  <c:v>3</c:v>
                </c:pt>
                <c:pt idx="3355">
                  <c:v>2</c:v>
                </c:pt>
                <c:pt idx="3356">
                  <c:v>2</c:v>
                </c:pt>
                <c:pt idx="3357">
                  <c:v>4</c:v>
                </c:pt>
                <c:pt idx="3358">
                  <c:v>4</c:v>
                </c:pt>
                <c:pt idx="3359">
                  <c:v>2</c:v>
                </c:pt>
                <c:pt idx="3360">
                  <c:v>2</c:v>
                </c:pt>
                <c:pt idx="3361">
                  <c:v>2</c:v>
                </c:pt>
                <c:pt idx="3362">
                  <c:v>2</c:v>
                </c:pt>
                <c:pt idx="3363">
                  <c:v>2</c:v>
                </c:pt>
                <c:pt idx="3364">
                  <c:v>2</c:v>
                </c:pt>
                <c:pt idx="3365">
                  <c:v>2</c:v>
                </c:pt>
                <c:pt idx="3366">
                  <c:v>2</c:v>
                </c:pt>
                <c:pt idx="3367">
                  <c:v>2</c:v>
                </c:pt>
                <c:pt idx="3368">
                  <c:v>2</c:v>
                </c:pt>
                <c:pt idx="3369">
                  <c:v>4</c:v>
                </c:pt>
                <c:pt idx="3370">
                  <c:v>3</c:v>
                </c:pt>
                <c:pt idx="3371">
                  <c:v>2</c:v>
                </c:pt>
                <c:pt idx="3372">
                  <c:v>2</c:v>
                </c:pt>
                <c:pt idx="3373">
                  <c:v>2</c:v>
                </c:pt>
                <c:pt idx="3374">
                  <c:v>2</c:v>
                </c:pt>
                <c:pt idx="3375">
                  <c:v>2</c:v>
                </c:pt>
                <c:pt idx="3376">
                  <c:v>2</c:v>
                </c:pt>
                <c:pt idx="3377">
                  <c:v>2</c:v>
                </c:pt>
                <c:pt idx="3378">
                  <c:v>2</c:v>
                </c:pt>
                <c:pt idx="3379">
                  <c:v>6</c:v>
                </c:pt>
                <c:pt idx="3380">
                  <c:v>2</c:v>
                </c:pt>
                <c:pt idx="3381">
                  <c:v>2</c:v>
                </c:pt>
                <c:pt idx="3382">
                  <c:v>2</c:v>
                </c:pt>
                <c:pt idx="3383">
                  <c:v>2</c:v>
                </c:pt>
                <c:pt idx="3384">
                  <c:v>2</c:v>
                </c:pt>
                <c:pt idx="3385">
                  <c:v>3</c:v>
                </c:pt>
                <c:pt idx="3386">
                  <c:v>3</c:v>
                </c:pt>
                <c:pt idx="3387">
                  <c:v>2</c:v>
                </c:pt>
                <c:pt idx="3388">
                  <c:v>2</c:v>
                </c:pt>
                <c:pt idx="3389">
                  <c:v>2</c:v>
                </c:pt>
                <c:pt idx="3390">
                  <c:v>2</c:v>
                </c:pt>
                <c:pt idx="3391">
                  <c:v>2</c:v>
                </c:pt>
                <c:pt idx="3392">
                  <c:v>3</c:v>
                </c:pt>
                <c:pt idx="3393">
                  <c:v>4</c:v>
                </c:pt>
                <c:pt idx="3394">
                  <c:v>2</c:v>
                </c:pt>
                <c:pt idx="3395">
                  <c:v>4</c:v>
                </c:pt>
                <c:pt idx="3396">
                  <c:v>4</c:v>
                </c:pt>
                <c:pt idx="3397">
                  <c:v>2</c:v>
                </c:pt>
                <c:pt idx="3398">
                  <c:v>6</c:v>
                </c:pt>
                <c:pt idx="3399">
                  <c:v>4</c:v>
                </c:pt>
                <c:pt idx="3400">
                  <c:v>2</c:v>
                </c:pt>
                <c:pt idx="3401">
                  <c:v>3</c:v>
                </c:pt>
                <c:pt idx="3402">
                  <c:v>2</c:v>
                </c:pt>
                <c:pt idx="3403">
                  <c:v>6</c:v>
                </c:pt>
                <c:pt idx="3404">
                  <c:v>2</c:v>
                </c:pt>
                <c:pt idx="3405">
                  <c:v>2</c:v>
                </c:pt>
                <c:pt idx="3406">
                  <c:v>4</c:v>
                </c:pt>
                <c:pt idx="3407">
                  <c:v>3</c:v>
                </c:pt>
                <c:pt idx="3408">
                  <c:v>3</c:v>
                </c:pt>
                <c:pt idx="3409">
                  <c:v>2</c:v>
                </c:pt>
                <c:pt idx="3410">
                  <c:v>4</c:v>
                </c:pt>
                <c:pt idx="3411">
                  <c:v>4</c:v>
                </c:pt>
                <c:pt idx="3412">
                  <c:v>4</c:v>
                </c:pt>
                <c:pt idx="3413">
                  <c:v>4</c:v>
                </c:pt>
                <c:pt idx="3414">
                  <c:v>2</c:v>
                </c:pt>
                <c:pt idx="3415">
                  <c:v>2</c:v>
                </c:pt>
                <c:pt idx="3416">
                  <c:v>2</c:v>
                </c:pt>
                <c:pt idx="3417">
                  <c:v>2</c:v>
                </c:pt>
                <c:pt idx="3418">
                  <c:v>4</c:v>
                </c:pt>
                <c:pt idx="3419">
                  <c:v>4</c:v>
                </c:pt>
                <c:pt idx="3420">
                  <c:v>4</c:v>
                </c:pt>
                <c:pt idx="3421">
                  <c:v>3</c:v>
                </c:pt>
                <c:pt idx="3422">
                  <c:v>2</c:v>
                </c:pt>
                <c:pt idx="3423">
                  <c:v>5</c:v>
                </c:pt>
                <c:pt idx="3424">
                  <c:v>4</c:v>
                </c:pt>
                <c:pt idx="3425">
                  <c:v>2</c:v>
                </c:pt>
                <c:pt idx="3426">
                  <c:v>4</c:v>
                </c:pt>
                <c:pt idx="3427">
                  <c:v>4</c:v>
                </c:pt>
                <c:pt idx="3428">
                  <c:v>2</c:v>
                </c:pt>
                <c:pt idx="3429">
                  <c:v>4</c:v>
                </c:pt>
                <c:pt idx="3430">
                  <c:v>4</c:v>
                </c:pt>
                <c:pt idx="3431">
                  <c:v>6</c:v>
                </c:pt>
                <c:pt idx="3432">
                  <c:v>2</c:v>
                </c:pt>
                <c:pt idx="3433">
                  <c:v>2</c:v>
                </c:pt>
                <c:pt idx="3434">
                  <c:v>2</c:v>
                </c:pt>
                <c:pt idx="3435">
                  <c:v>2</c:v>
                </c:pt>
                <c:pt idx="3436">
                  <c:v>2</c:v>
                </c:pt>
                <c:pt idx="3437">
                  <c:v>2</c:v>
                </c:pt>
                <c:pt idx="3438">
                  <c:v>2</c:v>
                </c:pt>
                <c:pt idx="3439">
                  <c:v>5</c:v>
                </c:pt>
                <c:pt idx="3440">
                  <c:v>2</c:v>
                </c:pt>
                <c:pt idx="3441">
                  <c:v>2</c:v>
                </c:pt>
                <c:pt idx="3442">
                  <c:v>4</c:v>
                </c:pt>
                <c:pt idx="3443">
                  <c:v>2</c:v>
                </c:pt>
                <c:pt idx="3444">
                  <c:v>3</c:v>
                </c:pt>
                <c:pt idx="3445">
                  <c:v>4</c:v>
                </c:pt>
                <c:pt idx="3446">
                  <c:v>2</c:v>
                </c:pt>
                <c:pt idx="3447">
                  <c:v>4</c:v>
                </c:pt>
                <c:pt idx="3448">
                  <c:v>2</c:v>
                </c:pt>
                <c:pt idx="3449">
                  <c:v>2</c:v>
                </c:pt>
                <c:pt idx="3450">
                  <c:v>2</c:v>
                </c:pt>
                <c:pt idx="3451">
                  <c:v>3</c:v>
                </c:pt>
                <c:pt idx="3452">
                  <c:v>6</c:v>
                </c:pt>
                <c:pt idx="3453">
                  <c:v>4</c:v>
                </c:pt>
                <c:pt idx="3454">
                  <c:v>2</c:v>
                </c:pt>
                <c:pt idx="3455">
                  <c:v>4</c:v>
                </c:pt>
                <c:pt idx="3456">
                  <c:v>2</c:v>
                </c:pt>
                <c:pt idx="3457">
                  <c:v>4</c:v>
                </c:pt>
                <c:pt idx="3458">
                  <c:v>3</c:v>
                </c:pt>
                <c:pt idx="3459">
                  <c:v>6</c:v>
                </c:pt>
                <c:pt idx="3460">
                  <c:v>2</c:v>
                </c:pt>
                <c:pt idx="3461">
                  <c:v>2</c:v>
                </c:pt>
                <c:pt idx="3462">
                  <c:v>4</c:v>
                </c:pt>
                <c:pt idx="3463">
                  <c:v>4</c:v>
                </c:pt>
                <c:pt idx="3464">
                  <c:v>2</c:v>
                </c:pt>
                <c:pt idx="3465">
                  <c:v>4</c:v>
                </c:pt>
                <c:pt idx="3466">
                  <c:v>4</c:v>
                </c:pt>
                <c:pt idx="3467">
                  <c:v>2</c:v>
                </c:pt>
                <c:pt idx="3468">
                  <c:v>2</c:v>
                </c:pt>
                <c:pt idx="3469">
                  <c:v>2</c:v>
                </c:pt>
                <c:pt idx="3470">
                  <c:v>4</c:v>
                </c:pt>
                <c:pt idx="3471">
                  <c:v>2</c:v>
                </c:pt>
                <c:pt idx="3472">
                  <c:v>2</c:v>
                </c:pt>
                <c:pt idx="3473">
                  <c:v>2</c:v>
                </c:pt>
                <c:pt idx="3474">
                  <c:v>6</c:v>
                </c:pt>
                <c:pt idx="3475">
                  <c:v>6</c:v>
                </c:pt>
                <c:pt idx="3476">
                  <c:v>2</c:v>
                </c:pt>
                <c:pt idx="3477">
                  <c:v>2</c:v>
                </c:pt>
                <c:pt idx="3478">
                  <c:v>2</c:v>
                </c:pt>
                <c:pt idx="3479">
                  <c:v>2</c:v>
                </c:pt>
                <c:pt idx="3480">
                  <c:v>2</c:v>
                </c:pt>
                <c:pt idx="3481">
                  <c:v>2</c:v>
                </c:pt>
                <c:pt idx="3482">
                  <c:v>2</c:v>
                </c:pt>
                <c:pt idx="3483">
                  <c:v>6</c:v>
                </c:pt>
                <c:pt idx="3484">
                  <c:v>2</c:v>
                </c:pt>
                <c:pt idx="3485">
                  <c:v>2</c:v>
                </c:pt>
                <c:pt idx="3486">
                  <c:v>2</c:v>
                </c:pt>
                <c:pt idx="3487">
                  <c:v>3</c:v>
                </c:pt>
                <c:pt idx="3488">
                  <c:v>4</c:v>
                </c:pt>
                <c:pt idx="3489">
                  <c:v>3</c:v>
                </c:pt>
                <c:pt idx="3490">
                  <c:v>6</c:v>
                </c:pt>
                <c:pt idx="3491">
                  <c:v>2</c:v>
                </c:pt>
                <c:pt idx="3492">
                  <c:v>2</c:v>
                </c:pt>
                <c:pt idx="3493">
                  <c:v>2</c:v>
                </c:pt>
                <c:pt idx="3494">
                  <c:v>2</c:v>
                </c:pt>
                <c:pt idx="3495">
                  <c:v>4</c:v>
                </c:pt>
                <c:pt idx="3496">
                  <c:v>5</c:v>
                </c:pt>
                <c:pt idx="3497">
                  <c:v>2</c:v>
                </c:pt>
                <c:pt idx="3498">
                  <c:v>2</c:v>
                </c:pt>
                <c:pt idx="3499">
                  <c:v>2</c:v>
                </c:pt>
                <c:pt idx="3500">
                  <c:v>2</c:v>
                </c:pt>
                <c:pt idx="3501">
                  <c:v>2</c:v>
                </c:pt>
                <c:pt idx="3502">
                  <c:v>2</c:v>
                </c:pt>
                <c:pt idx="3503">
                  <c:v>4</c:v>
                </c:pt>
                <c:pt idx="3504">
                  <c:v>3</c:v>
                </c:pt>
                <c:pt idx="3505">
                  <c:v>2</c:v>
                </c:pt>
                <c:pt idx="3506">
                  <c:v>3</c:v>
                </c:pt>
                <c:pt idx="3507">
                  <c:v>2</c:v>
                </c:pt>
                <c:pt idx="3508">
                  <c:v>2</c:v>
                </c:pt>
                <c:pt idx="3509">
                  <c:v>2</c:v>
                </c:pt>
                <c:pt idx="3510">
                  <c:v>2</c:v>
                </c:pt>
                <c:pt idx="3511">
                  <c:v>2</c:v>
                </c:pt>
                <c:pt idx="3512">
                  <c:v>2</c:v>
                </c:pt>
                <c:pt idx="3513">
                  <c:v>2</c:v>
                </c:pt>
                <c:pt idx="3514">
                  <c:v>2</c:v>
                </c:pt>
                <c:pt idx="3515">
                  <c:v>2</c:v>
                </c:pt>
                <c:pt idx="3516">
                  <c:v>6</c:v>
                </c:pt>
                <c:pt idx="3517">
                  <c:v>4</c:v>
                </c:pt>
                <c:pt idx="3518">
                  <c:v>4</c:v>
                </c:pt>
                <c:pt idx="3519">
                  <c:v>2</c:v>
                </c:pt>
                <c:pt idx="3520">
                  <c:v>4</c:v>
                </c:pt>
                <c:pt idx="3521">
                  <c:v>2</c:v>
                </c:pt>
                <c:pt idx="3522">
                  <c:v>2</c:v>
                </c:pt>
                <c:pt idx="3523">
                  <c:v>2</c:v>
                </c:pt>
                <c:pt idx="3524">
                  <c:v>2</c:v>
                </c:pt>
                <c:pt idx="3525">
                  <c:v>3</c:v>
                </c:pt>
                <c:pt idx="3526">
                  <c:v>4</c:v>
                </c:pt>
                <c:pt idx="3527">
                  <c:v>4</c:v>
                </c:pt>
                <c:pt idx="3528">
                  <c:v>2</c:v>
                </c:pt>
                <c:pt idx="3529">
                  <c:v>3</c:v>
                </c:pt>
                <c:pt idx="3530">
                  <c:v>4</c:v>
                </c:pt>
                <c:pt idx="3531">
                  <c:v>2</c:v>
                </c:pt>
                <c:pt idx="3532">
                  <c:v>2</c:v>
                </c:pt>
                <c:pt idx="3533">
                  <c:v>2</c:v>
                </c:pt>
                <c:pt idx="3534">
                  <c:v>2</c:v>
                </c:pt>
                <c:pt idx="3535">
                  <c:v>4</c:v>
                </c:pt>
                <c:pt idx="3536">
                  <c:v>4</c:v>
                </c:pt>
                <c:pt idx="3537">
                  <c:v>6</c:v>
                </c:pt>
                <c:pt idx="3538">
                  <c:v>2</c:v>
                </c:pt>
                <c:pt idx="3539">
                  <c:v>2</c:v>
                </c:pt>
                <c:pt idx="3540">
                  <c:v>2</c:v>
                </c:pt>
                <c:pt idx="3541">
                  <c:v>2</c:v>
                </c:pt>
                <c:pt idx="3542">
                  <c:v>2</c:v>
                </c:pt>
                <c:pt idx="3543">
                  <c:v>4</c:v>
                </c:pt>
                <c:pt idx="3544">
                  <c:v>6</c:v>
                </c:pt>
                <c:pt idx="3545">
                  <c:v>2</c:v>
                </c:pt>
                <c:pt idx="3546">
                  <c:v>4</c:v>
                </c:pt>
                <c:pt idx="3547">
                  <c:v>2</c:v>
                </c:pt>
                <c:pt idx="3548">
                  <c:v>2</c:v>
                </c:pt>
                <c:pt idx="3549">
                  <c:v>3</c:v>
                </c:pt>
                <c:pt idx="3550">
                  <c:v>6</c:v>
                </c:pt>
                <c:pt idx="3551">
                  <c:v>2</c:v>
                </c:pt>
                <c:pt idx="3552">
                  <c:v>2</c:v>
                </c:pt>
                <c:pt idx="3553">
                  <c:v>2</c:v>
                </c:pt>
                <c:pt idx="3554">
                  <c:v>2</c:v>
                </c:pt>
                <c:pt idx="3555">
                  <c:v>2</c:v>
                </c:pt>
                <c:pt idx="3556">
                  <c:v>4</c:v>
                </c:pt>
                <c:pt idx="3557">
                  <c:v>3</c:v>
                </c:pt>
                <c:pt idx="3558">
                  <c:v>3</c:v>
                </c:pt>
                <c:pt idx="3559">
                  <c:v>2</c:v>
                </c:pt>
                <c:pt idx="3560">
                  <c:v>4</c:v>
                </c:pt>
                <c:pt idx="3561">
                  <c:v>4</c:v>
                </c:pt>
                <c:pt idx="3562">
                  <c:v>2</c:v>
                </c:pt>
                <c:pt idx="3563">
                  <c:v>3</c:v>
                </c:pt>
                <c:pt idx="3564">
                  <c:v>2</c:v>
                </c:pt>
                <c:pt idx="3565">
                  <c:v>4</c:v>
                </c:pt>
                <c:pt idx="3566">
                  <c:v>2</c:v>
                </c:pt>
                <c:pt idx="3567">
                  <c:v>2</c:v>
                </c:pt>
                <c:pt idx="3568">
                  <c:v>4</c:v>
                </c:pt>
                <c:pt idx="3569">
                  <c:v>2</c:v>
                </c:pt>
                <c:pt idx="3570">
                  <c:v>2</c:v>
                </c:pt>
                <c:pt idx="3571">
                  <c:v>2</c:v>
                </c:pt>
                <c:pt idx="3572">
                  <c:v>4</c:v>
                </c:pt>
                <c:pt idx="3573">
                  <c:v>4</c:v>
                </c:pt>
                <c:pt idx="3574">
                  <c:v>2</c:v>
                </c:pt>
                <c:pt idx="3575">
                  <c:v>4</c:v>
                </c:pt>
                <c:pt idx="3576">
                  <c:v>5</c:v>
                </c:pt>
                <c:pt idx="3577">
                  <c:v>2</c:v>
                </c:pt>
                <c:pt idx="3578">
                  <c:v>6</c:v>
                </c:pt>
                <c:pt idx="3579">
                  <c:v>4</c:v>
                </c:pt>
                <c:pt idx="3580">
                  <c:v>2</c:v>
                </c:pt>
                <c:pt idx="3581">
                  <c:v>2</c:v>
                </c:pt>
                <c:pt idx="3582">
                  <c:v>2</c:v>
                </c:pt>
                <c:pt idx="3583">
                  <c:v>2</c:v>
                </c:pt>
                <c:pt idx="3584">
                  <c:v>3</c:v>
                </c:pt>
                <c:pt idx="3585">
                  <c:v>4</c:v>
                </c:pt>
                <c:pt idx="3586">
                  <c:v>2</c:v>
                </c:pt>
                <c:pt idx="3587">
                  <c:v>5</c:v>
                </c:pt>
                <c:pt idx="3588">
                  <c:v>6</c:v>
                </c:pt>
                <c:pt idx="3589">
                  <c:v>2</c:v>
                </c:pt>
                <c:pt idx="3590">
                  <c:v>4</c:v>
                </c:pt>
                <c:pt idx="3591">
                  <c:v>3</c:v>
                </c:pt>
                <c:pt idx="3592">
                  <c:v>2</c:v>
                </c:pt>
                <c:pt idx="3593">
                  <c:v>2</c:v>
                </c:pt>
                <c:pt idx="3594">
                  <c:v>3</c:v>
                </c:pt>
                <c:pt idx="3595">
                  <c:v>2</c:v>
                </c:pt>
                <c:pt idx="3596">
                  <c:v>2</c:v>
                </c:pt>
                <c:pt idx="3597">
                  <c:v>4</c:v>
                </c:pt>
                <c:pt idx="3598">
                  <c:v>2</c:v>
                </c:pt>
                <c:pt idx="3599">
                  <c:v>2</c:v>
                </c:pt>
                <c:pt idx="3600">
                  <c:v>2</c:v>
                </c:pt>
                <c:pt idx="3601">
                  <c:v>6</c:v>
                </c:pt>
                <c:pt idx="3602">
                  <c:v>2</c:v>
                </c:pt>
                <c:pt idx="3603">
                  <c:v>4</c:v>
                </c:pt>
                <c:pt idx="3604">
                  <c:v>2</c:v>
                </c:pt>
                <c:pt idx="3605">
                  <c:v>2</c:v>
                </c:pt>
                <c:pt idx="3606">
                  <c:v>2</c:v>
                </c:pt>
                <c:pt idx="3607">
                  <c:v>2</c:v>
                </c:pt>
                <c:pt idx="3608">
                  <c:v>6</c:v>
                </c:pt>
                <c:pt idx="3609">
                  <c:v>2</c:v>
                </c:pt>
                <c:pt idx="3610">
                  <c:v>2</c:v>
                </c:pt>
                <c:pt idx="3611">
                  <c:v>2</c:v>
                </c:pt>
                <c:pt idx="3612">
                  <c:v>4</c:v>
                </c:pt>
                <c:pt idx="3613">
                  <c:v>6</c:v>
                </c:pt>
                <c:pt idx="3614">
                  <c:v>2</c:v>
                </c:pt>
                <c:pt idx="3615">
                  <c:v>2</c:v>
                </c:pt>
                <c:pt idx="3616">
                  <c:v>2</c:v>
                </c:pt>
                <c:pt idx="3617">
                  <c:v>5</c:v>
                </c:pt>
                <c:pt idx="3618">
                  <c:v>4</c:v>
                </c:pt>
                <c:pt idx="3619">
                  <c:v>6</c:v>
                </c:pt>
                <c:pt idx="3620">
                  <c:v>4</c:v>
                </c:pt>
                <c:pt idx="3621">
                  <c:v>2</c:v>
                </c:pt>
                <c:pt idx="3622">
                  <c:v>2</c:v>
                </c:pt>
                <c:pt idx="3623">
                  <c:v>2</c:v>
                </c:pt>
                <c:pt idx="3624">
                  <c:v>2</c:v>
                </c:pt>
                <c:pt idx="3625">
                  <c:v>2</c:v>
                </c:pt>
                <c:pt idx="3626">
                  <c:v>2</c:v>
                </c:pt>
                <c:pt idx="3627">
                  <c:v>2</c:v>
                </c:pt>
                <c:pt idx="3628">
                  <c:v>6</c:v>
                </c:pt>
                <c:pt idx="3629">
                  <c:v>2</c:v>
                </c:pt>
                <c:pt idx="3630">
                  <c:v>2</c:v>
                </c:pt>
                <c:pt idx="3631">
                  <c:v>5</c:v>
                </c:pt>
                <c:pt idx="3632">
                  <c:v>2</c:v>
                </c:pt>
                <c:pt idx="3633">
                  <c:v>6</c:v>
                </c:pt>
                <c:pt idx="3634">
                  <c:v>2</c:v>
                </c:pt>
                <c:pt idx="3635">
                  <c:v>2</c:v>
                </c:pt>
                <c:pt idx="3636">
                  <c:v>2</c:v>
                </c:pt>
                <c:pt idx="3637">
                  <c:v>2</c:v>
                </c:pt>
                <c:pt idx="3638">
                  <c:v>2</c:v>
                </c:pt>
                <c:pt idx="3639">
                  <c:v>2</c:v>
                </c:pt>
                <c:pt idx="3640">
                  <c:v>6</c:v>
                </c:pt>
                <c:pt idx="3641">
                  <c:v>4</c:v>
                </c:pt>
                <c:pt idx="3642">
                  <c:v>6</c:v>
                </c:pt>
                <c:pt idx="3643">
                  <c:v>3</c:v>
                </c:pt>
                <c:pt idx="3644">
                  <c:v>6</c:v>
                </c:pt>
                <c:pt idx="3645">
                  <c:v>4</c:v>
                </c:pt>
                <c:pt idx="3646">
                  <c:v>6</c:v>
                </c:pt>
                <c:pt idx="3647">
                  <c:v>2</c:v>
                </c:pt>
                <c:pt idx="3648">
                  <c:v>4</c:v>
                </c:pt>
                <c:pt idx="3649">
                  <c:v>2</c:v>
                </c:pt>
                <c:pt idx="3650">
                  <c:v>2</c:v>
                </c:pt>
                <c:pt idx="3651">
                  <c:v>2</c:v>
                </c:pt>
                <c:pt idx="3652">
                  <c:v>2</c:v>
                </c:pt>
                <c:pt idx="3653">
                  <c:v>3</c:v>
                </c:pt>
                <c:pt idx="3654">
                  <c:v>5</c:v>
                </c:pt>
                <c:pt idx="3655">
                  <c:v>2</c:v>
                </c:pt>
                <c:pt idx="3656">
                  <c:v>6</c:v>
                </c:pt>
                <c:pt idx="3657">
                  <c:v>4</c:v>
                </c:pt>
                <c:pt idx="3658">
                  <c:v>2</c:v>
                </c:pt>
                <c:pt idx="3659">
                  <c:v>4</c:v>
                </c:pt>
                <c:pt idx="3660">
                  <c:v>4</c:v>
                </c:pt>
                <c:pt idx="3661">
                  <c:v>2</c:v>
                </c:pt>
                <c:pt idx="3662">
                  <c:v>2</c:v>
                </c:pt>
                <c:pt idx="3663">
                  <c:v>3</c:v>
                </c:pt>
                <c:pt idx="3664">
                  <c:v>6</c:v>
                </c:pt>
                <c:pt idx="3665">
                  <c:v>2</c:v>
                </c:pt>
                <c:pt idx="3666">
                  <c:v>2</c:v>
                </c:pt>
                <c:pt idx="3667">
                  <c:v>2</c:v>
                </c:pt>
                <c:pt idx="3668">
                  <c:v>4</c:v>
                </c:pt>
                <c:pt idx="3669">
                  <c:v>3</c:v>
                </c:pt>
                <c:pt idx="3670">
                  <c:v>2</c:v>
                </c:pt>
                <c:pt idx="3671">
                  <c:v>2</c:v>
                </c:pt>
                <c:pt idx="3672">
                  <c:v>2</c:v>
                </c:pt>
                <c:pt idx="3673">
                  <c:v>2</c:v>
                </c:pt>
                <c:pt idx="3674">
                  <c:v>2</c:v>
                </c:pt>
                <c:pt idx="3675">
                  <c:v>2</c:v>
                </c:pt>
                <c:pt idx="3676">
                  <c:v>4</c:v>
                </c:pt>
                <c:pt idx="3677">
                  <c:v>5</c:v>
                </c:pt>
                <c:pt idx="3678">
                  <c:v>5</c:v>
                </c:pt>
                <c:pt idx="3679">
                  <c:v>2</c:v>
                </c:pt>
                <c:pt idx="3680">
                  <c:v>2</c:v>
                </c:pt>
                <c:pt idx="3681">
                  <c:v>4</c:v>
                </c:pt>
                <c:pt idx="3682">
                  <c:v>2</c:v>
                </c:pt>
                <c:pt idx="3683">
                  <c:v>2</c:v>
                </c:pt>
                <c:pt idx="3684">
                  <c:v>2</c:v>
                </c:pt>
                <c:pt idx="3685">
                  <c:v>6</c:v>
                </c:pt>
                <c:pt idx="3686">
                  <c:v>2</c:v>
                </c:pt>
                <c:pt idx="3687">
                  <c:v>2</c:v>
                </c:pt>
                <c:pt idx="3688">
                  <c:v>3</c:v>
                </c:pt>
                <c:pt idx="3689">
                  <c:v>2</c:v>
                </c:pt>
                <c:pt idx="3690">
                  <c:v>2</c:v>
                </c:pt>
                <c:pt idx="3691">
                  <c:v>4</c:v>
                </c:pt>
                <c:pt idx="3692">
                  <c:v>2</c:v>
                </c:pt>
                <c:pt idx="3693">
                  <c:v>2</c:v>
                </c:pt>
                <c:pt idx="3694">
                  <c:v>6</c:v>
                </c:pt>
                <c:pt idx="3695">
                  <c:v>2</c:v>
                </c:pt>
                <c:pt idx="3696">
                  <c:v>2</c:v>
                </c:pt>
                <c:pt idx="3697">
                  <c:v>4</c:v>
                </c:pt>
                <c:pt idx="3698">
                  <c:v>4</c:v>
                </c:pt>
                <c:pt idx="3699">
                  <c:v>2</c:v>
                </c:pt>
                <c:pt idx="3700">
                  <c:v>3</c:v>
                </c:pt>
                <c:pt idx="3701">
                  <c:v>2</c:v>
                </c:pt>
                <c:pt idx="3702">
                  <c:v>2</c:v>
                </c:pt>
                <c:pt idx="3703">
                  <c:v>2</c:v>
                </c:pt>
                <c:pt idx="3704">
                  <c:v>2</c:v>
                </c:pt>
                <c:pt idx="3705">
                  <c:v>2</c:v>
                </c:pt>
                <c:pt idx="3706">
                  <c:v>2</c:v>
                </c:pt>
                <c:pt idx="3707">
                  <c:v>2</c:v>
                </c:pt>
                <c:pt idx="3708">
                  <c:v>4</c:v>
                </c:pt>
                <c:pt idx="3709">
                  <c:v>2</c:v>
                </c:pt>
                <c:pt idx="3710">
                  <c:v>2</c:v>
                </c:pt>
                <c:pt idx="3711">
                  <c:v>3</c:v>
                </c:pt>
                <c:pt idx="3712">
                  <c:v>4</c:v>
                </c:pt>
                <c:pt idx="3713">
                  <c:v>2</c:v>
                </c:pt>
                <c:pt idx="3714">
                  <c:v>2</c:v>
                </c:pt>
                <c:pt idx="3715">
                  <c:v>4</c:v>
                </c:pt>
                <c:pt idx="3716">
                  <c:v>4</c:v>
                </c:pt>
                <c:pt idx="3717">
                  <c:v>3</c:v>
                </c:pt>
                <c:pt idx="3718">
                  <c:v>2</c:v>
                </c:pt>
                <c:pt idx="3719">
                  <c:v>2</c:v>
                </c:pt>
                <c:pt idx="3720">
                  <c:v>5</c:v>
                </c:pt>
                <c:pt idx="3721">
                  <c:v>4</c:v>
                </c:pt>
                <c:pt idx="3722">
                  <c:v>2</c:v>
                </c:pt>
                <c:pt idx="3723">
                  <c:v>2</c:v>
                </c:pt>
                <c:pt idx="3724">
                  <c:v>4</c:v>
                </c:pt>
                <c:pt idx="3725">
                  <c:v>2</c:v>
                </c:pt>
                <c:pt idx="3726">
                  <c:v>2</c:v>
                </c:pt>
                <c:pt idx="3727">
                  <c:v>2</c:v>
                </c:pt>
                <c:pt idx="3728">
                  <c:v>2</c:v>
                </c:pt>
                <c:pt idx="3729">
                  <c:v>2</c:v>
                </c:pt>
                <c:pt idx="3730">
                  <c:v>2</c:v>
                </c:pt>
                <c:pt idx="3731">
                  <c:v>2</c:v>
                </c:pt>
                <c:pt idx="3732">
                  <c:v>2</c:v>
                </c:pt>
                <c:pt idx="3733">
                  <c:v>6</c:v>
                </c:pt>
                <c:pt idx="3734">
                  <c:v>4</c:v>
                </c:pt>
                <c:pt idx="3735">
                  <c:v>4</c:v>
                </c:pt>
                <c:pt idx="3736">
                  <c:v>2</c:v>
                </c:pt>
                <c:pt idx="3737">
                  <c:v>2</c:v>
                </c:pt>
                <c:pt idx="3738">
                  <c:v>3</c:v>
                </c:pt>
                <c:pt idx="3739">
                  <c:v>4</c:v>
                </c:pt>
                <c:pt idx="3740">
                  <c:v>2</c:v>
                </c:pt>
                <c:pt idx="3741">
                  <c:v>2</c:v>
                </c:pt>
                <c:pt idx="3742">
                  <c:v>2</c:v>
                </c:pt>
                <c:pt idx="3743">
                  <c:v>2</c:v>
                </c:pt>
                <c:pt idx="3744">
                  <c:v>2</c:v>
                </c:pt>
                <c:pt idx="3745">
                  <c:v>6</c:v>
                </c:pt>
                <c:pt idx="3746">
                  <c:v>6</c:v>
                </c:pt>
                <c:pt idx="3747">
                  <c:v>3</c:v>
                </c:pt>
                <c:pt idx="3748">
                  <c:v>4</c:v>
                </c:pt>
                <c:pt idx="3749">
                  <c:v>4</c:v>
                </c:pt>
                <c:pt idx="3750">
                  <c:v>3</c:v>
                </c:pt>
                <c:pt idx="3751">
                  <c:v>6</c:v>
                </c:pt>
                <c:pt idx="3752">
                  <c:v>2</c:v>
                </c:pt>
                <c:pt idx="3753">
                  <c:v>4</c:v>
                </c:pt>
                <c:pt idx="3754">
                  <c:v>2</c:v>
                </c:pt>
                <c:pt idx="3755">
                  <c:v>4</c:v>
                </c:pt>
                <c:pt idx="3756">
                  <c:v>4</c:v>
                </c:pt>
                <c:pt idx="3757">
                  <c:v>2</c:v>
                </c:pt>
                <c:pt idx="3758">
                  <c:v>6</c:v>
                </c:pt>
                <c:pt idx="3759">
                  <c:v>6</c:v>
                </c:pt>
                <c:pt idx="3760">
                  <c:v>4</c:v>
                </c:pt>
                <c:pt idx="3761">
                  <c:v>4</c:v>
                </c:pt>
                <c:pt idx="3762">
                  <c:v>3</c:v>
                </c:pt>
                <c:pt idx="3763">
                  <c:v>6</c:v>
                </c:pt>
                <c:pt idx="3764">
                  <c:v>3</c:v>
                </c:pt>
                <c:pt idx="3765">
                  <c:v>3</c:v>
                </c:pt>
                <c:pt idx="3766">
                  <c:v>3</c:v>
                </c:pt>
                <c:pt idx="3767">
                  <c:v>2</c:v>
                </c:pt>
                <c:pt idx="3768">
                  <c:v>2</c:v>
                </c:pt>
                <c:pt idx="3769">
                  <c:v>3</c:v>
                </c:pt>
                <c:pt idx="3770">
                  <c:v>3</c:v>
                </c:pt>
                <c:pt idx="3771">
                  <c:v>2</c:v>
                </c:pt>
                <c:pt idx="3772">
                  <c:v>2</c:v>
                </c:pt>
                <c:pt idx="3773">
                  <c:v>2</c:v>
                </c:pt>
                <c:pt idx="3774">
                  <c:v>3</c:v>
                </c:pt>
                <c:pt idx="3775">
                  <c:v>6</c:v>
                </c:pt>
                <c:pt idx="3776">
                  <c:v>2</c:v>
                </c:pt>
                <c:pt idx="3777">
                  <c:v>2</c:v>
                </c:pt>
                <c:pt idx="3778">
                  <c:v>4</c:v>
                </c:pt>
                <c:pt idx="3779">
                  <c:v>4</c:v>
                </c:pt>
                <c:pt idx="3780">
                  <c:v>2</c:v>
                </c:pt>
                <c:pt idx="3781">
                  <c:v>2</c:v>
                </c:pt>
                <c:pt idx="3782">
                  <c:v>3</c:v>
                </c:pt>
                <c:pt idx="3783">
                  <c:v>2</c:v>
                </c:pt>
                <c:pt idx="3784">
                  <c:v>2</c:v>
                </c:pt>
                <c:pt idx="3785">
                  <c:v>2</c:v>
                </c:pt>
                <c:pt idx="3786">
                  <c:v>4</c:v>
                </c:pt>
                <c:pt idx="3787">
                  <c:v>4</c:v>
                </c:pt>
                <c:pt idx="3788">
                  <c:v>2</c:v>
                </c:pt>
                <c:pt idx="3789">
                  <c:v>2</c:v>
                </c:pt>
                <c:pt idx="3790">
                  <c:v>2</c:v>
                </c:pt>
                <c:pt idx="3791">
                  <c:v>4</c:v>
                </c:pt>
                <c:pt idx="3792">
                  <c:v>2</c:v>
                </c:pt>
                <c:pt idx="3793">
                  <c:v>5</c:v>
                </c:pt>
                <c:pt idx="3794">
                  <c:v>2</c:v>
                </c:pt>
                <c:pt idx="3795">
                  <c:v>6</c:v>
                </c:pt>
                <c:pt idx="3796">
                  <c:v>2</c:v>
                </c:pt>
                <c:pt idx="3797">
                  <c:v>2</c:v>
                </c:pt>
                <c:pt idx="3798">
                  <c:v>2</c:v>
                </c:pt>
                <c:pt idx="3799">
                  <c:v>4</c:v>
                </c:pt>
                <c:pt idx="3800">
                  <c:v>2</c:v>
                </c:pt>
                <c:pt idx="3801">
                  <c:v>2</c:v>
                </c:pt>
                <c:pt idx="3802">
                  <c:v>4</c:v>
                </c:pt>
                <c:pt idx="3803">
                  <c:v>4</c:v>
                </c:pt>
                <c:pt idx="3804">
                  <c:v>2</c:v>
                </c:pt>
                <c:pt idx="3805">
                  <c:v>4</c:v>
                </c:pt>
                <c:pt idx="3806">
                  <c:v>6</c:v>
                </c:pt>
                <c:pt idx="3807">
                  <c:v>4</c:v>
                </c:pt>
                <c:pt idx="3808">
                  <c:v>2</c:v>
                </c:pt>
                <c:pt idx="3809">
                  <c:v>6</c:v>
                </c:pt>
                <c:pt idx="3810">
                  <c:v>4</c:v>
                </c:pt>
                <c:pt idx="3811">
                  <c:v>2</c:v>
                </c:pt>
                <c:pt idx="3812">
                  <c:v>2</c:v>
                </c:pt>
                <c:pt idx="3813">
                  <c:v>4</c:v>
                </c:pt>
                <c:pt idx="3814">
                  <c:v>2</c:v>
                </c:pt>
                <c:pt idx="3815">
                  <c:v>2</c:v>
                </c:pt>
                <c:pt idx="3816">
                  <c:v>2</c:v>
                </c:pt>
                <c:pt idx="3817">
                  <c:v>2</c:v>
                </c:pt>
                <c:pt idx="3818">
                  <c:v>2</c:v>
                </c:pt>
                <c:pt idx="3819">
                  <c:v>6</c:v>
                </c:pt>
                <c:pt idx="3820">
                  <c:v>2</c:v>
                </c:pt>
                <c:pt idx="3821">
                  <c:v>2</c:v>
                </c:pt>
                <c:pt idx="3822">
                  <c:v>3</c:v>
                </c:pt>
                <c:pt idx="3823">
                  <c:v>2</c:v>
                </c:pt>
                <c:pt idx="3824">
                  <c:v>2</c:v>
                </c:pt>
                <c:pt idx="3825">
                  <c:v>2</c:v>
                </c:pt>
                <c:pt idx="3826">
                  <c:v>4</c:v>
                </c:pt>
                <c:pt idx="3827">
                  <c:v>4</c:v>
                </c:pt>
                <c:pt idx="3828">
                  <c:v>3</c:v>
                </c:pt>
                <c:pt idx="3829">
                  <c:v>2</c:v>
                </c:pt>
                <c:pt idx="3830">
                  <c:v>6</c:v>
                </c:pt>
                <c:pt idx="3831">
                  <c:v>4</c:v>
                </c:pt>
                <c:pt idx="3832">
                  <c:v>4</c:v>
                </c:pt>
                <c:pt idx="3833">
                  <c:v>2</c:v>
                </c:pt>
                <c:pt idx="3834">
                  <c:v>4</c:v>
                </c:pt>
                <c:pt idx="3835">
                  <c:v>2</c:v>
                </c:pt>
                <c:pt idx="3836">
                  <c:v>2</c:v>
                </c:pt>
                <c:pt idx="3837">
                  <c:v>4</c:v>
                </c:pt>
                <c:pt idx="3838">
                  <c:v>5</c:v>
                </c:pt>
                <c:pt idx="3839">
                  <c:v>2</c:v>
                </c:pt>
                <c:pt idx="3840">
                  <c:v>2</c:v>
                </c:pt>
                <c:pt idx="3841">
                  <c:v>2</c:v>
                </c:pt>
                <c:pt idx="3842">
                  <c:v>3</c:v>
                </c:pt>
                <c:pt idx="3843">
                  <c:v>2</c:v>
                </c:pt>
                <c:pt idx="3844">
                  <c:v>4</c:v>
                </c:pt>
                <c:pt idx="3845">
                  <c:v>3</c:v>
                </c:pt>
                <c:pt idx="3846">
                  <c:v>4</c:v>
                </c:pt>
                <c:pt idx="3847">
                  <c:v>4</c:v>
                </c:pt>
                <c:pt idx="3848">
                  <c:v>2</c:v>
                </c:pt>
                <c:pt idx="3849">
                  <c:v>2</c:v>
                </c:pt>
                <c:pt idx="3850">
                  <c:v>3</c:v>
                </c:pt>
                <c:pt idx="3851">
                  <c:v>3</c:v>
                </c:pt>
                <c:pt idx="3852">
                  <c:v>6</c:v>
                </c:pt>
                <c:pt idx="3853">
                  <c:v>6</c:v>
                </c:pt>
                <c:pt idx="3854">
                  <c:v>4</c:v>
                </c:pt>
                <c:pt idx="3855">
                  <c:v>2</c:v>
                </c:pt>
                <c:pt idx="3856">
                  <c:v>2</c:v>
                </c:pt>
                <c:pt idx="3857">
                  <c:v>4</c:v>
                </c:pt>
                <c:pt idx="3858">
                  <c:v>4</c:v>
                </c:pt>
                <c:pt idx="3859">
                  <c:v>3</c:v>
                </c:pt>
                <c:pt idx="3860">
                  <c:v>5</c:v>
                </c:pt>
                <c:pt idx="3861">
                  <c:v>2</c:v>
                </c:pt>
                <c:pt idx="3862">
                  <c:v>4</c:v>
                </c:pt>
                <c:pt idx="3863">
                  <c:v>2</c:v>
                </c:pt>
                <c:pt idx="3864">
                  <c:v>4</c:v>
                </c:pt>
                <c:pt idx="3865">
                  <c:v>2</c:v>
                </c:pt>
                <c:pt idx="3866">
                  <c:v>6</c:v>
                </c:pt>
                <c:pt idx="3867">
                  <c:v>2</c:v>
                </c:pt>
                <c:pt idx="3868">
                  <c:v>2</c:v>
                </c:pt>
                <c:pt idx="3869">
                  <c:v>3</c:v>
                </c:pt>
                <c:pt idx="3870">
                  <c:v>3</c:v>
                </c:pt>
                <c:pt idx="3871">
                  <c:v>2</c:v>
                </c:pt>
                <c:pt idx="3872">
                  <c:v>2</c:v>
                </c:pt>
                <c:pt idx="3873">
                  <c:v>4</c:v>
                </c:pt>
                <c:pt idx="3874">
                  <c:v>2</c:v>
                </c:pt>
                <c:pt idx="3875">
                  <c:v>2</c:v>
                </c:pt>
                <c:pt idx="3876">
                  <c:v>2</c:v>
                </c:pt>
                <c:pt idx="3877">
                  <c:v>4</c:v>
                </c:pt>
                <c:pt idx="3878">
                  <c:v>2</c:v>
                </c:pt>
                <c:pt idx="3879">
                  <c:v>2</c:v>
                </c:pt>
                <c:pt idx="3880">
                  <c:v>2</c:v>
                </c:pt>
                <c:pt idx="3881">
                  <c:v>6</c:v>
                </c:pt>
                <c:pt idx="3882">
                  <c:v>2</c:v>
                </c:pt>
                <c:pt idx="3883">
                  <c:v>2</c:v>
                </c:pt>
                <c:pt idx="3884">
                  <c:v>2</c:v>
                </c:pt>
                <c:pt idx="3885">
                  <c:v>3</c:v>
                </c:pt>
                <c:pt idx="3886">
                  <c:v>2</c:v>
                </c:pt>
                <c:pt idx="3887">
                  <c:v>2</c:v>
                </c:pt>
                <c:pt idx="3888">
                  <c:v>2</c:v>
                </c:pt>
                <c:pt idx="3889">
                  <c:v>2</c:v>
                </c:pt>
                <c:pt idx="3890">
                  <c:v>2</c:v>
                </c:pt>
                <c:pt idx="3891">
                  <c:v>2</c:v>
                </c:pt>
                <c:pt idx="3892">
                  <c:v>2</c:v>
                </c:pt>
                <c:pt idx="3893">
                  <c:v>2</c:v>
                </c:pt>
                <c:pt idx="3894">
                  <c:v>4</c:v>
                </c:pt>
                <c:pt idx="3895">
                  <c:v>4</c:v>
                </c:pt>
                <c:pt idx="3896">
                  <c:v>4</c:v>
                </c:pt>
                <c:pt idx="3897">
                  <c:v>2</c:v>
                </c:pt>
                <c:pt idx="3898">
                  <c:v>3</c:v>
                </c:pt>
                <c:pt idx="3899">
                  <c:v>2</c:v>
                </c:pt>
                <c:pt idx="3900">
                  <c:v>2</c:v>
                </c:pt>
                <c:pt idx="3901">
                  <c:v>4</c:v>
                </c:pt>
                <c:pt idx="3902">
                  <c:v>6</c:v>
                </c:pt>
                <c:pt idx="3903">
                  <c:v>2</c:v>
                </c:pt>
                <c:pt idx="3904">
                  <c:v>2</c:v>
                </c:pt>
                <c:pt idx="3905">
                  <c:v>5</c:v>
                </c:pt>
                <c:pt idx="3906">
                  <c:v>3</c:v>
                </c:pt>
                <c:pt idx="3907">
                  <c:v>4</c:v>
                </c:pt>
                <c:pt idx="3908">
                  <c:v>2</c:v>
                </c:pt>
                <c:pt idx="3909">
                  <c:v>2</c:v>
                </c:pt>
                <c:pt idx="3910">
                  <c:v>2</c:v>
                </c:pt>
                <c:pt idx="3911">
                  <c:v>4</c:v>
                </c:pt>
                <c:pt idx="3912">
                  <c:v>4</c:v>
                </c:pt>
                <c:pt idx="3913">
                  <c:v>2</c:v>
                </c:pt>
                <c:pt idx="3914">
                  <c:v>4</c:v>
                </c:pt>
                <c:pt idx="3915">
                  <c:v>3</c:v>
                </c:pt>
                <c:pt idx="3916">
                  <c:v>4</c:v>
                </c:pt>
                <c:pt idx="3917">
                  <c:v>4</c:v>
                </c:pt>
                <c:pt idx="3918">
                  <c:v>6</c:v>
                </c:pt>
                <c:pt idx="3919">
                  <c:v>3</c:v>
                </c:pt>
                <c:pt idx="3920">
                  <c:v>4</c:v>
                </c:pt>
                <c:pt idx="3921">
                  <c:v>2</c:v>
                </c:pt>
                <c:pt idx="3922">
                  <c:v>2</c:v>
                </c:pt>
                <c:pt idx="3923">
                  <c:v>2</c:v>
                </c:pt>
                <c:pt idx="3924">
                  <c:v>4</c:v>
                </c:pt>
                <c:pt idx="3925">
                  <c:v>2</c:v>
                </c:pt>
                <c:pt idx="3926">
                  <c:v>4</c:v>
                </c:pt>
                <c:pt idx="3927">
                  <c:v>2</c:v>
                </c:pt>
                <c:pt idx="3928">
                  <c:v>4</c:v>
                </c:pt>
                <c:pt idx="3929">
                  <c:v>2</c:v>
                </c:pt>
                <c:pt idx="3930">
                  <c:v>4</c:v>
                </c:pt>
                <c:pt idx="3931">
                  <c:v>5</c:v>
                </c:pt>
                <c:pt idx="3932">
                  <c:v>2</c:v>
                </c:pt>
                <c:pt idx="3933">
                  <c:v>2</c:v>
                </c:pt>
                <c:pt idx="3934">
                  <c:v>2</c:v>
                </c:pt>
                <c:pt idx="3935">
                  <c:v>6</c:v>
                </c:pt>
                <c:pt idx="3936">
                  <c:v>2</c:v>
                </c:pt>
                <c:pt idx="3937">
                  <c:v>3</c:v>
                </c:pt>
                <c:pt idx="3938">
                  <c:v>2</c:v>
                </c:pt>
                <c:pt idx="3939">
                  <c:v>2</c:v>
                </c:pt>
                <c:pt idx="3940">
                  <c:v>2</c:v>
                </c:pt>
                <c:pt idx="3941">
                  <c:v>2</c:v>
                </c:pt>
                <c:pt idx="3942">
                  <c:v>2</c:v>
                </c:pt>
                <c:pt idx="3943">
                  <c:v>6</c:v>
                </c:pt>
                <c:pt idx="3944">
                  <c:v>2</c:v>
                </c:pt>
                <c:pt idx="3945">
                  <c:v>4</c:v>
                </c:pt>
                <c:pt idx="3946">
                  <c:v>2</c:v>
                </c:pt>
                <c:pt idx="3947">
                  <c:v>3</c:v>
                </c:pt>
                <c:pt idx="3948">
                  <c:v>2</c:v>
                </c:pt>
                <c:pt idx="3949">
                  <c:v>2</c:v>
                </c:pt>
                <c:pt idx="3950">
                  <c:v>4</c:v>
                </c:pt>
                <c:pt idx="3951">
                  <c:v>2</c:v>
                </c:pt>
                <c:pt idx="3952">
                  <c:v>3</c:v>
                </c:pt>
                <c:pt idx="3953">
                  <c:v>2</c:v>
                </c:pt>
                <c:pt idx="3954">
                  <c:v>3</c:v>
                </c:pt>
                <c:pt idx="3955">
                  <c:v>2</c:v>
                </c:pt>
                <c:pt idx="3956">
                  <c:v>6</c:v>
                </c:pt>
                <c:pt idx="3957">
                  <c:v>4</c:v>
                </c:pt>
                <c:pt idx="3958">
                  <c:v>2</c:v>
                </c:pt>
                <c:pt idx="3959">
                  <c:v>6</c:v>
                </c:pt>
                <c:pt idx="3960">
                  <c:v>4</c:v>
                </c:pt>
                <c:pt idx="3961">
                  <c:v>2</c:v>
                </c:pt>
                <c:pt idx="3962">
                  <c:v>2</c:v>
                </c:pt>
                <c:pt idx="3963">
                  <c:v>2</c:v>
                </c:pt>
                <c:pt idx="3964">
                  <c:v>4</c:v>
                </c:pt>
                <c:pt idx="3965">
                  <c:v>2</c:v>
                </c:pt>
                <c:pt idx="3966">
                  <c:v>2</c:v>
                </c:pt>
                <c:pt idx="3967">
                  <c:v>5</c:v>
                </c:pt>
                <c:pt idx="3968">
                  <c:v>2</c:v>
                </c:pt>
                <c:pt idx="3969">
                  <c:v>2</c:v>
                </c:pt>
                <c:pt idx="3970">
                  <c:v>2</c:v>
                </c:pt>
                <c:pt idx="3971">
                  <c:v>2</c:v>
                </c:pt>
                <c:pt idx="3972">
                  <c:v>3</c:v>
                </c:pt>
                <c:pt idx="3973">
                  <c:v>2</c:v>
                </c:pt>
                <c:pt idx="3974">
                  <c:v>2</c:v>
                </c:pt>
                <c:pt idx="3975">
                  <c:v>3</c:v>
                </c:pt>
                <c:pt idx="3976">
                  <c:v>6</c:v>
                </c:pt>
                <c:pt idx="3977">
                  <c:v>2</c:v>
                </c:pt>
                <c:pt idx="3978">
                  <c:v>2</c:v>
                </c:pt>
                <c:pt idx="3979">
                  <c:v>2</c:v>
                </c:pt>
                <c:pt idx="3980">
                  <c:v>2</c:v>
                </c:pt>
                <c:pt idx="3981">
                  <c:v>2</c:v>
                </c:pt>
                <c:pt idx="3982">
                  <c:v>2</c:v>
                </c:pt>
                <c:pt idx="3983">
                  <c:v>2</c:v>
                </c:pt>
                <c:pt idx="3984">
                  <c:v>2</c:v>
                </c:pt>
                <c:pt idx="3985">
                  <c:v>2</c:v>
                </c:pt>
                <c:pt idx="3986">
                  <c:v>4</c:v>
                </c:pt>
                <c:pt idx="3987">
                  <c:v>4</c:v>
                </c:pt>
                <c:pt idx="3988">
                  <c:v>2</c:v>
                </c:pt>
                <c:pt idx="3989">
                  <c:v>2</c:v>
                </c:pt>
                <c:pt idx="3990">
                  <c:v>2</c:v>
                </c:pt>
                <c:pt idx="3991">
                  <c:v>4</c:v>
                </c:pt>
                <c:pt idx="3992">
                  <c:v>3</c:v>
                </c:pt>
                <c:pt idx="3993">
                  <c:v>2</c:v>
                </c:pt>
                <c:pt idx="3994">
                  <c:v>2</c:v>
                </c:pt>
                <c:pt idx="3995">
                  <c:v>2</c:v>
                </c:pt>
                <c:pt idx="3996">
                  <c:v>2</c:v>
                </c:pt>
                <c:pt idx="3997">
                  <c:v>4</c:v>
                </c:pt>
                <c:pt idx="3998">
                  <c:v>2</c:v>
                </c:pt>
                <c:pt idx="3999">
                  <c:v>4</c:v>
                </c:pt>
                <c:pt idx="4000">
                  <c:v>2</c:v>
                </c:pt>
                <c:pt idx="4001">
                  <c:v>4</c:v>
                </c:pt>
                <c:pt idx="4002">
                  <c:v>4</c:v>
                </c:pt>
                <c:pt idx="4003">
                  <c:v>2</c:v>
                </c:pt>
                <c:pt idx="4004">
                  <c:v>6</c:v>
                </c:pt>
                <c:pt idx="4005">
                  <c:v>2</c:v>
                </c:pt>
                <c:pt idx="4006">
                  <c:v>6</c:v>
                </c:pt>
                <c:pt idx="4007">
                  <c:v>2</c:v>
                </c:pt>
                <c:pt idx="4008">
                  <c:v>6</c:v>
                </c:pt>
                <c:pt idx="4009">
                  <c:v>2</c:v>
                </c:pt>
                <c:pt idx="4010">
                  <c:v>3</c:v>
                </c:pt>
                <c:pt idx="4011">
                  <c:v>2</c:v>
                </c:pt>
                <c:pt idx="4012">
                  <c:v>4</c:v>
                </c:pt>
                <c:pt idx="4013">
                  <c:v>2</c:v>
                </c:pt>
                <c:pt idx="4014">
                  <c:v>4</c:v>
                </c:pt>
                <c:pt idx="4015">
                  <c:v>3</c:v>
                </c:pt>
                <c:pt idx="4016">
                  <c:v>3</c:v>
                </c:pt>
                <c:pt idx="4017">
                  <c:v>2</c:v>
                </c:pt>
                <c:pt idx="4018">
                  <c:v>2</c:v>
                </c:pt>
                <c:pt idx="4019">
                  <c:v>6</c:v>
                </c:pt>
                <c:pt idx="4020">
                  <c:v>4</c:v>
                </c:pt>
                <c:pt idx="4021">
                  <c:v>2</c:v>
                </c:pt>
                <c:pt idx="4022">
                  <c:v>2</c:v>
                </c:pt>
                <c:pt idx="4023">
                  <c:v>6</c:v>
                </c:pt>
                <c:pt idx="4024">
                  <c:v>6</c:v>
                </c:pt>
                <c:pt idx="4025">
                  <c:v>2</c:v>
                </c:pt>
                <c:pt idx="4026">
                  <c:v>4</c:v>
                </c:pt>
                <c:pt idx="4027">
                  <c:v>4</c:v>
                </c:pt>
                <c:pt idx="4028">
                  <c:v>2</c:v>
                </c:pt>
                <c:pt idx="4029">
                  <c:v>2</c:v>
                </c:pt>
                <c:pt idx="4030">
                  <c:v>2</c:v>
                </c:pt>
                <c:pt idx="4031">
                  <c:v>2</c:v>
                </c:pt>
                <c:pt idx="4032">
                  <c:v>2</c:v>
                </c:pt>
                <c:pt idx="4033">
                  <c:v>2</c:v>
                </c:pt>
                <c:pt idx="4034">
                  <c:v>5</c:v>
                </c:pt>
                <c:pt idx="4035">
                  <c:v>2</c:v>
                </c:pt>
                <c:pt idx="4036">
                  <c:v>2</c:v>
                </c:pt>
                <c:pt idx="4037">
                  <c:v>4</c:v>
                </c:pt>
                <c:pt idx="4038">
                  <c:v>2</c:v>
                </c:pt>
                <c:pt idx="4039">
                  <c:v>4</c:v>
                </c:pt>
                <c:pt idx="4040">
                  <c:v>5</c:v>
                </c:pt>
                <c:pt idx="4041">
                  <c:v>4</c:v>
                </c:pt>
                <c:pt idx="4042">
                  <c:v>4</c:v>
                </c:pt>
                <c:pt idx="4043">
                  <c:v>2</c:v>
                </c:pt>
                <c:pt idx="4044">
                  <c:v>2</c:v>
                </c:pt>
                <c:pt idx="4045">
                  <c:v>6</c:v>
                </c:pt>
                <c:pt idx="4046">
                  <c:v>6</c:v>
                </c:pt>
                <c:pt idx="4047">
                  <c:v>4</c:v>
                </c:pt>
                <c:pt idx="4048">
                  <c:v>4</c:v>
                </c:pt>
                <c:pt idx="4049">
                  <c:v>2</c:v>
                </c:pt>
                <c:pt idx="4050">
                  <c:v>2</c:v>
                </c:pt>
                <c:pt idx="4051">
                  <c:v>2</c:v>
                </c:pt>
                <c:pt idx="4052">
                  <c:v>3</c:v>
                </c:pt>
                <c:pt idx="4053">
                  <c:v>4</c:v>
                </c:pt>
                <c:pt idx="4054">
                  <c:v>2</c:v>
                </c:pt>
                <c:pt idx="4055">
                  <c:v>4</c:v>
                </c:pt>
                <c:pt idx="4056">
                  <c:v>2</c:v>
                </c:pt>
                <c:pt idx="4057">
                  <c:v>3</c:v>
                </c:pt>
                <c:pt idx="4058">
                  <c:v>4</c:v>
                </c:pt>
                <c:pt idx="4059">
                  <c:v>4</c:v>
                </c:pt>
                <c:pt idx="4060">
                  <c:v>2</c:v>
                </c:pt>
                <c:pt idx="4061">
                  <c:v>3</c:v>
                </c:pt>
                <c:pt idx="4062">
                  <c:v>2</c:v>
                </c:pt>
                <c:pt idx="4063">
                  <c:v>4</c:v>
                </c:pt>
                <c:pt idx="4064">
                  <c:v>3</c:v>
                </c:pt>
                <c:pt idx="4065">
                  <c:v>2</c:v>
                </c:pt>
                <c:pt idx="4066">
                  <c:v>4</c:v>
                </c:pt>
                <c:pt idx="4067">
                  <c:v>2</c:v>
                </c:pt>
                <c:pt idx="4068">
                  <c:v>5</c:v>
                </c:pt>
                <c:pt idx="4069">
                  <c:v>2</c:v>
                </c:pt>
                <c:pt idx="4070">
                  <c:v>4</c:v>
                </c:pt>
                <c:pt idx="4071">
                  <c:v>2</c:v>
                </c:pt>
                <c:pt idx="4072">
                  <c:v>2</c:v>
                </c:pt>
                <c:pt idx="4073">
                  <c:v>2</c:v>
                </c:pt>
                <c:pt idx="4074">
                  <c:v>3</c:v>
                </c:pt>
                <c:pt idx="4075">
                  <c:v>2</c:v>
                </c:pt>
                <c:pt idx="4076">
                  <c:v>3</c:v>
                </c:pt>
                <c:pt idx="4077">
                  <c:v>2</c:v>
                </c:pt>
                <c:pt idx="4078">
                  <c:v>2</c:v>
                </c:pt>
                <c:pt idx="4079">
                  <c:v>2</c:v>
                </c:pt>
                <c:pt idx="4080">
                  <c:v>2</c:v>
                </c:pt>
                <c:pt idx="4081">
                  <c:v>2</c:v>
                </c:pt>
                <c:pt idx="4082">
                  <c:v>2</c:v>
                </c:pt>
                <c:pt idx="4083">
                  <c:v>4</c:v>
                </c:pt>
                <c:pt idx="4084">
                  <c:v>3</c:v>
                </c:pt>
                <c:pt idx="4085">
                  <c:v>5</c:v>
                </c:pt>
                <c:pt idx="4086">
                  <c:v>4</c:v>
                </c:pt>
                <c:pt idx="4087">
                  <c:v>4</c:v>
                </c:pt>
                <c:pt idx="4088">
                  <c:v>4</c:v>
                </c:pt>
                <c:pt idx="4089">
                  <c:v>6</c:v>
                </c:pt>
                <c:pt idx="4090">
                  <c:v>4</c:v>
                </c:pt>
                <c:pt idx="4091">
                  <c:v>2</c:v>
                </c:pt>
                <c:pt idx="4092">
                  <c:v>4</c:v>
                </c:pt>
                <c:pt idx="4093">
                  <c:v>4</c:v>
                </c:pt>
                <c:pt idx="4094">
                  <c:v>4</c:v>
                </c:pt>
                <c:pt idx="4095">
                  <c:v>2</c:v>
                </c:pt>
                <c:pt idx="4096">
                  <c:v>2</c:v>
                </c:pt>
                <c:pt idx="4097">
                  <c:v>2</c:v>
                </c:pt>
                <c:pt idx="4098">
                  <c:v>2</c:v>
                </c:pt>
                <c:pt idx="4099">
                  <c:v>2</c:v>
                </c:pt>
                <c:pt idx="4100">
                  <c:v>4</c:v>
                </c:pt>
                <c:pt idx="4101">
                  <c:v>2</c:v>
                </c:pt>
                <c:pt idx="4102">
                  <c:v>2</c:v>
                </c:pt>
                <c:pt idx="4103">
                  <c:v>5</c:v>
                </c:pt>
                <c:pt idx="4104">
                  <c:v>5</c:v>
                </c:pt>
                <c:pt idx="4105">
                  <c:v>3</c:v>
                </c:pt>
                <c:pt idx="4106">
                  <c:v>6</c:v>
                </c:pt>
                <c:pt idx="4107">
                  <c:v>3</c:v>
                </c:pt>
                <c:pt idx="4108">
                  <c:v>2</c:v>
                </c:pt>
                <c:pt idx="4109">
                  <c:v>6</c:v>
                </c:pt>
                <c:pt idx="4110">
                  <c:v>4</c:v>
                </c:pt>
                <c:pt idx="4111">
                  <c:v>4</c:v>
                </c:pt>
                <c:pt idx="4112">
                  <c:v>3</c:v>
                </c:pt>
                <c:pt idx="4113">
                  <c:v>5</c:v>
                </c:pt>
                <c:pt idx="4114">
                  <c:v>2</c:v>
                </c:pt>
                <c:pt idx="4115">
                  <c:v>6</c:v>
                </c:pt>
                <c:pt idx="4116">
                  <c:v>4</c:v>
                </c:pt>
                <c:pt idx="4117">
                  <c:v>4</c:v>
                </c:pt>
                <c:pt idx="4118">
                  <c:v>2</c:v>
                </c:pt>
                <c:pt idx="4119">
                  <c:v>2</c:v>
                </c:pt>
                <c:pt idx="4120">
                  <c:v>2</c:v>
                </c:pt>
                <c:pt idx="4121">
                  <c:v>4</c:v>
                </c:pt>
                <c:pt idx="4122">
                  <c:v>2</c:v>
                </c:pt>
                <c:pt idx="4123">
                  <c:v>2</c:v>
                </c:pt>
                <c:pt idx="4124">
                  <c:v>4</c:v>
                </c:pt>
                <c:pt idx="4125">
                  <c:v>2</c:v>
                </c:pt>
                <c:pt idx="4126">
                  <c:v>4</c:v>
                </c:pt>
                <c:pt idx="4127">
                  <c:v>2</c:v>
                </c:pt>
                <c:pt idx="4128">
                  <c:v>2</c:v>
                </c:pt>
                <c:pt idx="4129">
                  <c:v>4</c:v>
                </c:pt>
                <c:pt idx="4130">
                  <c:v>4</c:v>
                </c:pt>
                <c:pt idx="4131">
                  <c:v>3</c:v>
                </c:pt>
                <c:pt idx="4132">
                  <c:v>2</c:v>
                </c:pt>
                <c:pt idx="4133">
                  <c:v>2</c:v>
                </c:pt>
                <c:pt idx="4134">
                  <c:v>4</c:v>
                </c:pt>
                <c:pt idx="4135">
                  <c:v>2</c:v>
                </c:pt>
                <c:pt idx="4136">
                  <c:v>6</c:v>
                </c:pt>
                <c:pt idx="4137">
                  <c:v>2</c:v>
                </c:pt>
                <c:pt idx="4138">
                  <c:v>5</c:v>
                </c:pt>
                <c:pt idx="4139">
                  <c:v>2</c:v>
                </c:pt>
                <c:pt idx="4140">
                  <c:v>3</c:v>
                </c:pt>
                <c:pt idx="4141">
                  <c:v>2</c:v>
                </c:pt>
                <c:pt idx="4142">
                  <c:v>2</c:v>
                </c:pt>
                <c:pt idx="4143">
                  <c:v>2</c:v>
                </c:pt>
                <c:pt idx="4144">
                  <c:v>2</c:v>
                </c:pt>
                <c:pt idx="4145">
                  <c:v>2</c:v>
                </c:pt>
                <c:pt idx="4146">
                  <c:v>2</c:v>
                </c:pt>
                <c:pt idx="4147">
                  <c:v>6</c:v>
                </c:pt>
                <c:pt idx="4148">
                  <c:v>2</c:v>
                </c:pt>
                <c:pt idx="4149">
                  <c:v>4</c:v>
                </c:pt>
                <c:pt idx="4150">
                  <c:v>4</c:v>
                </c:pt>
                <c:pt idx="4151">
                  <c:v>4</c:v>
                </c:pt>
                <c:pt idx="4152">
                  <c:v>4</c:v>
                </c:pt>
                <c:pt idx="4153">
                  <c:v>4</c:v>
                </c:pt>
                <c:pt idx="4154">
                  <c:v>6</c:v>
                </c:pt>
                <c:pt idx="4155">
                  <c:v>3</c:v>
                </c:pt>
                <c:pt idx="4156">
                  <c:v>5</c:v>
                </c:pt>
                <c:pt idx="4157">
                  <c:v>2</c:v>
                </c:pt>
                <c:pt idx="4158">
                  <c:v>2</c:v>
                </c:pt>
                <c:pt idx="4159">
                  <c:v>2</c:v>
                </c:pt>
                <c:pt idx="4160">
                  <c:v>4</c:v>
                </c:pt>
                <c:pt idx="4161">
                  <c:v>4</c:v>
                </c:pt>
                <c:pt idx="4162">
                  <c:v>4</c:v>
                </c:pt>
                <c:pt idx="4163">
                  <c:v>4</c:v>
                </c:pt>
                <c:pt idx="4164">
                  <c:v>4</c:v>
                </c:pt>
                <c:pt idx="4165">
                  <c:v>6</c:v>
                </c:pt>
                <c:pt idx="4166">
                  <c:v>2</c:v>
                </c:pt>
                <c:pt idx="4167">
                  <c:v>5</c:v>
                </c:pt>
                <c:pt idx="4168">
                  <c:v>2</c:v>
                </c:pt>
                <c:pt idx="4169">
                  <c:v>2</c:v>
                </c:pt>
                <c:pt idx="4170">
                  <c:v>2</c:v>
                </c:pt>
                <c:pt idx="4171">
                  <c:v>2</c:v>
                </c:pt>
                <c:pt idx="4172">
                  <c:v>2</c:v>
                </c:pt>
                <c:pt idx="4173">
                  <c:v>2</c:v>
                </c:pt>
                <c:pt idx="4174">
                  <c:v>2</c:v>
                </c:pt>
                <c:pt idx="4175">
                  <c:v>2</c:v>
                </c:pt>
                <c:pt idx="4176">
                  <c:v>2</c:v>
                </c:pt>
                <c:pt idx="4177">
                  <c:v>2</c:v>
                </c:pt>
                <c:pt idx="4178">
                  <c:v>5</c:v>
                </c:pt>
                <c:pt idx="4179">
                  <c:v>3</c:v>
                </c:pt>
                <c:pt idx="4180">
                  <c:v>2</c:v>
                </c:pt>
                <c:pt idx="4181">
                  <c:v>4</c:v>
                </c:pt>
                <c:pt idx="4182">
                  <c:v>6</c:v>
                </c:pt>
                <c:pt idx="4183">
                  <c:v>6</c:v>
                </c:pt>
                <c:pt idx="4184">
                  <c:v>2</c:v>
                </c:pt>
                <c:pt idx="4185">
                  <c:v>5</c:v>
                </c:pt>
                <c:pt idx="4186">
                  <c:v>2</c:v>
                </c:pt>
                <c:pt idx="4187">
                  <c:v>3</c:v>
                </c:pt>
                <c:pt idx="4188">
                  <c:v>2</c:v>
                </c:pt>
                <c:pt idx="4189">
                  <c:v>4</c:v>
                </c:pt>
                <c:pt idx="4190">
                  <c:v>4</c:v>
                </c:pt>
                <c:pt idx="4191">
                  <c:v>4</c:v>
                </c:pt>
                <c:pt idx="4192">
                  <c:v>3</c:v>
                </c:pt>
                <c:pt idx="4193">
                  <c:v>2</c:v>
                </c:pt>
                <c:pt idx="4194">
                  <c:v>3</c:v>
                </c:pt>
                <c:pt idx="4195">
                  <c:v>2</c:v>
                </c:pt>
                <c:pt idx="4196">
                  <c:v>2</c:v>
                </c:pt>
                <c:pt idx="4197">
                  <c:v>4</c:v>
                </c:pt>
                <c:pt idx="4198">
                  <c:v>4</c:v>
                </c:pt>
                <c:pt idx="4199">
                  <c:v>6</c:v>
                </c:pt>
                <c:pt idx="4200">
                  <c:v>4</c:v>
                </c:pt>
                <c:pt idx="4201">
                  <c:v>2</c:v>
                </c:pt>
                <c:pt idx="4202">
                  <c:v>2</c:v>
                </c:pt>
                <c:pt idx="4203">
                  <c:v>2</c:v>
                </c:pt>
                <c:pt idx="4204">
                  <c:v>4</c:v>
                </c:pt>
                <c:pt idx="4205">
                  <c:v>2</c:v>
                </c:pt>
                <c:pt idx="4206">
                  <c:v>2</c:v>
                </c:pt>
                <c:pt idx="4207">
                  <c:v>2</c:v>
                </c:pt>
                <c:pt idx="4208">
                  <c:v>2</c:v>
                </c:pt>
                <c:pt idx="4209">
                  <c:v>2</c:v>
                </c:pt>
                <c:pt idx="4210">
                  <c:v>6</c:v>
                </c:pt>
                <c:pt idx="4211">
                  <c:v>2</c:v>
                </c:pt>
                <c:pt idx="4212">
                  <c:v>2</c:v>
                </c:pt>
                <c:pt idx="4213">
                  <c:v>2</c:v>
                </c:pt>
                <c:pt idx="4214">
                  <c:v>2</c:v>
                </c:pt>
                <c:pt idx="4215">
                  <c:v>2</c:v>
                </c:pt>
                <c:pt idx="4216">
                  <c:v>2</c:v>
                </c:pt>
                <c:pt idx="4217">
                  <c:v>2</c:v>
                </c:pt>
                <c:pt idx="4218">
                  <c:v>4</c:v>
                </c:pt>
                <c:pt idx="4219">
                  <c:v>4</c:v>
                </c:pt>
                <c:pt idx="4220">
                  <c:v>2</c:v>
                </c:pt>
                <c:pt idx="4221">
                  <c:v>2</c:v>
                </c:pt>
                <c:pt idx="4222">
                  <c:v>2</c:v>
                </c:pt>
                <c:pt idx="4223">
                  <c:v>6</c:v>
                </c:pt>
                <c:pt idx="4224">
                  <c:v>3</c:v>
                </c:pt>
                <c:pt idx="4225">
                  <c:v>5</c:v>
                </c:pt>
                <c:pt idx="4226">
                  <c:v>6</c:v>
                </c:pt>
                <c:pt idx="4227">
                  <c:v>3</c:v>
                </c:pt>
                <c:pt idx="4228">
                  <c:v>4</c:v>
                </c:pt>
                <c:pt idx="4229">
                  <c:v>2</c:v>
                </c:pt>
                <c:pt idx="4230">
                  <c:v>4</c:v>
                </c:pt>
                <c:pt idx="4231">
                  <c:v>2</c:v>
                </c:pt>
                <c:pt idx="4232">
                  <c:v>4</c:v>
                </c:pt>
                <c:pt idx="4233">
                  <c:v>2</c:v>
                </c:pt>
                <c:pt idx="4234">
                  <c:v>2</c:v>
                </c:pt>
                <c:pt idx="4235">
                  <c:v>2</c:v>
                </c:pt>
                <c:pt idx="4236">
                  <c:v>6</c:v>
                </c:pt>
                <c:pt idx="4237">
                  <c:v>3</c:v>
                </c:pt>
                <c:pt idx="4238">
                  <c:v>3</c:v>
                </c:pt>
                <c:pt idx="4239">
                  <c:v>2</c:v>
                </c:pt>
                <c:pt idx="4240">
                  <c:v>3</c:v>
                </c:pt>
                <c:pt idx="4241">
                  <c:v>6</c:v>
                </c:pt>
                <c:pt idx="4242">
                  <c:v>2</c:v>
                </c:pt>
                <c:pt idx="4243">
                  <c:v>4</c:v>
                </c:pt>
                <c:pt idx="4244">
                  <c:v>3</c:v>
                </c:pt>
                <c:pt idx="4245">
                  <c:v>2</c:v>
                </c:pt>
                <c:pt idx="4246">
                  <c:v>3</c:v>
                </c:pt>
                <c:pt idx="4247">
                  <c:v>2</c:v>
                </c:pt>
                <c:pt idx="4248">
                  <c:v>4</c:v>
                </c:pt>
                <c:pt idx="4249">
                  <c:v>2</c:v>
                </c:pt>
                <c:pt idx="4250">
                  <c:v>2</c:v>
                </c:pt>
                <c:pt idx="4251">
                  <c:v>2</c:v>
                </c:pt>
                <c:pt idx="4252">
                  <c:v>2</c:v>
                </c:pt>
                <c:pt idx="4253">
                  <c:v>4</c:v>
                </c:pt>
                <c:pt idx="4254">
                  <c:v>3</c:v>
                </c:pt>
                <c:pt idx="4255">
                  <c:v>2</c:v>
                </c:pt>
                <c:pt idx="4256">
                  <c:v>4</c:v>
                </c:pt>
                <c:pt idx="4257">
                  <c:v>3</c:v>
                </c:pt>
                <c:pt idx="4258">
                  <c:v>2</c:v>
                </c:pt>
                <c:pt idx="4259">
                  <c:v>2</c:v>
                </c:pt>
                <c:pt idx="4260">
                  <c:v>2</c:v>
                </c:pt>
                <c:pt idx="4261">
                  <c:v>2</c:v>
                </c:pt>
                <c:pt idx="4262">
                  <c:v>6</c:v>
                </c:pt>
                <c:pt idx="4263">
                  <c:v>2</c:v>
                </c:pt>
                <c:pt idx="4264">
                  <c:v>2</c:v>
                </c:pt>
                <c:pt idx="4265">
                  <c:v>4</c:v>
                </c:pt>
                <c:pt idx="4266">
                  <c:v>3</c:v>
                </c:pt>
                <c:pt idx="4267">
                  <c:v>2</c:v>
                </c:pt>
                <c:pt idx="4268">
                  <c:v>2</c:v>
                </c:pt>
                <c:pt idx="4269">
                  <c:v>2</c:v>
                </c:pt>
                <c:pt idx="4270">
                  <c:v>2</c:v>
                </c:pt>
                <c:pt idx="4271">
                  <c:v>3</c:v>
                </c:pt>
                <c:pt idx="4272">
                  <c:v>6</c:v>
                </c:pt>
                <c:pt idx="4273">
                  <c:v>4</c:v>
                </c:pt>
                <c:pt idx="4274">
                  <c:v>4</c:v>
                </c:pt>
                <c:pt idx="4275">
                  <c:v>2</c:v>
                </c:pt>
                <c:pt idx="4276">
                  <c:v>2</c:v>
                </c:pt>
                <c:pt idx="4277">
                  <c:v>2</c:v>
                </c:pt>
                <c:pt idx="4278">
                  <c:v>2</c:v>
                </c:pt>
                <c:pt idx="4279">
                  <c:v>2</c:v>
                </c:pt>
                <c:pt idx="4280">
                  <c:v>2</c:v>
                </c:pt>
                <c:pt idx="4281">
                  <c:v>3</c:v>
                </c:pt>
                <c:pt idx="4282">
                  <c:v>4</c:v>
                </c:pt>
                <c:pt idx="4283">
                  <c:v>2</c:v>
                </c:pt>
                <c:pt idx="4284">
                  <c:v>4</c:v>
                </c:pt>
                <c:pt idx="4285">
                  <c:v>2</c:v>
                </c:pt>
                <c:pt idx="4286">
                  <c:v>4</c:v>
                </c:pt>
                <c:pt idx="4287">
                  <c:v>2</c:v>
                </c:pt>
                <c:pt idx="4288">
                  <c:v>3</c:v>
                </c:pt>
                <c:pt idx="4289">
                  <c:v>2</c:v>
                </c:pt>
                <c:pt idx="4290">
                  <c:v>2</c:v>
                </c:pt>
                <c:pt idx="4291">
                  <c:v>3</c:v>
                </c:pt>
                <c:pt idx="4292">
                  <c:v>2</c:v>
                </c:pt>
                <c:pt idx="4293">
                  <c:v>2</c:v>
                </c:pt>
                <c:pt idx="4294">
                  <c:v>2</c:v>
                </c:pt>
                <c:pt idx="4295">
                  <c:v>2</c:v>
                </c:pt>
                <c:pt idx="4296">
                  <c:v>3</c:v>
                </c:pt>
                <c:pt idx="4297">
                  <c:v>2</c:v>
                </c:pt>
                <c:pt idx="4298">
                  <c:v>4</c:v>
                </c:pt>
                <c:pt idx="4299">
                  <c:v>2</c:v>
                </c:pt>
                <c:pt idx="4300">
                  <c:v>3</c:v>
                </c:pt>
                <c:pt idx="4301">
                  <c:v>2</c:v>
                </c:pt>
                <c:pt idx="4302">
                  <c:v>6</c:v>
                </c:pt>
                <c:pt idx="4303">
                  <c:v>2</c:v>
                </c:pt>
                <c:pt idx="4304">
                  <c:v>2</c:v>
                </c:pt>
                <c:pt idx="4305">
                  <c:v>2</c:v>
                </c:pt>
                <c:pt idx="4306">
                  <c:v>3</c:v>
                </c:pt>
                <c:pt idx="4307">
                  <c:v>2</c:v>
                </c:pt>
                <c:pt idx="4308">
                  <c:v>2</c:v>
                </c:pt>
                <c:pt idx="4309">
                  <c:v>2</c:v>
                </c:pt>
                <c:pt idx="4310">
                  <c:v>4</c:v>
                </c:pt>
                <c:pt idx="4311">
                  <c:v>5</c:v>
                </c:pt>
                <c:pt idx="4312">
                  <c:v>2</c:v>
                </c:pt>
                <c:pt idx="4313">
                  <c:v>4</c:v>
                </c:pt>
                <c:pt idx="4314">
                  <c:v>2</c:v>
                </c:pt>
                <c:pt idx="4315">
                  <c:v>2</c:v>
                </c:pt>
                <c:pt idx="4316">
                  <c:v>4</c:v>
                </c:pt>
                <c:pt idx="4317">
                  <c:v>2</c:v>
                </c:pt>
                <c:pt idx="4318">
                  <c:v>2</c:v>
                </c:pt>
                <c:pt idx="4319">
                  <c:v>2</c:v>
                </c:pt>
                <c:pt idx="4320">
                  <c:v>2</c:v>
                </c:pt>
                <c:pt idx="4321">
                  <c:v>4</c:v>
                </c:pt>
                <c:pt idx="4322">
                  <c:v>2</c:v>
                </c:pt>
                <c:pt idx="4323">
                  <c:v>5</c:v>
                </c:pt>
                <c:pt idx="4324">
                  <c:v>3</c:v>
                </c:pt>
                <c:pt idx="4325">
                  <c:v>2</c:v>
                </c:pt>
                <c:pt idx="4326">
                  <c:v>2</c:v>
                </c:pt>
                <c:pt idx="4327">
                  <c:v>2</c:v>
                </c:pt>
                <c:pt idx="4328">
                  <c:v>2</c:v>
                </c:pt>
                <c:pt idx="4329">
                  <c:v>5</c:v>
                </c:pt>
                <c:pt idx="4330">
                  <c:v>2</c:v>
                </c:pt>
                <c:pt idx="4331">
                  <c:v>2</c:v>
                </c:pt>
                <c:pt idx="4332">
                  <c:v>4</c:v>
                </c:pt>
                <c:pt idx="4333">
                  <c:v>2</c:v>
                </c:pt>
                <c:pt idx="4334">
                  <c:v>2</c:v>
                </c:pt>
                <c:pt idx="4335">
                  <c:v>2</c:v>
                </c:pt>
                <c:pt idx="4336">
                  <c:v>2</c:v>
                </c:pt>
                <c:pt idx="4337">
                  <c:v>2</c:v>
                </c:pt>
                <c:pt idx="4338">
                  <c:v>2</c:v>
                </c:pt>
                <c:pt idx="4339">
                  <c:v>2</c:v>
                </c:pt>
                <c:pt idx="4340">
                  <c:v>2</c:v>
                </c:pt>
                <c:pt idx="4341">
                  <c:v>2</c:v>
                </c:pt>
                <c:pt idx="4342">
                  <c:v>2</c:v>
                </c:pt>
                <c:pt idx="4343">
                  <c:v>4</c:v>
                </c:pt>
                <c:pt idx="4344">
                  <c:v>2</c:v>
                </c:pt>
                <c:pt idx="4345">
                  <c:v>4</c:v>
                </c:pt>
                <c:pt idx="4346">
                  <c:v>2</c:v>
                </c:pt>
                <c:pt idx="4347">
                  <c:v>2</c:v>
                </c:pt>
                <c:pt idx="4348">
                  <c:v>2</c:v>
                </c:pt>
                <c:pt idx="4349">
                  <c:v>2</c:v>
                </c:pt>
                <c:pt idx="4350">
                  <c:v>6</c:v>
                </c:pt>
                <c:pt idx="4351">
                  <c:v>3</c:v>
                </c:pt>
                <c:pt idx="4352">
                  <c:v>2</c:v>
                </c:pt>
                <c:pt idx="4353">
                  <c:v>2</c:v>
                </c:pt>
                <c:pt idx="4354">
                  <c:v>2</c:v>
                </c:pt>
                <c:pt idx="4355">
                  <c:v>4</c:v>
                </c:pt>
                <c:pt idx="4356">
                  <c:v>2</c:v>
                </c:pt>
                <c:pt idx="4357">
                  <c:v>6</c:v>
                </c:pt>
                <c:pt idx="4358">
                  <c:v>2</c:v>
                </c:pt>
                <c:pt idx="4359">
                  <c:v>2</c:v>
                </c:pt>
                <c:pt idx="4360">
                  <c:v>2</c:v>
                </c:pt>
                <c:pt idx="4361">
                  <c:v>2</c:v>
                </c:pt>
                <c:pt idx="4362">
                  <c:v>2</c:v>
                </c:pt>
                <c:pt idx="4363">
                  <c:v>2</c:v>
                </c:pt>
                <c:pt idx="4364">
                  <c:v>4</c:v>
                </c:pt>
                <c:pt idx="4365">
                  <c:v>2</c:v>
                </c:pt>
                <c:pt idx="4366">
                  <c:v>5</c:v>
                </c:pt>
                <c:pt idx="4367">
                  <c:v>2</c:v>
                </c:pt>
                <c:pt idx="4368">
                  <c:v>3</c:v>
                </c:pt>
                <c:pt idx="4369">
                  <c:v>5</c:v>
                </c:pt>
                <c:pt idx="4370">
                  <c:v>2</c:v>
                </c:pt>
                <c:pt idx="4371">
                  <c:v>4</c:v>
                </c:pt>
                <c:pt idx="4372">
                  <c:v>2</c:v>
                </c:pt>
                <c:pt idx="4373">
                  <c:v>2</c:v>
                </c:pt>
                <c:pt idx="4374">
                  <c:v>6</c:v>
                </c:pt>
                <c:pt idx="4375">
                  <c:v>2</c:v>
                </c:pt>
                <c:pt idx="4376">
                  <c:v>2</c:v>
                </c:pt>
                <c:pt idx="4377">
                  <c:v>2</c:v>
                </c:pt>
                <c:pt idx="4378">
                  <c:v>2</c:v>
                </c:pt>
                <c:pt idx="4379">
                  <c:v>2</c:v>
                </c:pt>
                <c:pt idx="4380">
                  <c:v>2</c:v>
                </c:pt>
                <c:pt idx="4381">
                  <c:v>2</c:v>
                </c:pt>
                <c:pt idx="4382">
                  <c:v>2</c:v>
                </c:pt>
                <c:pt idx="4383">
                  <c:v>2</c:v>
                </c:pt>
                <c:pt idx="4384">
                  <c:v>3</c:v>
                </c:pt>
                <c:pt idx="4385">
                  <c:v>5</c:v>
                </c:pt>
                <c:pt idx="4386">
                  <c:v>3</c:v>
                </c:pt>
                <c:pt idx="4387">
                  <c:v>2</c:v>
                </c:pt>
                <c:pt idx="4388">
                  <c:v>2</c:v>
                </c:pt>
                <c:pt idx="4389">
                  <c:v>2</c:v>
                </c:pt>
                <c:pt idx="4390">
                  <c:v>2</c:v>
                </c:pt>
                <c:pt idx="4391">
                  <c:v>2</c:v>
                </c:pt>
                <c:pt idx="4392">
                  <c:v>4</c:v>
                </c:pt>
                <c:pt idx="4393">
                  <c:v>2</c:v>
                </c:pt>
                <c:pt idx="4394">
                  <c:v>4</c:v>
                </c:pt>
                <c:pt idx="4395">
                  <c:v>3</c:v>
                </c:pt>
                <c:pt idx="4396">
                  <c:v>2</c:v>
                </c:pt>
                <c:pt idx="4397">
                  <c:v>2</c:v>
                </c:pt>
                <c:pt idx="4398">
                  <c:v>2</c:v>
                </c:pt>
                <c:pt idx="4399">
                  <c:v>2</c:v>
                </c:pt>
                <c:pt idx="4400">
                  <c:v>2</c:v>
                </c:pt>
                <c:pt idx="4401">
                  <c:v>4</c:v>
                </c:pt>
                <c:pt idx="4402">
                  <c:v>2</c:v>
                </c:pt>
                <c:pt idx="4403">
                  <c:v>2</c:v>
                </c:pt>
                <c:pt idx="4404">
                  <c:v>2</c:v>
                </c:pt>
                <c:pt idx="4405">
                  <c:v>2</c:v>
                </c:pt>
                <c:pt idx="4406">
                  <c:v>4</c:v>
                </c:pt>
                <c:pt idx="4407">
                  <c:v>2</c:v>
                </c:pt>
                <c:pt idx="4408">
                  <c:v>4</c:v>
                </c:pt>
                <c:pt idx="4409">
                  <c:v>4</c:v>
                </c:pt>
                <c:pt idx="4410">
                  <c:v>2</c:v>
                </c:pt>
                <c:pt idx="4411">
                  <c:v>2</c:v>
                </c:pt>
                <c:pt idx="4412">
                  <c:v>2</c:v>
                </c:pt>
                <c:pt idx="4413">
                  <c:v>4</c:v>
                </c:pt>
                <c:pt idx="4414">
                  <c:v>2</c:v>
                </c:pt>
                <c:pt idx="4415">
                  <c:v>4</c:v>
                </c:pt>
                <c:pt idx="4416">
                  <c:v>6</c:v>
                </c:pt>
                <c:pt idx="4417">
                  <c:v>2</c:v>
                </c:pt>
                <c:pt idx="4418">
                  <c:v>2</c:v>
                </c:pt>
                <c:pt idx="4419">
                  <c:v>3</c:v>
                </c:pt>
                <c:pt idx="4420">
                  <c:v>2</c:v>
                </c:pt>
                <c:pt idx="4421">
                  <c:v>4</c:v>
                </c:pt>
                <c:pt idx="4422">
                  <c:v>3</c:v>
                </c:pt>
                <c:pt idx="4423">
                  <c:v>2</c:v>
                </c:pt>
                <c:pt idx="4424">
                  <c:v>2</c:v>
                </c:pt>
                <c:pt idx="4425">
                  <c:v>4</c:v>
                </c:pt>
                <c:pt idx="4426">
                  <c:v>6</c:v>
                </c:pt>
                <c:pt idx="4427">
                  <c:v>2</c:v>
                </c:pt>
                <c:pt idx="4428">
                  <c:v>2</c:v>
                </c:pt>
                <c:pt idx="4429">
                  <c:v>2</c:v>
                </c:pt>
                <c:pt idx="4430">
                  <c:v>3</c:v>
                </c:pt>
                <c:pt idx="4431">
                  <c:v>2</c:v>
                </c:pt>
                <c:pt idx="4432">
                  <c:v>4</c:v>
                </c:pt>
                <c:pt idx="4433">
                  <c:v>2</c:v>
                </c:pt>
                <c:pt idx="4434">
                  <c:v>4</c:v>
                </c:pt>
                <c:pt idx="4435">
                  <c:v>6</c:v>
                </c:pt>
                <c:pt idx="4436">
                  <c:v>2</c:v>
                </c:pt>
                <c:pt idx="4437">
                  <c:v>4</c:v>
                </c:pt>
                <c:pt idx="4438">
                  <c:v>4</c:v>
                </c:pt>
                <c:pt idx="4439">
                  <c:v>2</c:v>
                </c:pt>
                <c:pt idx="4440">
                  <c:v>2</c:v>
                </c:pt>
                <c:pt idx="4441">
                  <c:v>2</c:v>
                </c:pt>
                <c:pt idx="4442">
                  <c:v>5</c:v>
                </c:pt>
                <c:pt idx="4443">
                  <c:v>5</c:v>
                </c:pt>
                <c:pt idx="4444">
                  <c:v>3</c:v>
                </c:pt>
                <c:pt idx="4445">
                  <c:v>2</c:v>
                </c:pt>
                <c:pt idx="4446">
                  <c:v>2</c:v>
                </c:pt>
                <c:pt idx="4447">
                  <c:v>2</c:v>
                </c:pt>
                <c:pt idx="4448">
                  <c:v>2</c:v>
                </c:pt>
                <c:pt idx="4449">
                  <c:v>2</c:v>
                </c:pt>
                <c:pt idx="4450">
                  <c:v>5</c:v>
                </c:pt>
                <c:pt idx="4451">
                  <c:v>6</c:v>
                </c:pt>
                <c:pt idx="4452">
                  <c:v>2</c:v>
                </c:pt>
                <c:pt idx="4453">
                  <c:v>4</c:v>
                </c:pt>
                <c:pt idx="4454">
                  <c:v>4</c:v>
                </c:pt>
                <c:pt idx="4455">
                  <c:v>4</c:v>
                </c:pt>
                <c:pt idx="4456">
                  <c:v>2</c:v>
                </c:pt>
                <c:pt idx="4457">
                  <c:v>4</c:v>
                </c:pt>
                <c:pt idx="4458">
                  <c:v>4</c:v>
                </c:pt>
                <c:pt idx="4459">
                  <c:v>3</c:v>
                </c:pt>
                <c:pt idx="4460">
                  <c:v>2</c:v>
                </c:pt>
                <c:pt idx="4461">
                  <c:v>2</c:v>
                </c:pt>
                <c:pt idx="4462">
                  <c:v>5</c:v>
                </c:pt>
                <c:pt idx="4463">
                  <c:v>2</c:v>
                </c:pt>
                <c:pt idx="4464">
                  <c:v>6</c:v>
                </c:pt>
                <c:pt idx="4465">
                  <c:v>2</c:v>
                </c:pt>
                <c:pt idx="4466">
                  <c:v>4</c:v>
                </c:pt>
                <c:pt idx="4467">
                  <c:v>2</c:v>
                </c:pt>
                <c:pt idx="4468">
                  <c:v>6</c:v>
                </c:pt>
                <c:pt idx="4469">
                  <c:v>6</c:v>
                </c:pt>
                <c:pt idx="4470">
                  <c:v>2</c:v>
                </c:pt>
                <c:pt idx="4471">
                  <c:v>2</c:v>
                </c:pt>
                <c:pt idx="4472">
                  <c:v>4</c:v>
                </c:pt>
                <c:pt idx="4473">
                  <c:v>6</c:v>
                </c:pt>
                <c:pt idx="4474">
                  <c:v>2</c:v>
                </c:pt>
                <c:pt idx="4475">
                  <c:v>4</c:v>
                </c:pt>
                <c:pt idx="4476">
                  <c:v>4</c:v>
                </c:pt>
                <c:pt idx="4477">
                  <c:v>2</c:v>
                </c:pt>
                <c:pt idx="4478">
                  <c:v>2</c:v>
                </c:pt>
                <c:pt idx="4479">
                  <c:v>4</c:v>
                </c:pt>
                <c:pt idx="4480">
                  <c:v>2</c:v>
                </c:pt>
                <c:pt idx="4481">
                  <c:v>2</c:v>
                </c:pt>
                <c:pt idx="4482">
                  <c:v>2</c:v>
                </c:pt>
                <c:pt idx="4483">
                  <c:v>6</c:v>
                </c:pt>
                <c:pt idx="4484">
                  <c:v>2</c:v>
                </c:pt>
                <c:pt idx="4485">
                  <c:v>2</c:v>
                </c:pt>
                <c:pt idx="4486">
                  <c:v>2</c:v>
                </c:pt>
                <c:pt idx="4487">
                  <c:v>2</c:v>
                </c:pt>
                <c:pt idx="4488">
                  <c:v>4</c:v>
                </c:pt>
                <c:pt idx="4489">
                  <c:v>2</c:v>
                </c:pt>
                <c:pt idx="4490">
                  <c:v>2</c:v>
                </c:pt>
                <c:pt idx="4491">
                  <c:v>2</c:v>
                </c:pt>
                <c:pt idx="4492">
                  <c:v>2</c:v>
                </c:pt>
                <c:pt idx="4493">
                  <c:v>4</c:v>
                </c:pt>
                <c:pt idx="4494">
                  <c:v>2</c:v>
                </c:pt>
                <c:pt idx="4495">
                  <c:v>2</c:v>
                </c:pt>
                <c:pt idx="4496">
                  <c:v>4</c:v>
                </c:pt>
                <c:pt idx="4497">
                  <c:v>4</c:v>
                </c:pt>
                <c:pt idx="4498">
                  <c:v>2</c:v>
                </c:pt>
                <c:pt idx="4499">
                  <c:v>3</c:v>
                </c:pt>
                <c:pt idx="4500">
                  <c:v>3</c:v>
                </c:pt>
                <c:pt idx="4501">
                  <c:v>2</c:v>
                </c:pt>
                <c:pt idx="4502">
                  <c:v>2</c:v>
                </c:pt>
                <c:pt idx="4503">
                  <c:v>4</c:v>
                </c:pt>
                <c:pt idx="4504">
                  <c:v>2</c:v>
                </c:pt>
                <c:pt idx="4505">
                  <c:v>2</c:v>
                </c:pt>
                <c:pt idx="4506">
                  <c:v>4</c:v>
                </c:pt>
                <c:pt idx="4507">
                  <c:v>2</c:v>
                </c:pt>
                <c:pt idx="4508">
                  <c:v>2</c:v>
                </c:pt>
                <c:pt idx="4509">
                  <c:v>2</c:v>
                </c:pt>
                <c:pt idx="4510">
                  <c:v>3</c:v>
                </c:pt>
                <c:pt idx="4511">
                  <c:v>2</c:v>
                </c:pt>
                <c:pt idx="4512">
                  <c:v>2</c:v>
                </c:pt>
                <c:pt idx="4513">
                  <c:v>4</c:v>
                </c:pt>
                <c:pt idx="4514">
                  <c:v>3</c:v>
                </c:pt>
                <c:pt idx="4515">
                  <c:v>2</c:v>
                </c:pt>
                <c:pt idx="4516">
                  <c:v>2</c:v>
                </c:pt>
                <c:pt idx="4517">
                  <c:v>2</c:v>
                </c:pt>
                <c:pt idx="4518">
                  <c:v>2</c:v>
                </c:pt>
                <c:pt idx="4519">
                  <c:v>2</c:v>
                </c:pt>
                <c:pt idx="4520">
                  <c:v>2</c:v>
                </c:pt>
                <c:pt idx="4521">
                  <c:v>2</c:v>
                </c:pt>
                <c:pt idx="4522">
                  <c:v>4</c:v>
                </c:pt>
                <c:pt idx="4523">
                  <c:v>2</c:v>
                </c:pt>
                <c:pt idx="4524">
                  <c:v>2</c:v>
                </c:pt>
                <c:pt idx="4525">
                  <c:v>2</c:v>
                </c:pt>
                <c:pt idx="4526">
                  <c:v>2</c:v>
                </c:pt>
                <c:pt idx="4527">
                  <c:v>4</c:v>
                </c:pt>
                <c:pt idx="4528">
                  <c:v>6</c:v>
                </c:pt>
                <c:pt idx="4529">
                  <c:v>3</c:v>
                </c:pt>
                <c:pt idx="4530">
                  <c:v>4</c:v>
                </c:pt>
                <c:pt idx="4531">
                  <c:v>3</c:v>
                </c:pt>
                <c:pt idx="4532">
                  <c:v>4</c:v>
                </c:pt>
                <c:pt idx="4533">
                  <c:v>4</c:v>
                </c:pt>
                <c:pt idx="4534">
                  <c:v>2</c:v>
                </c:pt>
                <c:pt idx="4535">
                  <c:v>2</c:v>
                </c:pt>
                <c:pt idx="4536">
                  <c:v>2</c:v>
                </c:pt>
                <c:pt idx="4537">
                  <c:v>4</c:v>
                </c:pt>
                <c:pt idx="4538">
                  <c:v>2</c:v>
                </c:pt>
                <c:pt idx="4539">
                  <c:v>4</c:v>
                </c:pt>
                <c:pt idx="4540">
                  <c:v>2</c:v>
                </c:pt>
                <c:pt idx="4541">
                  <c:v>2</c:v>
                </c:pt>
                <c:pt idx="4542">
                  <c:v>2</c:v>
                </c:pt>
                <c:pt idx="4543">
                  <c:v>2</c:v>
                </c:pt>
                <c:pt idx="4544">
                  <c:v>2</c:v>
                </c:pt>
                <c:pt idx="4545">
                  <c:v>2</c:v>
                </c:pt>
                <c:pt idx="4546">
                  <c:v>2</c:v>
                </c:pt>
                <c:pt idx="4547">
                  <c:v>2</c:v>
                </c:pt>
                <c:pt idx="4548">
                  <c:v>2</c:v>
                </c:pt>
                <c:pt idx="4549">
                  <c:v>2</c:v>
                </c:pt>
                <c:pt idx="4550">
                  <c:v>6</c:v>
                </c:pt>
                <c:pt idx="4551">
                  <c:v>2</c:v>
                </c:pt>
                <c:pt idx="4552">
                  <c:v>2</c:v>
                </c:pt>
                <c:pt idx="4553">
                  <c:v>2</c:v>
                </c:pt>
                <c:pt idx="4554">
                  <c:v>2</c:v>
                </c:pt>
                <c:pt idx="4555">
                  <c:v>2</c:v>
                </c:pt>
                <c:pt idx="4556">
                  <c:v>2</c:v>
                </c:pt>
                <c:pt idx="4557">
                  <c:v>6</c:v>
                </c:pt>
                <c:pt idx="4558">
                  <c:v>3</c:v>
                </c:pt>
                <c:pt idx="4559">
                  <c:v>2</c:v>
                </c:pt>
                <c:pt idx="4560">
                  <c:v>4</c:v>
                </c:pt>
                <c:pt idx="4561">
                  <c:v>4</c:v>
                </c:pt>
                <c:pt idx="4562">
                  <c:v>2</c:v>
                </c:pt>
                <c:pt idx="4563">
                  <c:v>2</c:v>
                </c:pt>
                <c:pt idx="4564">
                  <c:v>2</c:v>
                </c:pt>
                <c:pt idx="4565">
                  <c:v>2</c:v>
                </c:pt>
                <c:pt idx="4566">
                  <c:v>2</c:v>
                </c:pt>
                <c:pt idx="4567">
                  <c:v>2</c:v>
                </c:pt>
                <c:pt idx="4568">
                  <c:v>2</c:v>
                </c:pt>
                <c:pt idx="4569">
                  <c:v>3</c:v>
                </c:pt>
                <c:pt idx="4570">
                  <c:v>2</c:v>
                </c:pt>
                <c:pt idx="4571">
                  <c:v>2</c:v>
                </c:pt>
                <c:pt idx="4572">
                  <c:v>2</c:v>
                </c:pt>
                <c:pt idx="4573">
                  <c:v>2</c:v>
                </c:pt>
                <c:pt idx="4574">
                  <c:v>2</c:v>
                </c:pt>
                <c:pt idx="4575">
                  <c:v>2</c:v>
                </c:pt>
                <c:pt idx="4576">
                  <c:v>2</c:v>
                </c:pt>
                <c:pt idx="4577">
                  <c:v>3</c:v>
                </c:pt>
                <c:pt idx="4578">
                  <c:v>2</c:v>
                </c:pt>
                <c:pt idx="4579">
                  <c:v>2</c:v>
                </c:pt>
                <c:pt idx="4580">
                  <c:v>2</c:v>
                </c:pt>
                <c:pt idx="4581">
                  <c:v>5</c:v>
                </c:pt>
                <c:pt idx="4582">
                  <c:v>4</c:v>
                </c:pt>
                <c:pt idx="4583">
                  <c:v>2</c:v>
                </c:pt>
                <c:pt idx="4584">
                  <c:v>2</c:v>
                </c:pt>
                <c:pt idx="4585">
                  <c:v>3</c:v>
                </c:pt>
                <c:pt idx="4586">
                  <c:v>2</c:v>
                </c:pt>
                <c:pt idx="4587">
                  <c:v>2</c:v>
                </c:pt>
                <c:pt idx="4588">
                  <c:v>3</c:v>
                </c:pt>
                <c:pt idx="4589">
                  <c:v>4</c:v>
                </c:pt>
                <c:pt idx="4590">
                  <c:v>4</c:v>
                </c:pt>
                <c:pt idx="4591">
                  <c:v>2</c:v>
                </c:pt>
                <c:pt idx="4592">
                  <c:v>2</c:v>
                </c:pt>
                <c:pt idx="4593">
                  <c:v>2</c:v>
                </c:pt>
                <c:pt idx="4594">
                  <c:v>4</c:v>
                </c:pt>
                <c:pt idx="4595">
                  <c:v>2</c:v>
                </c:pt>
                <c:pt idx="4596">
                  <c:v>6</c:v>
                </c:pt>
                <c:pt idx="4597">
                  <c:v>2</c:v>
                </c:pt>
                <c:pt idx="4598">
                  <c:v>2</c:v>
                </c:pt>
                <c:pt idx="4599">
                  <c:v>2</c:v>
                </c:pt>
                <c:pt idx="4600">
                  <c:v>2</c:v>
                </c:pt>
                <c:pt idx="4601">
                  <c:v>2</c:v>
                </c:pt>
                <c:pt idx="4602">
                  <c:v>4</c:v>
                </c:pt>
                <c:pt idx="4603">
                  <c:v>4</c:v>
                </c:pt>
                <c:pt idx="4604">
                  <c:v>3</c:v>
                </c:pt>
                <c:pt idx="4605">
                  <c:v>2</c:v>
                </c:pt>
                <c:pt idx="4606">
                  <c:v>4</c:v>
                </c:pt>
                <c:pt idx="4607">
                  <c:v>2</c:v>
                </c:pt>
                <c:pt idx="4608">
                  <c:v>4</c:v>
                </c:pt>
                <c:pt idx="4609">
                  <c:v>4</c:v>
                </c:pt>
                <c:pt idx="4610">
                  <c:v>4</c:v>
                </c:pt>
                <c:pt idx="4611">
                  <c:v>4</c:v>
                </c:pt>
                <c:pt idx="4612">
                  <c:v>2</c:v>
                </c:pt>
                <c:pt idx="4613">
                  <c:v>3</c:v>
                </c:pt>
                <c:pt idx="4614">
                  <c:v>4</c:v>
                </c:pt>
                <c:pt idx="4615">
                  <c:v>2</c:v>
                </c:pt>
                <c:pt idx="4616">
                  <c:v>3</c:v>
                </c:pt>
                <c:pt idx="4617">
                  <c:v>2</c:v>
                </c:pt>
                <c:pt idx="4618">
                  <c:v>3</c:v>
                </c:pt>
                <c:pt idx="4619">
                  <c:v>4</c:v>
                </c:pt>
                <c:pt idx="4620">
                  <c:v>2</c:v>
                </c:pt>
                <c:pt idx="4621">
                  <c:v>2</c:v>
                </c:pt>
                <c:pt idx="4622">
                  <c:v>6</c:v>
                </c:pt>
                <c:pt idx="4623">
                  <c:v>2</c:v>
                </c:pt>
                <c:pt idx="4624">
                  <c:v>2</c:v>
                </c:pt>
                <c:pt idx="4625">
                  <c:v>3</c:v>
                </c:pt>
                <c:pt idx="4626">
                  <c:v>2</c:v>
                </c:pt>
                <c:pt idx="4627">
                  <c:v>4</c:v>
                </c:pt>
                <c:pt idx="4628">
                  <c:v>2</c:v>
                </c:pt>
                <c:pt idx="4629">
                  <c:v>2</c:v>
                </c:pt>
                <c:pt idx="4630">
                  <c:v>2</c:v>
                </c:pt>
                <c:pt idx="4631">
                  <c:v>4</c:v>
                </c:pt>
                <c:pt idx="4632">
                  <c:v>2</c:v>
                </c:pt>
                <c:pt idx="4633">
                  <c:v>2</c:v>
                </c:pt>
                <c:pt idx="4634">
                  <c:v>3</c:v>
                </c:pt>
                <c:pt idx="4635">
                  <c:v>2</c:v>
                </c:pt>
                <c:pt idx="4636">
                  <c:v>2</c:v>
                </c:pt>
                <c:pt idx="4637">
                  <c:v>4</c:v>
                </c:pt>
                <c:pt idx="4638">
                  <c:v>2</c:v>
                </c:pt>
                <c:pt idx="4639">
                  <c:v>2</c:v>
                </c:pt>
                <c:pt idx="4640">
                  <c:v>2</c:v>
                </c:pt>
                <c:pt idx="4641">
                  <c:v>2</c:v>
                </c:pt>
                <c:pt idx="4642">
                  <c:v>5</c:v>
                </c:pt>
                <c:pt idx="4643">
                  <c:v>4</c:v>
                </c:pt>
                <c:pt idx="4644">
                  <c:v>2</c:v>
                </c:pt>
                <c:pt idx="4645">
                  <c:v>2</c:v>
                </c:pt>
                <c:pt idx="4646">
                  <c:v>2</c:v>
                </c:pt>
                <c:pt idx="4647">
                  <c:v>2</c:v>
                </c:pt>
                <c:pt idx="4648">
                  <c:v>2</c:v>
                </c:pt>
                <c:pt idx="4649">
                  <c:v>2</c:v>
                </c:pt>
                <c:pt idx="4650">
                  <c:v>2</c:v>
                </c:pt>
                <c:pt idx="4651">
                  <c:v>2</c:v>
                </c:pt>
                <c:pt idx="4652">
                  <c:v>2</c:v>
                </c:pt>
                <c:pt idx="4653">
                  <c:v>3</c:v>
                </c:pt>
                <c:pt idx="4654">
                  <c:v>4</c:v>
                </c:pt>
                <c:pt idx="4655">
                  <c:v>2</c:v>
                </c:pt>
                <c:pt idx="4656">
                  <c:v>4</c:v>
                </c:pt>
                <c:pt idx="4657">
                  <c:v>2</c:v>
                </c:pt>
                <c:pt idx="4658">
                  <c:v>2</c:v>
                </c:pt>
                <c:pt idx="4659">
                  <c:v>2</c:v>
                </c:pt>
                <c:pt idx="4660">
                  <c:v>5</c:v>
                </c:pt>
                <c:pt idx="4661">
                  <c:v>2</c:v>
                </c:pt>
                <c:pt idx="4662">
                  <c:v>6</c:v>
                </c:pt>
                <c:pt idx="4663">
                  <c:v>2</c:v>
                </c:pt>
                <c:pt idx="4664">
                  <c:v>2</c:v>
                </c:pt>
                <c:pt idx="4665">
                  <c:v>2</c:v>
                </c:pt>
                <c:pt idx="4666">
                  <c:v>2</c:v>
                </c:pt>
                <c:pt idx="4667">
                  <c:v>4</c:v>
                </c:pt>
                <c:pt idx="4668">
                  <c:v>3</c:v>
                </c:pt>
                <c:pt idx="4669">
                  <c:v>2</c:v>
                </c:pt>
                <c:pt idx="4670">
                  <c:v>4</c:v>
                </c:pt>
                <c:pt idx="4671">
                  <c:v>4</c:v>
                </c:pt>
                <c:pt idx="4672">
                  <c:v>2</c:v>
                </c:pt>
                <c:pt idx="4673">
                  <c:v>2</c:v>
                </c:pt>
                <c:pt idx="4674">
                  <c:v>2</c:v>
                </c:pt>
                <c:pt idx="4675">
                  <c:v>2</c:v>
                </c:pt>
                <c:pt idx="4676">
                  <c:v>4</c:v>
                </c:pt>
                <c:pt idx="4677">
                  <c:v>4</c:v>
                </c:pt>
                <c:pt idx="4678">
                  <c:v>2</c:v>
                </c:pt>
                <c:pt idx="4679">
                  <c:v>2</c:v>
                </c:pt>
                <c:pt idx="4680">
                  <c:v>2</c:v>
                </c:pt>
                <c:pt idx="4681">
                  <c:v>3</c:v>
                </c:pt>
                <c:pt idx="4682">
                  <c:v>2</c:v>
                </c:pt>
                <c:pt idx="4683">
                  <c:v>2</c:v>
                </c:pt>
                <c:pt idx="4684">
                  <c:v>4</c:v>
                </c:pt>
                <c:pt idx="4685">
                  <c:v>2</c:v>
                </c:pt>
                <c:pt idx="4686">
                  <c:v>4</c:v>
                </c:pt>
                <c:pt idx="4687">
                  <c:v>4</c:v>
                </c:pt>
                <c:pt idx="4688">
                  <c:v>5</c:v>
                </c:pt>
                <c:pt idx="4689">
                  <c:v>4</c:v>
                </c:pt>
                <c:pt idx="4690">
                  <c:v>3</c:v>
                </c:pt>
                <c:pt idx="4691">
                  <c:v>2</c:v>
                </c:pt>
                <c:pt idx="4692">
                  <c:v>2</c:v>
                </c:pt>
                <c:pt idx="4693">
                  <c:v>4</c:v>
                </c:pt>
                <c:pt idx="4694">
                  <c:v>2</c:v>
                </c:pt>
                <c:pt idx="4695">
                  <c:v>3</c:v>
                </c:pt>
                <c:pt idx="4696">
                  <c:v>2</c:v>
                </c:pt>
                <c:pt idx="4697">
                  <c:v>2</c:v>
                </c:pt>
                <c:pt idx="4698">
                  <c:v>2</c:v>
                </c:pt>
                <c:pt idx="4699">
                  <c:v>2</c:v>
                </c:pt>
                <c:pt idx="4700">
                  <c:v>4</c:v>
                </c:pt>
                <c:pt idx="4701">
                  <c:v>2</c:v>
                </c:pt>
                <c:pt idx="4702">
                  <c:v>2</c:v>
                </c:pt>
                <c:pt idx="4703">
                  <c:v>3</c:v>
                </c:pt>
                <c:pt idx="4704">
                  <c:v>2</c:v>
                </c:pt>
                <c:pt idx="4705">
                  <c:v>2</c:v>
                </c:pt>
                <c:pt idx="4706">
                  <c:v>2</c:v>
                </c:pt>
                <c:pt idx="4707">
                  <c:v>2</c:v>
                </c:pt>
                <c:pt idx="4708">
                  <c:v>2</c:v>
                </c:pt>
                <c:pt idx="4709">
                  <c:v>2</c:v>
                </c:pt>
                <c:pt idx="4710">
                  <c:v>2</c:v>
                </c:pt>
                <c:pt idx="4711">
                  <c:v>2</c:v>
                </c:pt>
                <c:pt idx="4712">
                  <c:v>6</c:v>
                </c:pt>
                <c:pt idx="4713">
                  <c:v>5</c:v>
                </c:pt>
                <c:pt idx="4714">
                  <c:v>2</c:v>
                </c:pt>
                <c:pt idx="4715">
                  <c:v>2</c:v>
                </c:pt>
                <c:pt idx="4716">
                  <c:v>2</c:v>
                </c:pt>
                <c:pt idx="4717">
                  <c:v>2</c:v>
                </c:pt>
                <c:pt idx="4718">
                  <c:v>2</c:v>
                </c:pt>
                <c:pt idx="4719">
                  <c:v>4</c:v>
                </c:pt>
                <c:pt idx="4720">
                  <c:v>2</c:v>
                </c:pt>
                <c:pt idx="4721">
                  <c:v>4</c:v>
                </c:pt>
                <c:pt idx="4722">
                  <c:v>3</c:v>
                </c:pt>
                <c:pt idx="4723">
                  <c:v>2</c:v>
                </c:pt>
                <c:pt idx="4724">
                  <c:v>2</c:v>
                </c:pt>
                <c:pt idx="4725">
                  <c:v>2</c:v>
                </c:pt>
                <c:pt idx="4726">
                  <c:v>4</c:v>
                </c:pt>
                <c:pt idx="4727">
                  <c:v>2</c:v>
                </c:pt>
                <c:pt idx="4728">
                  <c:v>4</c:v>
                </c:pt>
                <c:pt idx="4729">
                  <c:v>4</c:v>
                </c:pt>
                <c:pt idx="4730">
                  <c:v>3</c:v>
                </c:pt>
                <c:pt idx="4731">
                  <c:v>2</c:v>
                </c:pt>
                <c:pt idx="4732">
                  <c:v>2</c:v>
                </c:pt>
                <c:pt idx="4733">
                  <c:v>2</c:v>
                </c:pt>
                <c:pt idx="4734">
                  <c:v>2</c:v>
                </c:pt>
                <c:pt idx="4735">
                  <c:v>4</c:v>
                </c:pt>
                <c:pt idx="4736">
                  <c:v>6</c:v>
                </c:pt>
                <c:pt idx="4737">
                  <c:v>2</c:v>
                </c:pt>
                <c:pt idx="4738">
                  <c:v>2</c:v>
                </c:pt>
                <c:pt idx="4739">
                  <c:v>6</c:v>
                </c:pt>
                <c:pt idx="4740">
                  <c:v>4</c:v>
                </c:pt>
                <c:pt idx="4741">
                  <c:v>4</c:v>
                </c:pt>
                <c:pt idx="4742">
                  <c:v>2</c:v>
                </c:pt>
                <c:pt idx="4743">
                  <c:v>2</c:v>
                </c:pt>
                <c:pt idx="4744">
                  <c:v>2</c:v>
                </c:pt>
                <c:pt idx="4745">
                  <c:v>2</c:v>
                </c:pt>
                <c:pt idx="4746">
                  <c:v>2</c:v>
                </c:pt>
                <c:pt idx="4747">
                  <c:v>2</c:v>
                </c:pt>
                <c:pt idx="4748">
                  <c:v>2</c:v>
                </c:pt>
                <c:pt idx="4749">
                  <c:v>2</c:v>
                </c:pt>
                <c:pt idx="4750">
                  <c:v>3</c:v>
                </c:pt>
                <c:pt idx="4751">
                  <c:v>2</c:v>
                </c:pt>
                <c:pt idx="4752">
                  <c:v>4</c:v>
                </c:pt>
                <c:pt idx="4753">
                  <c:v>3</c:v>
                </c:pt>
                <c:pt idx="4754">
                  <c:v>6</c:v>
                </c:pt>
                <c:pt idx="4755">
                  <c:v>4</c:v>
                </c:pt>
                <c:pt idx="4756">
                  <c:v>6</c:v>
                </c:pt>
                <c:pt idx="4757">
                  <c:v>2</c:v>
                </c:pt>
                <c:pt idx="4758">
                  <c:v>6</c:v>
                </c:pt>
                <c:pt idx="4759">
                  <c:v>2</c:v>
                </c:pt>
                <c:pt idx="4760">
                  <c:v>4</c:v>
                </c:pt>
                <c:pt idx="4761">
                  <c:v>2</c:v>
                </c:pt>
                <c:pt idx="4762">
                  <c:v>2</c:v>
                </c:pt>
                <c:pt idx="4763">
                  <c:v>4</c:v>
                </c:pt>
                <c:pt idx="4764">
                  <c:v>4</c:v>
                </c:pt>
                <c:pt idx="4765">
                  <c:v>6</c:v>
                </c:pt>
                <c:pt idx="4766">
                  <c:v>2</c:v>
                </c:pt>
                <c:pt idx="4767">
                  <c:v>2</c:v>
                </c:pt>
                <c:pt idx="4768">
                  <c:v>4</c:v>
                </c:pt>
                <c:pt idx="4769">
                  <c:v>2</c:v>
                </c:pt>
                <c:pt idx="4770">
                  <c:v>2</c:v>
                </c:pt>
                <c:pt idx="4771">
                  <c:v>2</c:v>
                </c:pt>
                <c:pt idx="4772">
                  <c:v>2</c:v>
                </c:pt>
                <c:pt idx="4773">
                  <c:v>2</c:v>
                </c:pt>
                <c:pt idx="4774">
                  <c:v>2</c:v>
                </c:pt>
                <c:pt idx="4775">
                  <c:v>2</c:v>
                </c:pt>
                <c:pt idx="4776">
                  <c:v>4</c:v>
                </c:pt>
                <c:pt idx="4777">
                  <c:v>2</c:v>
                </c:pt>
                <c:pt idx="4778">
                  <c:v>2</c:v>
                </c:pt>
                <c:pt idx="4779">
                  <c:v>2</c:v>
                </c:pt>
                <c:pt idx="4780">
                  <c:v>2</c:v>
                </c:pt>
                <c:pt idx="4781">
                  <c:v>2</c:v>
                </c:pt>
                <c:pt idx="4782">
                  <c:v>2</c:v>
                </c:pt>
                <c:pt idx="4783">
                  <c:v>4</c:v>
                </c:pt>
                <c:pt idx="4784">
                  <c:v>2</c:v>
                </c:pt>
                <c:pt idx="4785">
                  <c:v>4</c:v>
                </c:pt>
                <c:pt idx="4786">
                  <c:v>2</c:v>
                </c:pt>
                <c:pt idx="4787">
                  <c:v>2</c:v>
                </c:pt>
                <c:pt idx="4788">
                  <c:v>2</c:v>
                </c:pt>
                <c:pt idx="4789">
                  <c:v>2</c:v>
                </c:pt>
                <c:pt idx="4790">
                  <c:v>2</c:v>
                </c:pt>
                <c:pt idx="4791">
                  <c:v>2</c:v>
                </c:pt>
                <c:pt idx="4792">
                  <c:v>4</c:v>
                </c:pt>
                <c:pt idx="4793">
                  <c:v>3</c:v>
                </c:pt>
                <c:pt idx="4794">
                  <c:v>2</c:v>
                </c:pt>
                <c:pt idx="4795">
                  <c:v>3</c:v>
                </c:pt>
                <c:pt idx="4796">
                  <c:v>4</c:v>
                </c:pt>
                <c:pt idx="4797">
                  <c:v>4</c:v>
                </c:pt>
                <c:pt idx="4798">
                  <c:v>2</c:v>
                </c:pt>
                <c:pt idx="4799">
                  <c:v>2</c:v>
                </c:pt>
                <c:pt idx="4800">
                  <c:v>6</c:v>
                </c:pt>
                <c:pt idx="4801">
                  <c:v>2</c:v>
                </c:pt>
                <c:pt idx="4802">
                  <c:v>2</c:v>
                </c:pt>
                <c:pt idx="4803">
                  <c:v>2</c:v>
                </c:pt>
                <c:pt idx="4804">
                  <c:v>2</c:v>
                </c:pt>
                <c:pt idx="4805">
                  <c:v>2</c:v>
                </c:pt>
                <c:pt idx="4806">
                  <c:v>2</c:v>
                </c:pt>
                <c:pt idx="4807">
                  <c:v>4</c:v>
                </c:pt>
                <c:pt idx="4808">
                  <c:v>4</c:v>
                </c:pt>
                <c:pt idx="4809">
                  <c:v>2</c:v>
                </c:pt>
                <c:pt idx="4810">
                  <c:v>2</c:v>
                </c:pt>
                <c:pt idx="4811">
                  <c:v>4</c:v>
                </c:pt>
                <c:pt idx="4812">
                  <c:v>2</c:v>
                </c:pt>
                <c:pt idx="4813">
                  <c:v>2</c:v>
                </c:pt>
                <c:pt idx="4814">
                  <c:v>3</c:v>
                </c:pt>
                <c:pt idx="4815">
                  <c:v>4</c:v>
                </c:pt>
                <c:pt idx="4816">
                  <c:v>4</c:v>
                </c:pt>
                <c:pt idx="4817">
                  <c:v>3</c:v>
                </c:pt>
                <c:pt idx="4818">
                  <c:v>2</c:v>
                </c:pt>
                <c:pt idx="4819">
                  <c:v>2</c:v>
                </c:pt>
                <c:pt idx="4820">
                  <c:v>2</c:v>
                </c:pt>
                <c:pt idx="4821">
                  <c:v>5</c:v>
                </c:pt>
                <c:pt idx="4822">
                  <c:v>2</c:v>
                </c:pt>
                <c:pt idx="4823">
                  <c:v>4</c:v>
                </c:pt>
                <c:pt idx="4824">
                  <c:v>2</c:v>
                </c:pt>
                <c:pt idx="4825">
                  <c:v>2</c:v>
                </c:pt>
                <c:pt idx="4826">
                  <c:v>2</c:v>
                </c:pt>
                <c:pt idx="4827">
                  <c:v>5</c:v>
                </c:pt>
                <c:pt idx="4828">
                  <c:v>2</c:v>
                </c:pt>
                <c:pt idx="4829">
                  <c:v>2</c:v>
                </c:pt>
                <c:pt idx="4830">
                  <c:v>5</c:v>
                </c:pt>
                <c:pt idx="4831">
                  <c:v>4</c:v>
                </c:pt>
                <c:pt idx="4832">
                  <c:v>2</c:v>
                </c:pt>
                <c:pt idx="4833">
                  <c:v>2</c:v>
                </c:pt>
                <c:pt idx="4834">
                  <c:v>4</c:v>
                </c:pt>
                <c:pt idx="4835">
                  <c:v>4</c:v>
                </c:pt>
                <c:pt idx="4836">
                  <c:v>2</c:v>
                </c:pt>
                <c:pt idx="4837">
                  <c:v>2</c:v>
                </c:pt>
                <c:pt idx="4838">
                  <c:v>2</c:v>
                </c:pt>
                <c:pt idx="4839">
                  <c:v>2</c:v>
                </c:pt>
                <c:pt idx="4840">
                  <c:v>2</c:v>
                </c:pt>
                <c:pt idx="4841">
                  <c:v>4</c:v>
                </c:pt>
                <c:pt idx="4842">
                  <c:v>6</c:v>
                </c:pt>
                <c:pt idx="4843">
                  <c:v>2</c:v>
                </c:pt>
                <c:pt idx="4844">
                  <c:v>2</c:v>
                </c:pt>
                <c:pt idx="4845">
                  <c:v>3</c:v>
                </c:pt>
                <c:pt idx="4846">
                  <c:v>4</c:v>
                </c:pt>
                <c:pt idx="4847">
                  <c:v>6</c:v>
                </c:pt>
                <c:pt idx="4848">
                  <c:v>2</c:v>
                </c:pt>
                <c:pt idx="4849">
                  <c:v>2</c:v>
                </c:pt>
                <c:pt idx="4850">
                  <c:v>2</c:v>
                </c:pt>
                <c:pt idx="4851">
                  <c:v>5</c:v>
                </c:pt>
                <c:pt idx="4852">
                  <c:v>2</c:v>
                </c:pt>
                <c:pt idx="4853">
                  <c:v>6</c:v>
                </c:pt>
                <c:pt idx="4854">
                  <c:v>5</c:v>
                </c:pt>
                <c:pt idx="4855">
                  <c:v>2</c:v>
                </c:pt>
                <c:pt idx="4856">
                  <c:v>3</c:v>
                </c:pt>
                <c:pt idx="4857">
                  <c:v>2</c:v>
                </c:pt>
                <c:pt idx="4858">
                  <c:v>3</c:v>
                </c:pt>
                <c:pt idx="4859">
                  <c:v>2</c:v>
                </c:pt>
                <c:pt idx="4860">
                  <c:v>2</c:v>
                </c:pt>
                <c:pt idx="4861">
                  <c:v>4</c:v>
                </c:pt>
                <c:pt idx="4862">
                  <c:v>2</c:v>
                </c:pt>
                <c:pt idx="4863">
                  <c:v>4</c:v>
                </c:pt>
                <c:pt idx="4864">
                  <c:v>2</c:v>
                </c:pt>
                <c:pt idx="4865">
                  <c:v>4</c:v>
                </c:pt>
                <c:pt idx="4866">
                  <c:v>2</c:v>
                </c:pt>
                <c:pt idx="4867">
                  <c:v>6</c:v>
                </c:pt>
                <c:pt idx="4868">
                  <c:v>5</c:v>
                </c:pt>
                <c:pt idx="4869">
                  <c:v>2</c:v>
                </c:pt>
                <c:pt idx="4870">
                  <c:v>2</c:v>
                </c:pt>
                <c:pt idx="4871">
                  <c:v>2</c:v>
                </c:pt>
                <c:pt idx="4872">
                  <c:v>2</c:v>
                </c:pt>
                <c:pt idx="4873">
                  <c:v>3</c:v>
                </c:pt>
                <c:pt idx="4874">
                  <c:v>2</c:v>
                </c:pt>
                <c:pt idx="4875">
                  <c:v>2</c:v>
                </c:pt>
                <c:pt idx="4876">
                  <c:v>2</c:v>
                </c:pt>
                <c:pt idx="4877">
                  <c:v>4</c:v>
                </c:pt>
                <c:pt idx="4878">
                  <c:v>2</c:v>
                </c:pt>
                <c:pt idx="4879">
                  <c:v>3</c:v>
                </c:pt>
                <c:pt idx="4880">
                  <c:v>2</c:v>
                </c:pt>
                <c:pt idx="4881">
                  <c:v>2</c:v>
                </c:pt>
                <c:pt idx="4882">
                  <c:v>2</c:v>
                </c:pt>
                <c:pt idx="4883">
                  <c:v>2</c:v>
                </c:pt>
                <c:pt idx="4884">
                  <c:v>2</c:v>
                </c:pt>
                <c:pt idx="4885">
                  <c:v>4</c:v>
                </c:pt>
                <c:pt idx="4886">
                  <c:v>4</c:v>
                </c:pt>
                <c:pt idx="4887">
                  <c:v>2</c:v>
                </c:pt>
                <c:pt idx="4888">
                  <c:v>4</c:v>
                </c:pt>
                <c:pt idx="4889">
                  <c:v>2</c:v>
                </c:pt>
                <c:pt idx="4890">
                  <c:v>2</c:v>
                </c:pt>
                <c:pt idx="4891">
                  <c:v>5</c:v>
                </c:pt>
                <c:pt idx="4892">
                  <c:v>2</c:v>
                </c:pt>
                <c:pt idx="4893">
                  <c:v>4</c:v>
                </c:pt>
                <c:pt idx="4894">
                  <c:v>2</c:v>
                </c:pt>
                <c:pt idx="4895">
                  <c:v>6</c:v>
                </c:pt>
                <c:pt idx="4896">
                  <c:v>5</c:v>
                </c:pt>
                <c:pt idx="4897">
                  <c:v>4</c:v>
                </c:pt>
                <c:pt idx="4898">
                  <c:v>2</c:v>
                </c:pt>
                <c:pt idx="4899">
                  <c:v>4</c:v>
                </c:pt>
                <c:pt idx="4900">
                  <c:v>4</c:v>
                </c:pt>
                <c:pt idx="4901">
                  <c:v>2</c:v>
                </c:pt>
                <c:pt idx="4902">
                  <c:v>2</c:v>
                </c:pt>
                <c:pt idx="4903">
                  <c:v>3</c:v>
                </c:pt>
                <c:pt idx="4904">
                  <c:v>2</c:v>
                </c:pt>
                <c:pt idx="4905">
                  <c:v>6</c:v>
                </c:pt>
                <c:pt idx="4906">
                  <c:v>2</c:v>
                </c:pt>
                <c:pt idx="4907">
                  <c:v>6</c:v>
                </c:pt>
                <c:pt idx="4908">
                  <c:v>2</c:v>
                </c:pt>
                <c:pt idx="4909">
                  <c:v>2</c:v>
                </c:pt>
                <c:pt idx="4910">
                  <c:v>3</c:v>
                </c:pt>
                <c:pt idx="4911">
                  <c:v>2</c:v>
                </c:pt>
                <c:pt idx="4912">
                  <c:v>6</c:v>
                </c:pt>
                <c:pt idx="4913">
                  <c:v>2</c:v>
                </c:pt>
                <c:pt idx="4914">
                  <c:v>2</c:v>
                </c:pt>
                <c:pt idx="4915">
                  <c:v>2</c:v>
                </c:pt>
                <c:pt idx="4916">
                  <c:v>3</c:v>
                </c:pt>
                <c:pt idx="4917">
                  <c:v>2</c:v>
                </c:pt>
                <c:pt idx="4918">
                  <c:v>2</c:v>
                </c:pt>
                <c:pt idx="4919">
                  <c:v>2</c:v>
                </c:pt>
                <c:pt idx="4920">
                  <c:v>2</c:v>
                </c:pt>
                <c:pt idx="4921">
                  <c:v>2</c:v>
                </c:pt>
                <c:pt idx="4922">
                  <c:v>2</c:v>
                </c:pt>
                <c:pt idx="4923">
                  <c:v>4</c:v>
                </c:pt>
                <c:pt idx="4924">
                  <c:v>2</c:v>
                </c:pt>
                <c:pt idx="4925">
                  <c:v>2</c:v>
                </c:pt>
                <c:pt idx="4926">
                  <c:v>4</c:v>
                </c:pt>
                <c:pt idx="4927">
                  <c:v>2</c:v>
                </c:pt>
                <c:pt idx="4928">
                  <c:v>2</c:v>
                </c:pt>
                <c:pt idx="4929">
                  <c:v>2</c:v>
                </c:pt>
                <c:pt idx="4930">
                  <c:v>3</c:v>
                </c:pt>
                <c:pt idx="4931">
                  <c:v>3</c:v>
                </c:pt>
                <c:pt idx="4932">
                  <c:v>5</c:v>
                </c:pt>
                <c:pt idx="4933">
                  <c:v>3</c:v>
                </c:pt>
                <c:pt idx="4934">
                  <c:v>2</c:v>
                </c:pt>
                <c:pt idx="4935">
                  <c:v>4</c:v>
                </c:pt>
                <c:pt idx="4936">
                  <c:v>2</c:v>
                </c:pt>
                <c:pt idx="4937">
                  <c:v>2</c:v>
                </c:pt>
                <c:pt idx="4938">
                  <c:v>2</c:v>
                </c:pt>
                <c:pt idx="4939">
                  <c:v>4</c:v>
                </c:pt>
                <c:pt idx="4940">
                  <c:v>2</c:v>
                </c:pt>
                <c:pt idx="4941">
                  <c:v>2</c:v>
                </c:pt>
                <c:pt idx="4942">
                  <c:v>2</c:v>
                </c:pt>
                <c:pt idx="4943">
                  <c:v>2</c:v>
                </c:pt>
                <c:pt idx="4944">
                  <c:v>2</c:v>
                </c:pt>
                <c:pt idx="4945">
                  <c:v>2</c:v>
                </c:pt>
                <c:pt idx="4946">
                  <c:v>2</c:v>
                </c:pt>
                <c:pt idx="4947">
                  <c:v>2</c:v>
                </c:pt>
                <c:pt idx="4948">
                  <c:v>2</c:v>
                </c:pt>
                <c:pt idx="4949">
                  <c:v>4</c:v>
                </c:pt>
                <c:pt idx="4950">
                  <c:v>2</c:v>
                </c:pt>
                <c:pt idx="4951">
                  <c:v>4</c:v>
                </c:pt>
                <c:pt idx="4952">
                  <c:v>2</c:v>
                </c:pt>
                <c:pt idx="4953">
                  <c:v>2</c:v>
                </c:pt>
                <c:pt idx="4954">
                  <c:v>2</c:v>
                </c:pt>
                <c:pt idx="4955">
                  <c:v>2</c:v>
                </c:pt>
                <c:pt idx="4956">
                  <c:v>4</c:v>
                </c:pt>
                <c:pt idx="4957">
                  <c:v>2</c:v>
                </c:pt>
                <c:pt idx="4958">
                  <c:v>2</c:v>
                </c:pt>
                <c:pt idx="4959">
                  <c:v>4</c:v>
                </c:pt>
                <c:pt idx="4960">
                  <c:v>2</c:v>
                </c:pt>
                <c:pt idx="4961">
                  <c:v>2</c:v>
                </c:pt>
                <c:pt idx="4962">
                  <c:v>2</c:v>
                </c:pt>
                <c:pt idx="4963">
                  <c:v>4</c:v>
                </c:pt>
                <c:pt idx="4964">
                  <c:v>3</c:v>
                </c:pt>
                <c:pt idx="4965">
                  <c:v>2</c:v>
                </c:pt>
                <c:pt idx="4966">
                  <c:v>3</c:v>
                </c:pt>
                <c:pt idx="4967">
                  <c:v>6</c:v>
                </c:pt>
                <c:pt idx="4968">
                  <c:v>6</c:v>
                </c:pt>
                <c:pt idx="4969">
                  <c:v>4</c:v>
                </c:pt>
                <c:pt idx="4970">
                  <c:v>4</c:v>
                </c:pt>
                <c:pt idx="4971">
                  <c:v>5</c:v>
                </c:pt>
                <c:pt idx="4972">
                  <c:v>4</c:v>
                </c:pt>
                <c:pt idx="4973">
                  <c:v>2</c:v>
                </c:pt>
                <c:pt idx="4974">
                  <c:v>4</c:v>
                </c:pt>
                <c:pt idx="4975">
                  <c:v>2</c:v>
                </c:pt>
                <c:pt idx="4976">
                  <c:v>2</c:v>
                </c:pt>
                <c:pt idx="4977">
                  <c:v>6</c:v>
                </c:pt>
                <c:pt idx="4978">
                  <c:v>4</c:v>
                </c:pt>
                <c:pt idx="4979">
                  <c:v>4</c:v>
                </c:pt>
                <c:pt idx="4980">
                  <c:v>2</c:v>
                </c:pt>
                <c:pt idx="4981">
                  <c:v>2</c:v>
                </c:pt>
                <c:pt idx="4982">
                  <c:v>2</c:v>
                </c:pt>
                <c:pt idx="4983">
                  <c:v>2</c:v>
                </c:pt>
                <c:pt idx="4984">
                  <c:v>2</c:v>
                </c:pt>
                <c:pt idx="4985">
                  <c:v>2</c:v>
                </c:pt>
                <c:pt idx="4986">
                  <c:v>2</c:v>
                </c:pt>
                <c:pt idx="4987">
                  <c:v>2</c:v>
                </c:pt>
                <c:pt idx="4988">
                  <c:v>2</c:v>
                </c:pt>
                <c:pt idx="4989">
                  <c:v>2</c:v>
                </c:pt>
                <c:pt idx="4990">
                  <c:v>2</c:v>
                </c:pt>
                <c:pt idx="4991">
                  <c:v>2</c:v>
                </c:pt>
                <c:pt idx="4992">
                  <c:v>6</c:v>
                </c:pt>
                <c:pt idx="4993">
                  <c:v>5</c:v>
                </c:pt>
                <c:pt idx="4994">
                  <c:v>4</c:v>
                </c:pt>
                <c:pt idx="4995">
                  <c:v>2</c:v>
                </c:pt>
                <c:pt idx="4996">
                  <c:v>2</c:v>
                </c:pt>
                <c:pt idx="4997">
                  <c:v>4</c:v>
                </c:pt>
                <c:pt idx="4998">
                  <c:v>2</c:v>
                </c:pt>
                <c:pt idx="4999">
                  <c:v>2</c:v>
                </c:pt>
                <c:pt idx="5000">
                  <c:v>2</c:v>
                </c:pt>
                <c:pt idx="5001">
                  <c:v>6</c:v>
                </c:pt>
                <c:pt idx="5002">
                  <c:v>3</c:v>
                </c:pt>
                <c:pt idx="5003">
                  <c:v>4</c:v>
                </c:pt>
                <c:pt idx="5004">
                  <c:v>2</c:v>
                </c:pt>
                <c:pt idx="5005">
                  <c:v>3</c:v>
                </c:pt>
                <c:pt idx="5006">
                  <c:v>2</c:v>
                </c:pt>
                <c:pt idx="5007">
                  <c:v>2</c:v>
                </c:pt>
                <c:pt idx="5008">
                  <c:v>3</c:v>
                </c:pt>
                <c:pt idx="5009">
                  <c:v>2</c:v>
                </c:pt>
                <c:pt idx="5010">
                  <c:v>2</c:v>
                </c:pt>
                <c:pt idx="5011">
                  <c:v>4</c:v>
                </c:pt>
                <c:pt idx="5012">
                  <c:v>2</c:v>
                </c:pt>
                <c:pt idx="5013">
                  <c:v>2</c:v>
                </c:pt>
                <c:pt idx="5014">
                  <c:v>2</c:v>
                </c:pt>
                <c:pt idx="5015">
                  <c:v>2</c:v>
                </c:pt>
                <c:pt idx="5016">
                  <c:v>6</c:v>
                </c:pt>
                <c:pt idx="5017">
                  <c:v>4</c:v>
                </c:pt>
                <c:pt idx="5018">
                  <c:v>2</c:v>
                </c:pt>
                <c:pt idx="5019">
                  <c:v>6</c:v>
                </c:pt>
                <c:pt idx="5020">
                  <c:v>2</c:v>
                </c:pt>
                <c:pt idx="5021">
                  <c:v>3</c:v>
                </c:pt>
                <c:pt idx="5022">
                  <c:v>3</c:v>
                </c:pt>
                <c:pt idx="5023">
                  <c:v>4</c:v>
                </c:pt>
                <c:pt idx="5024">
                  <c:v>2</c:v>
                </c:pt>
                <c:pt idx="5025">
                  <c:v>2</c:v>
                </c:pt>
                <c:pt idx="5026">
                  <c:v>4</c:v>
                </c:pt>
                <c:pt idx="5027">
                  <c:v>4</c:v>
                </c:pt>
                <c:pt idx="5028">
                  <c:v>6</c:v>
                </c:pt>
                <c:pt idx="5029">
                  <c:v>2</c:v>
                </c:pt>
                <c:pt idx="5030">
                  <c:v>2</c:v>
                </c:pt>
                <c:pt idx="5031">
                  <c:v>4</c:v>
                </c:pt>
                <c:pt idx="5032">
                  <c:v>2</c:v>
                </c:pt>
                <c:pt idx="5033">
                  <c:v>4</c:v>
                </c:pt>
                <c:pt idx="5034">
                  <c:v>2</c:v>
                </c:pt>
                <c:pt idx="5035">
                  <c:v>2</c:v>
                </c:pt>
                <c:pt idx="5036">
                  <c:v>2</c:v>
                </c:pt>
                <c:pt idx="5037">
                  <c:v>4</c:v>
                </c:pt>
                <c:pt idx="5038">
                  <c:v>4</c:v>
                </c:pt>
                <c:pt idx="5039">
                  <c:v>4</c:v>
                </c:pt>
                <c:pt idx="5040">
                  <c:v>6</c:v>
                </c:pt>
                <c:pt idx="5041">
                  <c:v>2</c:v>
                </c:pt>
                <c:pt idx="5042">
                  <c:v>2</c:v>
                </c:pt>
                <c:pt idx="5043">
                  <c:v>4</c:v>
                </c:pt>
                <c:pt idx="5044">
                  <c:v>2</c:v>
                </c:pt>
                <c:pt idx="5045">
                  <c:v>2</c:v>
                </c:pt>
                <c:pt idx="5046">
                  <c:v>3</c:v>
                </c:pt>
                <c:pt idx="5047">
                  <c:v>2</c:v>
                </c:pt>
                <c:pt idx="5048">
                  <c:v>2</c:v>
                </c:pt>
                <c:pt idx="5049">
                  <c:v>6</c:v>
                </c:pt>
                <c:pt idx="5050">
                  <c:v>3</c:v>
                </c:pt>
                <c:pt idx="5051">
                  <c:v>4</c:v>
                </c:pt>
                <c:pt idx="5052">
                  <c:v>5</c:v>
                </c:pt>
                <c:pt idx="5053">
                  <c:v>6</c:v>
                </c:pt>
                <c:pt idx="5054">
                  <c:v>2</c:v>
                </c:pt>
                <c:pt idx="5055">
                  <c:v>6</c:v>
                </c:pt>
                <c:pt idx="5056">
                  <c:v>2</c:v>
                </c:pt>
                <c:pt idx="5057">
                  <c:v>2</c:v>
                </c:pt>
                <c:pt idx="5058">
                  <c:v>2</c:v>
                </c:pt>
                <c:pt idx="5059">
                  <c:v>4</c:v>
                </c:pt>
                <c:pt idx="5060">
                  <c:v>2</c:v>
                </c:pt>
                <c:pt idx="5061">
                  <c:v>2</c:v>
                </c:pt>
                <c:pt idx="5062">
                  <c:v>2</c:v>
                </c:pt>
                <c:pt idx="5063">
                  <c:v>2</c:v>
                </c:pt>
                <c:pt idx="5064">
                  <c:v>2</c:v>
                </c:pt>
                <c:pt idx="5065">
                  <c:v>4</c:v>
                </c:pt>
                <c:pt idx="5066">
                  <c:v>4</c:v>
                </c:pt>
                <c:pt idx="5067">
                  <c:v>4</c:v>
                </c:pt>
                <c:pt idx="5068">
                  <c:v>6</c:v>
                </c:pt>
                <c:pt idx="5069">
                  <c:v>2</c:v>
                </c:pt>
                <c:pt idx="5070">
                  <c:v>2</c:v>
                </c:pt>
                <c:pt idx="5071">
                  <c:v>4</c:v>
                </c:pt>
                <c:pt idx="5072">
                  <c:v>4</c:v>
                </c:pt>
                <c:pt idx="5073">
                  <c:v>4</c:v>
                </c:pt>
                <c:pt idx="5074">
                  <c:v>4</c:v>
                </c:pt>
                <c:pt idx="5075">
                  <c:v>2</c:v>
                </c:pt>
                <c:pt idx="5076">
                  <c:v>6</c:v>
                </c:pt>
                <c:pt idx="5077">
                  <c:v>6</c:v>
                </c:pt>
                <c:pt idx="5078">
                  <c:v>2</c:v>
                </c:pt>
                <c:pt idx="5079">
                  <c:v>5</c:v>
                </c:pt>
                <c:pt idx="5080">
                  <c:v>2</c:v>
                </c:pt>
                <c:pt idx="5081">
                  <c:v>2</c:v>
                </c:pt>
                <c:pt idx="5082">
                  <c:v>6</c:v>
                </c:pt>
                <c:pt idx="5083">
                  <c:v>4</c:v>
                </c:pt>
                <c:pt idx="5084">
                  <c:v>2</c:v>
                </c:pt>
                <c:pt idx="5085">
                  <c:v>6</c:v>
                </c:pt>
                <c:pt idx="5086">
                  <c:v>4</c:v>
                </c:pt>
                <c:pt idx="5087">
                  <c:v>2</c:v>
                </c:pt>
                <c:pt idx="5088">
                  <c:v>6</c:v>
                </c:pt>
                <c:pt idx="5089">
                  <c:v>3</c:v>
                </c:pt>
                <c:pt idx="5090">
                  <c:v>2</c:v>
                </c:pt>
                <c:pt idx="5091">
                  <c:v>2</c:v>
                </c:pt>
                <c:pt idx="5092">
                  <c:v>6</c:v>
                </c:pt>
                <c:pt idx="5093">
                  <c:v>4</c:v>
                </c:pt>
                <c:pt idx="5094">
                  <c:v>6</c:v>
                </c:pt>
                <c:pt idx="5095">
                  <c:v>4</c:v>
                </c:pt>
                <c:pt idx="5096">
                  <c:v>2</c:v>
                </c:pt>
                <c:pt idx="5097">
                  <c:v>4</c:v>
                </c:pt>
                <c:pt idx="5098">
                  <c:v>4</c:v>
                </c:pt>
                <c:pt idx="5099">
                  <c:v>4</c:v>
                </c:pt>
                <c:pt idx="5100">
                  <c:v>2</c:v>
                </c:pt>
                <c:pt idx="5101">
                  <c:v>2</c:v>
                </c:pt>
                <c:pt idx="5102">
                  <c:v>2</c:v>
                </c:pt>
                <c:pt idx="5103">
                  <c:v>4</c:v>
                </c:pt>
                <c:pt idx="5104">
                  <c:v>2</c:v>
                </c:pt>
                <c:pt idx="5105">
                  <c:v>6</c:v>
                </c:pt>
                <c:pt idx="5106">
                  <c:v>4</c:v>
                </c:pt>
                <c:pt idx="5107">
                  <c:v>2</c:v>
                </c:pt>
                <c:pt idx="5108">
                  <c:v>3</c:v>
                </c:pt>
                <c:pt idx="5109">
                  <c:v>6</c:v>
                </c:pt>
                <c:pt idx="5110">
                  <c:v>2</c:v>
                </c:pt>
                <c:pt idx="5111">
                  <c:v>4</c:v>
                </c:pt>
                <c:pt idx="5112">
                  <c:v>4</c:v>
                </c:pt>
                <c:pt idx="5113">
                  <c:v>4</c:v>
                </c:pt>
                <c:pt idx="5114">
                  <c:v>2</c:v>
                </c:pt>
                <c:pt idx="5115">
                  <c:v>4</c:v>
                </c:pt>
                <c:pt idx="5116">
                  <c:v>4</c:v>
                </c:pt>
                <c:pt idx="5117">
                  <c:v>2</c:v>
                </c:pt>
                <c:pt idx="5118">
                  <c:v>3</c:v>
                </c:pt>
                <c:pt idx="5119">
                  <c:v>2</c:v>
                </c:pt>
                <c:pt idx="5120">
                  <c:v>6</c:v>
                </c:pt>
                <c:pt idx="5121">
                  <c:v>4</c:v>
                </c:pt>
                <c:pt idx="5122">
                  <c:v>2</c:v>
                </c:pt>
                <c:pt idx="5123">
                  <c:v>2</c:v>
                </c:pt>
                <c:pt idx="5124">
                  <c:v>2</c:v>
                </c:pt>
                <c:pt idx="5125">
                  <c:v>4</c:v>
                </c:pt>
                <c:pt idx="5126">
                  <c:v>4</c:v>
                </c:pt>
                <c:pt idx="5127">
                  <c:v>2</c:v>
                </c:pt>
                <c:pt idx="5128">
                  <c:v>2</c:v>
                </c:pt>
                <c:pt idx="5129">
                  <c:v>2</c:v>
                </c:pt>
                <c:pt idx="5130">
                  <c:v>3</c:v>
                </c:pt>
                <c:pt idx="5131">
                  <c:v>2</c:v>
                </c:pt>
                <c:pt idx="5132">
                  <c:v>4</c:v>
                </c:pt>
                <c:pt idx="5133">
                  <c:v>6</c:v>
                </c:pt>
                <c:pt idx="5134">
                  <c:v>3</c:v>
                </c:pt>
                <c:pt idx="5135">
                  <c:v>4</c:v>
                </c:pt>
                <c:pt idx="5136">
                  <c:v>4</c:v>
                </c:pt>
                <c:pt idx="5137">
                  <c:v>2</c:v>
                </c:pt>
                <c:pt idx="5138">
                  <c:v>2</c:v>
                </c:pt>
                <c:pt idx="5139">
                  <c:v>2</c:v>
                </c:pt>
                <c:pt idx="5140">
                  <c:v>2</c:v>
                </c:pt>
                <c:pt idx="5141">
                  <c:v>4</c:v>
                </c:pt>
                <c:pt idx="5142">
                  <c:v>6</c:v>
                </c:pt>
                <c:pt idx="5143">
                  <c:v>2</c:v>
                </c:pt>
                <c:pt idx="5144">
                  <c:v>3</c:v>
                </c:pt>
                <c:pt idx="5145">
                  <c:v>3</c:v>
                </c:pt>
                <c:pt idx="5146">
                  <c:v>2</c:v>
                </c:pt>
                <c:pt idx="5147">
                  <c:v>2</c:v>
                </c:pt>
                <c:pt idx="5148">
                  <c:v>4</c:v>
                </c:pt>
                <c:pt idx="5149">
                  <c:v>2</c:v>
                </c:pt>
                <c:pt idx="5150">
                  <c:v>4</c:v>
                </c:pt>
                <c:pt idx="5151">
                  <c:v>3</c:v>
                </c:pt>
                <c:pt idx="5152">
                  <c:v>2</c:v>
                </c:pt>
                <c:pt idx="5153">
                  <c:v>2</c:v>
                </c:pt>
                <c:pt idx="5154">
                  <c:v>4</c:v>
                </c:pt>
                <c:pt idx="5155">
                  <c:v>2</c:v>
                </c:pt>
                <c:pt idx="5156">
                  <c:v>2</c:v>
                </c:pt>
                <c:pt idx="5157">
                  <c:v>5</c:v>
                </c:pt>
                <c:pt idx="5158">
                  <c:v>6</c:v>
                </c:pt>
                <c:pt idx="5159">
                  <c:v>2</c:v>
                </c:pt>
                <c:pt idx="5160">
                  <c:v>4</c:v>
                </c:pt>
                <c:pt idx="5161">
                  <c:v>4</c:v>
                </c:pt>
                <c:pt idx="5162">
                  <c:v>2</c:v>
                </c:pt>
                <c:pt idx="5163">
                  <c:v>6</c:v>
                </c:pt>
                <c:pt idx="5164">
                  <c:v>5</c:v>
                </c:pt>
                <c:pt idx="5165">
                  <c:v>5</c:v>
                </c:pt>
                <c:pt idx="5166">
                  <c:v>4</c:v>
                </c:pt>
                <c:pt idx="5167">
                  <c:v>2</c:v>
                </c:pt>
                <c:pt idx="5168">
                  <c:v>6</c:v>
                </c:pt>
                <c:pt idx="5169">
                  <c:v>6</c:v>
                </c:pt>
                <c:pt idx="5170">
                  <c:v>2</c:v>
                </c:pt>
                <c:pt idx="5171">
                  <c:v>2</c:v>
                </c:pt>
                <c:pt idx="5172">
                  <c:v>2</c:v>
                </c:pt>
                <c:pt idx="5173">
                  <c:v>2</c:v>
                </c:pt>
                <c:pt idx="5174">
                  <c:v>2</c:v>
                </c:pt>
                <c:pt idx="5175">
                  <c:v>2</c:v>
                </c:pt>
                <c:pt idx="5176">
                  <c:v>5</c:v>
                </c:pt>
                <c:pt idx="5177">
                  <c:v>5</c:v>
                </c:pt>
                <c:pt idx="5178">
                  <c:v>2</c:v>
                </c:pt>
                <c:pt idx="5179">
                  <c:v>2</c:v>
                </c:pt>
                <c:pt idx="5180">
                  <c:v>2</c:v>
                </c:pt>
                <c:pt idx="5181">
                  <c:v>4</c:v>
                </c:pt>
                <c:pt idx="5182">
                  <c:v>2</c:v>
                </c:pt>
                <c:pt idx="5183">
                  <c:v>2</c:v>
                </c:pt>
                <c:pt idx="5184">
                  <c:v>4</c:v>
                </c:pt>
                <c:pt idx="5185">
                  <c:v>4</c:v>
                </c:pt>
                <c:pt idx="5186">
                  <c:v>2</c:v>
                </c:pt>
                <c:pt idx="5187">
                  <c:v>2</c:v>
                </c:pt>
                <c:pt idx="5188">
                  <c:v>5</c:v>
                </c:pt>
                <c:pt idx="5189">
                  <c:v>2</c:v>
                </c:pt>
                <c:pt idx="5190">
                  <c:v>2</c:v>
                </c:pt>
                <c:pt idx="5191">
                  <c:v>6</c:v>
                </c:pt>
                <c:pt idx="5192">
                  <c:v>2</c:v>
                </c:pt>
                <c:pt idx="5193">
                  <c:v>2</c:v>
                </c:pt>
                <c:pt idx="5194">
                  <c:v>2</c:v>
                </c:pt>
                <c:pt idx="5195">
                  <c:v>6</c:v>
                </c:pt>
                <c:pt idx="5196">
                  <c:v>2</c:v>
                </c:pt>
                <c:pt idx="5197">
                  <c:v>2</c:v>
                </c:pt>
                <c:pt idx="5198">
                  <c:v>5</c:v>
                </c:pt>
                <c:pt idx="5199">
                  <c:v>6</c:v>
                </c:pt>
                <c:pt idx="5200">
                  <c:v>2</c:v>
                </c:pt>
                <c:pt idx="5201">
                  <c:v>2</c:v>
                </c:pt>
                <c:pt idx="5202">
                  <c:v>4</c:v>
                </c:pt>
                <c:pt idx="5203">
                  <c:v>2</c:v>
                </c:pt>
                <c:pt idx="5204">
                  <c:v>5</c:v>
                </c:pt>
                <c:pt idx="5205">
                  <c:v>2</c:v>
                </c:pt>
                <c:pt idx="5206">
                  <c:v>5</c:v>
                </c:pt>
                <c:pt idx="5207">
                  <c:v>2</c:v>
                </c:pt>
                <c:pt idx="5208">
                  <c:v>2</c:v>
                </c:pt>
                <c:pt idx="5209">
                  <c:v>4</c:v>
                </c:pt>
                <c:pt idx="5210">
                  <c:v>2</c:v>
                </c:pt>
                <c:pt idx="5211">
                  <c:v>2</c:v>
                </c:pt>
                <c:pt idx="5212">
                  <c:v>4</c:v>
                </c:pt>
                <c:pt idx="5213">
                  <c:v>4</c:v>
                </c:pt>
                <c:pt idx="5214">
                  <c:v>2</c:v>
                </c:pt>
                <c:pt idx="5215">
                  <c:v>2</c:v>
                </c:pt>
                <c:pt idx="5216">
                  <c:v>4</c:v>
                </c:pt>
                <c:pt idx="5217">
                  <c:v>2</c:v>
                </c:pt>
                <c:pt idx="5218">
                  <c:v>2</c:v>
                </c:pt>
                <c:pt idx="5219">
                  <c:v>2</c:v>
                </c:pt>
                <c:pt idx="5220">
                  <c:v>3</c:v>
                </c:pt>
                <c:pt idx="5221">
                  <c:v>4</c:v>
                </c:pt>
                <c:pt idx="5222">
                  <c:v>2</c:v>
                </c:pt>
                <c:pt idx="5223">
                  <c:v>2</c:v>
                </c:pt>
                <c:pt idx="5224">
                  <c:v>4</c:v>
                </c:pt>
                <c:pt idx="5225">
                  <c:v>5</c:v>
                </c:pt>
                <c:pt idx="5226">
                  <c:v>5</c:v>
                </c:pt>
                <c:pt idx="5227">
                  <c:v>3</c:v>
                </c:pt>
                <c:pt idx="5228">
                  <c:v>4</c:v>
                </c:pt>
                <c:pt idx="5229">
                  <c:v>4</c:v>
                </c:pt>
                <c:pt idx="5230">
                  <c:v>2</c:v>
                </c:pt>
                <c:pt idx="5231">
                  <c:v>5</c:v>
                </c:pt>
                <c:pt idx="5232">
                  <c:v>6</c:v>
                </c:pt>
                <c:pt idx="5233">
                  <c:v>2</c:v>
                </c:pt>
                <c:pt idx="5234">
                  <c:v>3</c:v>
                </c:pt>
                <c:pt idx="5235">
                  <c:v>2</c:v>
                </c:pt>
                <c:pt idx="5236">
                  <c:v>4</c:v>
                </c:pt>
                <c:pt idx="5237">
                  <c:v>3</c:v>
                </c:pt>
                <c:pt idx="5238">
                  <c:v>2</c:v>
                </c:pt>
                <c:pt idx="5239">
                  <c:v>2</c:v>
                </c:pt>
                <c:pt idx="5240">
                  <c:v>4</c:v>
                </c:pt>
                <c:pt idx="5241">
                  <c:v>2</c:v>
                </c:pt>
                <c:pt idx="5242">
                  <c:v>2</c:v>
                </c:pt>
                <c:pt idx="5243">
                  <c:v>2</c:v>
                </c:pt>
                <c:pt idx="5244">
                  <c:v>6</c:v>
                </c:pt>
                <c:pt idx="5245">
                  <c:v>2</c:v>
                </c:pt>
                <c:pt idx="5246">
                  <c:v>2</c:v>
                </c:pt>
                <c:pt idx="5247">
                  <c:v>2</c:v>
                </c:pt>
                <c:pt idx="5248">
                  <c:v>2</c:v>
                </c:pt>
                <c:pt idx="5249">
                  <c:v>2</c:v>
                </c:pt>
                <c:pt idx="5250">
                  <c:v>2</c:v>
                </c:pt>
                <c:pt idx="5251">
                  <c:v>3</c:v>
                </c:pt>
                <c:pt idx="5252">
                  <c:v>2</c:v>
                </c:pt>
                <c:pt idx="5253">
                  <c:v>2</c:v>
                </c:pt>
                <c:pt idx="5254">
                  <c:v>2</c:v>
                </c:pt>
                <c:pt idx="5255">
                  <c:v>4</c:v>
                </c:pt>
                <c:pt idx="5256">
                  <c:v>2</c:v>
                </c:pt>
                <c:pt idx="5257">
                  <c:v>2</c:v>
                </c:pt>
                <c:pt idx="5258">
                  <c:v>2</c:v>
                </c:pt>
                <c:pt idx="5259">
                  <c:v>4</c:v>
                </c:pt>
                <c:pt idx="5260">
                  <c:v>2</c:v>
                </c:pt>
                <c:pt idx="5261">
                  <c:v>2</c:v>
                </c:pt>
                <c:pt idx="5262">
                  <c:v>2</c:v>
                </c:pt>
                <c:pt idx="5263">
                  <c:v>4</c:v>
                </c:pt>
                <c:pt idx="5264">
                  <c:v>4</c:v>
                </c:pt>
                <c:pt idx="5265">
                  <c:v>2</c:v>
                </c:pt>
                <c:pt idx="5266">
                  <c:v>2</c:v>
                </c:pt>
                <c:pt idx="5267">
                  <c:v>2</c:v>
                </c:pt>
                <c:pt idx="5268">
                  <c:v>2</c:v>
                </c:pt>
                <c:pt idx="5269">
                  <c:v>2</c:v>
                </c:pt>
                <c:pt idx="5270">
                  <c:v>4</c:v>
                </c:pt>
                <c:pt idx="5271">
                  <c:v>2</c:v>
                </c:pt>
                <c:pt idx="5272">
                  <c:v>2</c:v>
                </c:pt>
                <c:pt idx="5273">
                  <c:v>4</c:v>
                </c:pt>
                <c:pt idx="5274">
                  <c:v>2</c:v>
                </c:pt>
                <c:pt idx="5275">
                  <c:v>2</c:v>
                </c:pt>
                <c:pt idx="5276">
                  <c:v>4</c:v>
                </c:pt>
                <c:pt idx="5277">
                  <c:v>2</c:v>
                </c:pt>
                <c:pt idx="5278">
                  <c:v>2</c:v>
                </c:pt>
                <c:pt idx="5279">
                  <c:v>4</c:v>
                </c:pt>
                <c:pt idx="5280">
                  <c:v>3</c:v>
                </c:pt>
                <c:pt idx="5281">
                  <c:v>2</c:v>
                </c:pt>
                <c:pt idx="5282">
                  <c:v>4</c:v>
                </c:pt>
                <c:pt idx="5283">
                  <c:v>2</c:v>
                </c:pt>
                <c:pt idx="5284">
                  <c:v>4</c:v>
                </c:pt>
                <c:pt idx="5285">
                  <c:v>6</c:v>
                </c:pt>
                <c:pt idx="5286">
                  <c:v>2</c:v>
                </c:pt>
                <c:pt idx="5287">
                  <c:v>2</c:v>
                </c:pt>
                <c:pt idx="5288">
                  <c:v>2</c:v>
                </c:pt>
                <c:pt idx="5289">
                  <c:v>2</c:v>
                </c:pt>
                <c:pt idx="5290">
                  <c:v>2</c:v>
                </c:pt>
                <c:pt idx="5291">
                  <c:v>2</c:v>
                </c:pt>
                <c:pt idx="5292">
                  <c:v>2</c:v>
                </c:pt>
                <c:pt idx="5293">
                  <c:v>2</c:v>
                </c:pt>
                <c:pt idx="5294">
                  <c:v>2</c:v>
                </c:pt>
                <c:pt idx="5295">
                  <c:v>2</c:v>
                </c:pt>
                <c:pt idx="5296">
                  <c:v>2</c:v>
                </c:pt>
                <c:pt idx="5297">
                  <c:v>3</c:v>
                </c:pt>
                <c:pt idx="5298">
                  <c:v>2</c:v>
                </c:pt>
                <c:pt idx="5299">
                  <c:v>2</c:v>
                </c:pt>
                <c:pt idx="5300">
                  <c:v>4</c:v>
                </c:pt>
                <c:pt idx="5301">
                  <c:v>2</c:v>
                </c:pt>
                <c:pt idx="5302">
                  <c:v>2</c:v>
                </c:pt>
                <c:pt idx="5303">
                  <c:v>2</c:v>
                </c:pt>
                <c:pt idx="5304">
                  <c:v>4</c:v>
                </c:pt>
                <c:pt idx="5305">
                  <c:v>2</c:v>
                </c:pt>
                <c:pt idx="5306">
                  <c:v>2</c:v>
                </c:pt>
                <c:pt idx="5307">
                  <c:v>2</c:v>
                </c:pt>
                <c:pt idx="5308">
                  <c:v>6</c:v>
                </c:pt>
                <c:pt idx="5309">
                  <c:v>2</c:v>
                </c:pt>
                <c:pt idx="5310">
                  <c:v>6</c:v>
                </c:pt>
                <c:pt idx="5311">
                  <c:v>2</c:v>
                </c:pt>
                <c:pt idx="5312">
                  <c:v>2</c:v>
                </c:pt>
                <c:pt idx="5313">
                  <c:v>2</c:v>
                </c:pt>
                <c:pt idx="5314">
                  <c:v>5</c:v>
                </c:pt>
                <c:pt idx="5315">
                  <c:v>6</c:v>
                </c:pt>
                <c:pt idx="5316">
                  <c:v>2</c:v>
                </c:pt>
                <c:pt idx="5317">
                  <c:v>3</c:v>
                </c:pt>
                <c:pt idx="5318">
                  <c:v>2</c:v>
                </c:pt>
                <c:pt idx="5319">
                  <c:v>2</c:v>
                </c:pt>
                <c:pt idx="5320">
                  <c:v>3</c:v>
                </c:pt>
                <c:pt idx="5321">
                  <c:v>2</c:v>
                </c:pt>
                <c:pt idx="5322">
                  <c:v>3</c:v>
                </c:pt>
                <c:pt idx="5323">
                  <c:v>2</c:v>
                </c:pt>
                <c:pt idx="5324">
                  <c:v>2</c:v>
                </c:pt>
                <c:pt idx="5325">
                  <c:v>2</c:v>
                </c:pt>
                <c:pt idx="5326">
                  <c:v>2</c:v>
                </c:pt>
                <c:pt idx="5327">
                  <c:v>6</c:v>
                </c:pt>
                <c:pt idx="5328">
                  <c:v>4</c:v>
                </c:pt>
                <c:pt idx="5329">
                  <c:v>2</c:v>
                </c:pt>
                <c:pt idx="5330">
                  <c:v>2</c:v>
                </c:pt>
                <c:pt idx="5331">
                  <c:v>4</c:v>
                </c:pt>
                <c:pt idx="5332">
                  <c:v>4</c:v>
                </c:pt>
                <c:pt idx="5333">
                  <c:v>3</c:v>
                </c:pt>
                <c:pt idx="5334">
                  <c:v>4</c:v>
                </c:pt>
                <c:pt idx="5335">
                  <c:v>2</c:v>
                </c:pt>
                <c:pt idx="5336">
                  <c:v>2</c:v>
                </c:pt>
                <c:pt idx="5337">
                  <c:v>6</c:v>
                </c:pt>
                <c:pt idx="5338">
                  <c:v>4</c:v>
                </c:pt>
                <c:pt idx="5339">
                  <c:v>2</c:v>
                </c:pt>
                <c:pt idx="5340">
                  <c:v>2</c:v>
                </c:pt>
                <c:pt idx="5341">
                  <c:v>4</c:v>
                </c:pt>
                <c:pt idx="5342">
                  <c:v>2</c:v>
                </c:pt>
                <c:pt idx="5343">
                  <c:v>2</c:v>
                </c:pt>
                <c:pt idx="5344">
                  <c:v>2</c:v>
                </c:pt>
                <c:pt idx="5345">
                  <c:v>2</c:v>
                </c:pt>
                <c:pt idx="5346">
                  <c:v>2</c:v>
                </c:pt>
                <c:pt idx="5347">
                  <c:v>3</c:v>
                </c:pt>
                <c:pt idx="5348">
                  <c:v>2</c:v>
                </c:pt>
                <c:pt idx="5349">
                  <c:v>6</c:v>
                </c:pt>
                <c:pt idx="5350">
                  <c:v>4</c:v>
                </c:pt>
                <c:pt idx="5351">
                  <c:v>2</c:v>
                </c:pt>
                <c:pt idx="5352">
                  <c:v>3</c:v>
                </c:pt>
                <c:pt idx="5353">
                  <c:v>4</c:v>
                </c:pt>
                <c:pt idx="5354">
                  <c:v>2</c:v>
                </c:pt>
                <c:pt idx="5355">
                  <c:v>2</c:v>
                </c:pt>
                <c:pt idx="5356">
                  <c:v>4</c:v>
                </c:pt>
                <c:pt idx="5357">
                  <c:v>2</c:v>
                </c:pt>
                <c:pt idx="5358">
                  <c:v>2</c:v>
                </c:pt>
                <c:pt idx="5359">
                  <c:v>2</c:v>
                </c:pt>
                <c:pt idx="5360">
                  <c:v>2</c:v>
                </c:pt>
                <c:pt idx="5361">
                  <c:v>5</c:v>
                </c:pt>
                <c:pt idx="5362">
                  <c:v>2</c:v>
                </c:pt>
                <c:pt idx="5363">
                  <c:v>5</c:v>
                </c:pt>
                <c:pt idx="5364">
                  <c:v>2</c:v>
                </c:pt>
                <c:pt idx="5365">
                  <c:v>3</c:v>
                </c:pt>
                <c:pt idx="5366">
                  <c:v>2</c:v>
                </c:pt>
                <c:pt idx="5367">
                  <c:v>2</c:v>
                </c:pt>
                <c:pt idx="5368">
                  <c:v>5</c:v>
                </c:pt>
                <c:pt idx="5369">
                  <c:v>2</c:v>
                </c:pt>
                <c:pt idx="5370">
                  <c:v>2</c:v>
                </c:pt>
                <c:pt idx="5371">
                  <c:v>2</c:v>
                </c:pt>
                <c:pt idx="5372">
                  <c:v>2</c:v>
                </c:pt>
                <c:pt idx="5373">
                  <c:v>4</c:v>
                </c:pt>
                <c:pt idx="5374">
                  <c:v>2</c:v>
                </c:pt>
                <c:pt idx="5375">
                  <c:v>2</c:v>
                </c:pt>
                <c:pt idx="5376">
                  <c:v>2</c:v>
                </c:pt>
                <c:pt idx="5377">
                  <c:v>2</c:v>
                </c:pt>
                <c:pt idx="5378">
                  <c:v>2</c:v>
                </c:pt>
              </c:numCache>
            </c:numRef>
          </c:xVal>
          <c:yVal>
            <c:numRef>
              <c:f>'Parsimonious Model'!$C$29:$C$5407</c:f>
              <c:numCache>
                <c:formatCode>General</c:formatCode>
                <c:ptCount val="5379"/>
                <c:pt idx="0">
                  <c:v>0.52189875739921376</c:v>
                </c:pt>
                <c:pt idx="1">
                  <c:v>-1.3724806176895328</c:v>
                </c:pt>
                <c:pt idx="2">
                  <c:v>-2.0639725686975652</c:v>
                </c:pt>
                <c:pt idx="3">
                  <c:v>-2.7734235321454719</c:v>
                </c:pt>
                <c:pt idx="4">
                  <c:v>-7.8851456897950527</c:v>
                </c:pt>
                <c:pt idx="5">
                  <c:v>5.3266725134635067</c:v>
                </c:pt>
                <c:pt idx="6">
                  <c:v>6.9216393957987066E-3</c:v>
                </c:pt>
                <c:pt idx="7">
                  <c:v>-1.8209582444750794</c:v>
                </c:pt>
                <c:pt idx="8">
                  <c:v>-0.85962556586423489</c:v>
                </c:pt>
                <c:pt idx="9">
                  <c:v>-1.3859232276979867</c:v>
                </c:pt>
                <c:pt idx="10">
                  <c:v>6.4749152791773383</c:v>
                </c:pt>
                <c:pt idx="11">
                  <c:v>1.8368333929984573</c:v>
                </c:pt>
                <c:pt idx="12">
                  <c:v>0.53734574948988723</c:v>
                </c:pt>
                <c:pt idx="13">
                  <c:v>0.36429854184866883</c:v>
                </c:pt>
                <c:pt idx="14">
                  <c:v>1.2131461564881789</c:v>
                </c:pt>
                <c:pt idx="15">
                  <c:v>3.2041500904238234</c:v>
                </c:pt>
                <c:pt idx="16">
                  <c:v>0.18971447516246087</c:v>
                </c:pt>
                <c:pt idx="17">
                  <c:v>1.9548897545436006</c:v>
                </c:pt>
                <c:pt idx="18">
                  <c:v>-1.0607870182085009</c:v>
                </c:pt>
                <c:pt idx="19">
                  <c:v>-0.10998755639148783</c:v>
                </c:pt>
                <c:pt idx="20">
                  <c:v>3.103864606575641</c:v>
                </c:pt>
                <c:pt idx="21">
                  <c:v>8.6659502003998412</c:v>
                </c:pt>
                <c:pt idx="22">
                  <c:v>2.6361213847981873</c:v>
                </c:pt>
                <c:pt idx="23">
                  <c:v>2.081835507656578</c:v>
                </c:pt>
                <c:pt idx="24">
                  <c:v>1.346484765256946</c:v>
                </c:pt>
                <c:pt idx="25">
                  <c:v>-0.93534700568683604</c:v>
                </c:pt>
                <c:pt idx="26">
                  <c:v>-3.5278673128002538</c:v>
                </c:pt>
                <c:pt idx="27">
                  <c:v>-0.70239148264758455</c:v>
                </c:pt>
                <c:pt idx="28">
                  <c:v>1.5113653231483823</c:v>
                </c:pt>
                <c:pt idx="29">
                  <c:v>-1.5275665717744289</c:v>
                </c:pt>
                <c:pt idx="30">
                  <c:v>8.3587082475233103</c:v>
                </c:pt>
                <c:pt idx="31">
                  <c:v>-0.2725476701774312</c:v>
                </c:pt>
                <c:pt idx="32">
                  <c:v>-1.755806395017359</c:v>
                </c:pt>
                <c:pt idx="33">
                  <c:v>1.8508396034159915</c:v>
                </c:pt>
                <c:pt idx="34">
                  <c:v>-0.9997871778442402</c:v>
                </c:pt>
                <c:pt idx="35">
                  <c:v>0.57892251299182362</c:v>
                </c:pt>
                <c:pt idx="36">
                  <c:v>-2.4184345398545588</c:v>
                </c:pt>
                <c:pt idx="37">
                  <c:v>-2.4492376522460688</c:v>
                </c:pt>
                <c:pt idx="38">
                  <c:v>2.0107401993341512</c:v>
                </c:pt>
                <c:pt idx="39">
                  <c:v>-0.32607562626766651</c:v>
                </c:pt>
                <c:pt idx="40">
                  <c:v>5.0413266260301697</c:v>
                </c:pt>
                <c:pt idx="41">
                  <c:v>-0.18587078928990763</c:v>
                </c:pt>
                <c:pt idx="42">
                  <c:v>-1.1858693199712178</c:v>
                </c:pt>
                <c:pt idx="43">
                  <c:v>-2.5208292773256744</c:v>
                </c:pt>
                <c:pt idx="44">
                  <c:v>2.5900006965012352</c:v>
                </c:pt>
                <c:pt idx="45">
                  <c:v>2.7258653787893934</c:v>
                </c:pt>
                <c:pt idx="46">
                  <c:v>3.1359513783889525</c:v>
                </c:pt>
                <c:pt idx="47">
                  <c:v>2.7524780233711255</c:v>
                </c:pt>
                <c:pt idx="48">
                  <c:v>0.80766128126316517</c:v>
                </c:pt>
                <c:pt idx="49">
                  <c:v>-0.32012743412207101</c:v>
                </c:pt>
                <c:pt idx="50">
                  <c:v>2.6520247801524022</c:v>
                </c:pt>
                <c:pt idx="51">
                  <c:v>-4.1142139739505978E-2</c:v>
                </c:pt>
                <c:pt idx="52">
                  <c:v>-2.412111620848421</c:v>
                </c:pt>
                <c:pt idx="53">
                  <c:v>3.4969557345399664</c:v>
                </c:pt>
                <c:pt idx="54">
                  <c:v>-0.43247961385360156</c:v>
                </c:pt>
                <c:pt idx="55">
                  <c:v>3.4816212023610973</c:v>
                </c:pt>
                <c:pt idx="56">
                  <c:v>-0.32122561592468912</c:v>
                </c:pt>
                <c:pt idx="57">
                  <c:v>8.8983002276459189</c:v>
                </c:pt>
                <c:pt idx="58">
                  <c:v>-6.0444887301756154</c:v>
                </c:pt>
                <c:pt idx="59">
                  <c:v>-3.1332666650477563</c:v>
                </c:pt>
                <c:pt idx="60">
                  <c:v>-7.4616038132915463</c:v>
                </c:pt>
                <c:pt idx="61">
                  <c:v>-2.4641202691180553</c:v>
                </c:pt>
                <c:pt idx="62">
                  <c:v>-1.4616028626369229</c:v>
                </c:pt>
                <c:pt idx="63">
                  <c:v>-4.7150675856658921</c:v>
                </c:pt>
                <c:pt idx="64">
                  <c:v>-6.6991787586405422</c:v>
                </c:pt>
                <c:pt idx="65">
                  <c:v>-3.4616045897550407</c:v>
                </c:pt>
                <c:pt idx="66">
                  <c:v>-1.4616052207384058</c:v>
                </c:pt>
                <c:pt idx="67">
                  <c:v>-6.7150687925860097</c:v>
                </c:pt>
                <c:pt idx="68">
                  <c:v>-5.4639786592958757</c:v>
                </c:pt>
                <c:pt idx="69">
                  <c:v>-3.7174393597498465</c:v>
                </c:pt>
                <c:pt idx="70">
                  <c:v>-0.46397662477016866</c:v>
                </c:pt>
                <c:pt idx="71">
                  <c:v>-4.7174400905830538</c:v>
                </c:pt>
                <c:pt idx="72">
                  <c:v>2.536023582651211</c:v>
                </c:pt>
                <c:pt idx="73">
                  <c:v>2.6291343005764531</c:v>
                </c:pt>
                <c:pt idx="74">
                  <c:v>-10.297026915053692</c:v>
                </c:pt>
                <c:pt idx="75">
                  <c:v>-16.496026048681429</c:v>
                </c:pt>
                <c:pt idx="76">
                  <c:v>1.4274274481319509</c:v>
                </c:pt>
                <c:pt idx="77">
                  <c:v>26.002142123700835</c:v>
                </c:pt>
                <c:pt idx="78">
                  <c:v>6.6333029326539616</c:v>
                </c:pt>
                <c:pt idx="79">
                  <c:v>0.66971838426829322</c:v>
                </c:pt>
                <c:pt idx="80">
                  <c:v>18.916895669243075</c:v>
                </c:pt>
                <c:pt idx="81">
                  <c:v>2.6528073249170632</c:v>
                </c:pt>
                <c:pt idx="82">
                  <c:v>2.3121426642467213</c:v>
                </c:pt>
                <c:pt idx="83">
                  <c:v>1.1585469661531107</c:v>
                </c:pt>
                <c:pt idx="84">
                  <c:v>8.6004597080389686</c:v>
                </c:pt>
                <c:pt idx="85">
                  <c:v>5.7081847187267982</c:v>
                </c:pt>
                <c:pt idx="86">
                  <c:v>-2.4167290980226426</c:v>
                </c:pt>
                <c:pt idx="87">
                  <c:v>-0.88803561585585555</c:v>
                </c:pt>
                <c:pt idx="88">
                  <c:v>2.2170009252474046</c:v>
                </c:pt>
                <c:pt idx="89">
                  <c:v>0.81522577218798631</c:v>
                </c:pt>
                <c:pt idx="90">
                  <c:v>-2.3483827719920924</c:v>
                </c:pt>
                <c:pt idx="91">
                  <c:v>0.12528318440578801</c:v>
                </c:pt>
                <c:pt idx="92">
                  <c:v>-2.5151166550292743</c:v>
                </c:pt>
                <c:pt idx="93">
                  <c:v>7.0790765986046296</c:v>
                </c:pt>
                <c:pt idx="94">
                  <c:v>-0.49329903481415727</c:v>
                </c:pt>
                <c:pt idx="95">
                  <c:v>2.0644714572473504</c:v>
                </c:pt>
                <c:pt idx="96">
                  <c:v>-7.0158494729725902</c:v>
                </c:pt>
                <c:pt idx="97">
                  <c:v>-7.8176863726642978</c:v>
                </c:pt>
                <c:pt idx="98">
                  <c:v>-22.6240472580035</c:v>
                </c:pt>
                <c:pt idx="99">
                  <c:v>-1.6591742983672759</c:v>
                </c:pt>
                <c:pt idx="100">
                  <c:v>0.33784618136832023</c:v>
                </c:pt>
                <c:pt idx="101">
                  <c:v>-2.9662924454859763</c:v>
                </c:pt>
                <c:pt idx="102">
                  <c:v>1.1683559311014022</c:v>
                </c:pt>
                <c:pt idx="103">
                  <c:v>0.77235353130031115</c:v>
                </c:pt>
                <c:pt idx="104">
                  <c:v>3.3121177160205946</c:v>
                </c:pt>
                <c:pt idx="105">
                  <c:v>0.51890620984644897</c:v>
                </c:pt>
                <c:pt idx="106">
                  <c:v>-6.19915473029954</c:v>
                </c:pt>
                <c:pt idx="107">
                  <c:v>3.476226572298728</c:v>
                </c:pt>
                <c:pt idx="108">
                  <c:v>1.0399772952838049</c:v>
                </c:pt>
                <c:pt idx="109">
                  <c:v>-1.1140890405604722</c:v>
                </c:pt>
                <c:pt idx="110">
                  <c:v>5.3825941845067007</c:v>
                </c:pt>
                <c:pt idx="111">
                  <c:v>3.0232564876437635</c:v>
                </c:pt>
                <c:pt idx="112">
                  <c:v>1.4783044952482385</c:v>
                </c:pt>
                <c:pt idx="113">
                  <c:v>3.8317587481887472</c:v>
                </c:pt>
                <c:pt idx="114">
                  <c:v>-16.186368267392581</c:v>
                </c:pt>
                <c:pt idx="115">
                  <c:v>-0.50061295270702999</c:v>
                </c:pt>
                <c:pt idx="116">
                  <c:v>-0.22945951770871886</c:v>
                </c:pt>
                <c:pt idx="117">
                  <c:v>0.99433147337438754</c:v>
                </c:pt>
                <c:pt idx="118">
                  <c:v>-1.5951143748325478</c:v>
                </c:pt>
                <c:pt idx="119">
                  <c:v>0.61138614341818709</c:v>
                </c:pt>
                <c:pt idx="120">
                  <c:v>5.7255126405004262</c:v>
                </c:pt>
                <c:pt idx="121">
                  <c:v>-5.5590360799631071</c:v>
                </c:pt>
                <c:pt idx="122">
                  <c:v>-8.5930177388148365</c:v>
                </c:pt>
                <c:pt idx="123">
                  <c:v>1.2245237910800455</c:v>
                </c:pt>
                <c:pt idx="124">
                  <c:v>2.7511331327116721</c:v>
                </c:pt>
                <c:pt idx="125">
                  <c:v>-2.0442382806770496</c:v>
                </c:pt>
                <c:pt idx="126">
                  <c:v>-4.9671752333184145</c:v>
                </c:pt>
                <c:pt idx="127">
                  <c:v>1.2385820090498214</c:v>
                </c:pt>
                <c:pt idx="128">
                  <c:v>2.8127799896497976</c:v>
                </c:pt>
                <c:pt idx="129">
                  <c:v>3.423209523925749</c:v>
                </c:pt>
                <c:pt idx="130">
                  <c:v>-4.2188400902594339</c:v>
                </c:pt>
                <c:pt idx="131">
                  <c:v>-0.99194080347209024</c:v>
                </c:pt>
                <c:pt idx="132">
                  <c:v>4.5040465285337206</c:v>
                </c:pt>
                <c:pt idx="133">
                  <c:v>1.9351815956915743</c:v>
                </c:pt>
                <c:pt idx="134">
                  <c:v>-0.47218214669227621</c:v>
                </c:pt>
                <c:pt idx="135">
                  <c:v>1.1817144501875987E-2</c:v>
                </c:pt>
                <c:pt idx="136">
                  <c:v>-2.9969128674863441</c:v>
                </c:pt>
                <c:pt idx="137">
                  <c:v>-1.0012078908227409</c:v>
                </c:pt>
                <c:pt idx="138">
                  <c:v>1.0395999088373742E-2</c:v>
                </c:pt>
                <c:pt idx="139">
                  <c:v>-2.6988501128784037E-3</c:v>
                </c:pt>
                <c:pt idx="140">
                  <c:v>-4.9800170087116697</c:v>
                </c:pt>
                <c:pt idx="141">
                  <c:v>0.49760715152524426</c:v>
                </c:pt>
                <c:pt idx="142">
                  <c:v>1.7101110300122002</c:v>
                </c:pt>
                <c:pt idx="143">
                  <c:v>-0.51943518857825666</c:v>
                </c:pt>
                <c:pt idx="144">
                  <c:v>-3.781151999206628</c:v>
                </c:pt>
                <c:pt idx="145">
                  <c:v>-6.2973014713724353</c:v>
                </c:pt>
                <c:pt idx="146">
                  <c:v>-0.29279482568320248</c:v>
                </c:pt>
                <c:pt idx="147">
                  <c:v>1.7215907159232842</c:v>
                </c:pt>
                <c:pt idx="148">
                  <c:v>5.6636599731212414</c:v>
                </c:pt>
                <c:pt idx="149">
                  <c:v>2.5240849591444743</c:v>
                </c:pt>
                <c:pt idx="150">
                  <c:v>1.8681043319210744</c:v>
                </c:pt>
                <c:pt idx="151">
                  <c:v>3.1372020668809739</c:v>
                </c:pt>
                <c:pt idx="152">
                  <c:v>5.921180624779538</c:v>
                </c:pt>
                <c:pt idx="153">
                  <c:v>6.6922749371905184</c:v>
                </c:pt>
                <c:pt idx="154">
                  <c:v>2.633380416032935</c:v>
                </c:pt>
                <c:pt idx="155">
                  <c:v>7.5339770879404995</c:v>
                </c:pt>
                <c:pt idx="156">
                  <c:v>-0.4652132473081565</c:v>
                </c:pt>
                <c:pt idx="157">
                  <c:v>-4.8908406487103377</c:v>
                </c:pt>
                <c:pt idx="158">
                  <c:v>-2.8920245722911915</c:v>
                </c:pt>
                <c:pt idx="159">
                  <c:v>-2.9947739894715966</c:v>
                </c:pt>
                <c:pt idx="160">
                  <c:v>-6.5095155922351182</c:v>
                </c:pt>
                <c:pt idx="161">
                  <c:v>1.5860875253573283</c:v>
                </c:pt>
                <c:pt idx="162">
                  <c:v>5.3928258392758721E-2</c:v>
                </c:pt>
                <c:pt idx="163">
                  <c:v>-4.3451856244023332</c:v>
                </c:pt>
                <c:pt idx="164">
                  <c:v>0.81589429535318914</c:v>
                </c:pt>
                <c:pt idx="165">
                  <c:v>4.8893988104562851</c:v>
                </c:pt>
                <c:pt idx="166">
                  <c:v>-1.615970791044063</c:v>
                </c:pt>
                <c:pt idx="167">
                  <c:v>7.1731439427198751</c:v>
                </c:pt>
                <c:pt idx="168">
                  <c:v>3.5175345346714693</c:v>
                </c:pt>
                <c:pt idx="169">
                  <c:v>0.65166615072676848</c:v>
                </c:pt>
                <c:pt idx="170">
                  <c:v>2.1181517411526585</c:v>
                </c:pt>
                <c:pt idx="171">
                  <c:v>2.6656698498870952</c:v>
                </c:pt>
                <c:pt idx="172">
                  <c:v>0.69797454432880102</c:v>
                </c:pt>
                <c:pt idx="173">
                  <c:v>-0.67527429618388624</c:v>
                </c:pt>
                <c:pt idx="174">
                  <c:v>7.9034830646500467</c:v>
                </c:pt>
                <c:pt idx="175">
                  <c:v>-5.0965143358901486</c:v>
                </c:pt>
                <c:pt idx="176">
                  <c:v>-2.2342961471589007</c:v>
                </c:pt>
                <c:pt idx="177">
                  <c:v>-0.96963636976147427</c:v>
                </c:pt>
                <c:pt idx="178">
                  <c:v>2.1959112397625091</c:v>
                </c:pt>
                <c:pt idx="179">
                  <c:v>-2.6113125839836471</c:v>
                </c:pt>
                <c:pt idx="180">
                  <c:v>-2.2667878028148039</c:v>
                </c:pt>
                <c:pt idx="181">
                  <c:v>1.5842083171318677</c:v>
                </c:pt>
                <c:pt idx="182">
                  <c:v>3.2463996965007027</c:v>
                </c:pt>
                <c:pt idx="183">
                  <c:v>7.7425421871772642</c:v>
                </c:pt>
                <c:pt idx="184">
                  <c:v>-0.23996423069974071</c:v>
                </c:pt>
                <c:pt idx="185">
                  <c:v>2.2291006137901519</c:v>
                </c:pt>
                <c:pt idx="186">
                  <c:v>2.2414051657953422</c:v>
                </c:pt>
                <c:pt idx="187">
                  <c:v>1.735989363104224</c:v>
                </c:pt>
                <c:pt idx="188">
                  <c:v>4.2491974429026413E-2</c:v>
                </c:pt>
                <c:pt idx="189">
                  <c:v>-0.99521657352981663</c:v>
                </c:pt>
                <c:pt idx="190">
                  <c:v>1.1747885058242105</c:v>
                </c:pt>
                <c:pt idx="191">
                  <c:v>0.85910348187434238</c:v>
                </c:pt>
                <c:pt idx="192">
                  <c:v>2.9268155164871672</c:v>
                </c:pt>
                <c:pt idx="193">
                  <c:v>4.0210414784396562</c:v>
                </c:pt>
                <c:pt idx="194">
                  <c:v>-2.4405612878225327</c:v>
                </c:pt>
                <c:pt idx="195">
                  <c:v>-6.4405588156080427</c:v>
                </c:pt>
                <c:pt idx="196">
                  <c:v>-7.6978216354742699</c:v>
                </c:pt>
                <c:pt idx="197">
                  <c:v>-7.6940242123875038</c:v>
                </c:pt>
                <c:pt idx="198">
                  <c:v>-5.6940243657787164</c:v>
                </c:pt>
                <c:pt idx="199">
                  <c:v>-5.6940246862211268</c:v>
                </c:pt>
                <c:pt idx="200">
                  <c:v>-5.1870950706134664</c:v>
                </c:pt>
                <c:pt idx="201">
                  <c:v>-0.58358341562423277</c:v>
                </c:pt>
                <c:pt idx="202">
                  <c:v>2.3954577810575728</c:v>
                </c:pt>
                <c:pt idx="203">
                  <c:v>-2.9518069991650151</c:v>
                </c:pt>
                <c:pt idx="204">
                  <c:v>0.31365858769912336</c:v>
                </c:pt>
                <c:pt idx="205">
                  <c:v>3.3772613829412137</c:v>
                </c:pt>
                <c:pt idx="206">
                  <c:v>-11.715299412773575</c:v>
                </c:pt>
                <c:pt idx="207">
                  <c:v>4.573090953757216</c:v>
                </c:pt>
                <c:pt idx="208">
                  <c:v>1.006374708618722</c:v>
                </c:pt>
                <c:pt idx="209">
                  <c:v>-0.1739959942143372</c:v>
                </c:pt>
                <c:pt idx="210">
                  <c:v>5.0986494158257756</c:v>
                </c:pt>
                <c:pt idx="211">
                  <c:v>-2.2549479654222324</c:v>
                </c:pt>
                <c:pt idx="212">
                  <c:v>-0.6695845706624084</c:v>
                </c:pt>
                <c:pt idx="213">
                  <c:v>-4.2389899148766403</c:v>
                </c:pt>
                <c:pt idx="214">
                  <c:v>0.33314398759021913</c:v>
                </c:pt>
                <c:pt idx="215">
                  <c:v>-2.4855924949843882</c:v>
                </c:pt>
                <c:pt idx="216">
                  <c:v>-0.39185878970768329</c:v>
                </c:pt>
                <c:pt idx="217">
                  <c:v>2.7553747760947687</c:v>
                </c:pt>
                <c:pt idx="218">
                  <c:v>2.2469633820916357</c:v>
                </c:pt>
                <c:pt idx="219">
                  <c:v>2.199177449314675</c:v>
                </c:pt>
                <c:pt idx="220">
                  <c:v>6.8447723423304581</c:v>
                </c:pt>
                <c:pt idx="221">
                  <c:v>1.008068852917404</c:v>
                </c:pt>
                <c:pt idx="222">
                  <c:v>-3.6933962514069663E-3</c:v>
                </c:pt>
                <c:pt idx="223">
                  <c:v>-1.9620825300369233</c:v>
                </c:pt>
                <c:pt idx="224">
                  <c:v>-5.6013173249670132</c:v>
                </c:pt>
                <c:pt idx="225">
                  <c:v>2.2456839648278901</c:v>
                </c:pt>
                <c:pt idx="226">
                  <c:v>1.5007118112126108</c:v>
                </c:pt>
                <c:pt idx="227">
                  <c:v>7.6717551797713668E-3</c:v>
                </c:pt>
                <c:pt idx="228">
                  <c:v>2.0709836657721183</c:v>
                </c:pt>
                <c:pt idx="229">
                  <c:v>-1.495016905400945</c:v>
                </c:pt>
                <c:pt idx="230">
                  <c:v>0.62359651480710454</c:v>
                </c:pt>
                <c:pt idx="231">
                  <c:v>-1.0921919631103378</c:v>
                </c:pt>
                <c:pt idx="232">
                  <c:v>0.11975832260451114</c:v>
                </c:pt>
                <c:pt idx="233">
                  <c:v>1.0018438328908417</c:v>
                </c:pt>
                <c:pt idx="234">
                  <c:v>-0.7187059395421187</c:v>
                </c:pt>
                <c:pt idx="235">
                  <c:v>-6.4748717991311651</c:v>
                </c:pt>
                <c:pt idx="236">
                  <c:v>2.7925426570470648</c:v>
                </c:pt>
                <c:pt idx="237">
                  <c:v>-2.3603133575227986</c:v>
                </c:pt>
                <c:pt idx="238">
                  <c:v>4.1595967471178881</c:v>
                </c:pt>
                <c:pt idx="239">
                  <c:v>-1.2649472978660583</c:v>
                </c:pt>
                <c:pt idx="240">
                  <c:v>7.9744083315896148</c:v>
                </c:pt>
                <c:pt idx="241">
                  <c:v>-0.39445491151074918</c:v>
                </c:pt>
                <c:pt idx="242">
                  <c:v>2.6907752904701709</c:v>
                </c:pt>
                <c:pt idx="243">
                  <c:v>3.2361466711040521</c:v>
                </c:pt>
                <c:pt idx="244">
                  <c:v>-11.444358720652346</c:v>
                </c:pt>
                <c:pt idx="245">
                  <c:v>1.4425889153768452</c:v>
                </c:pt>
                <c:pt idx="246">
                  <c:v>2.2065359684333856</c:v>
                </c:pt>
                <c:pt idx="247">
                  <c:v>-0.35856588157537317</c:v>
                </c:pt>
                <c:pt idx="248">
                  <c:v>8.2079979953562798</c:v>
                </c:pt>
                <c:pt idx="249">
                  <c:v>-2.8508042792256845</c:v>
                </c:pt>
                <c:pt idx="250">
                  <c:v>3.5926908973341796</c:v>
                </c:pt>
                <c:pt idx="251">
                  <c:v>3.2294983503468444</c:v>
                </c:pt>
                <c:pt idx="252">
                  <c:v>3.1501606818414842</c:v>
                </c:pt>
                <c:pt idx="253">
                  <c:v>2.5506493705449884</c:v>
                </c:pt>
                <c:pt idx="254">
                  <c:v>-2.4651687325355596</c:v>
                </c:pt>
                <c:pt idx="255">
                  <c:v>-7.5874346694650541</c:v>
                </c:pt>
                <c:pt idx="256">
                  <c:v>0.69710688461647408</c:v>
                </c:pt>
                <c:pt idx="257">
                  <c:v>-1.0394968444290384</c:v>
                </c:pt>
                <c:pt idx="258">
                  <c:v>0.71615451143047437</c:v>
                </c:pt>
                <c:pt idx="259">
                  <c:v>-0.3798828457461525</c:v>
                </c:pt>
                <c:pt idx="260">
                  <c:v>-3.957679004639985</c:v>
                </c:pt>
                <c:pt idx="261">
                  <c:v>2.3394454218663725</c:v>
                </c:pt>
                <c:pt idx="262">
                  <c:v>1.500707137641939</c:v>
                </c:pt>
                <c:pt idx="263">
                  <c:v>4.5551774727385919E-3</c:v>
                </c:pt>
                <c:pt idx="264">
                  <c:v>2.7603765689976996</c:v>
                </c:pt>
                <c:pt idx="265">
                  <c:v>0.62605477505195495</c:v>
                </c:pt>
                <c:pt idx="266">
                  <c:v>-3.7326192167338377</c:v>
                </c:pt>
                <c:pt idx="267">
                  <c:v>-1.593308055259655</c:v>
                </c:pt>
                <c:pt idx="268">
                  <c:v>4.8513402754949198E-2</c:v>
                </c:pt>
                <c:pt idx="269">
                  <c:v>0.60068276076633254</c:v>
                </c:pt>
                <c:pt idx="270">
                  <c:v>-3.2464462267971896</c:v>
                </c:pt>
                <c:pt idx="271">
                  <c:v>-2.3716822731081493</c:v>
                </c:pt>
                <c:pt idx="272">
                  <c:v>3.7637388890723713</c:v>
                </c:pt>
                <c:pt idx="273">
                  <c:v>0.85801748585183191</c:v>
                </c:pt>
                <c:pt idx="274">
                  <c:v>4.5382001237420013</c:v>
                </c:pt>
                <c:pt idx="275">
                  <c:v>2.1573578646617904</c:v>
                </c:pt>
                <c:pt idx="276">
                  <c:v>-0.10847507209192031</c:v>
                </c:pt>
                <c:pt idx="277">
                  <c:v>0.75327027123358903</c:v>
                </c:pt>
                <c:pt idx="278">
                  <c:v>3.0713546648358374</c:v>
                </c:pt>
                <c:pt idx="279">
                  <c:v>3.2623792101173166</c:v>
                </c:pt>
                <c:pt idx="280">
                  <c:v>8.1815832122133543</c:v>
                </c:pt>
                <c:pt idx="281">
                  <c:v>7.8359978630981857</c:v>
                </c:pt>
                <c:pt idx="282">
                  <c:v>5.9771950747068985</c:v>
                </c:pt>
                <c:pt idx="283">
                  <c:v>0.36996366210013321</c:v>
                </c:pt>
                <c:pt idx="284">
                  <c:v>-2.757604991162296</c:v>
                </c:pt>
                <c:pt idx="285">
                  <c:v>7.0021051275604407</c:v>
                </c:pt>
                <c:pt idx="286">
                  <c:v>1.6549985540345062</c:v>
                </c:pt>
                <c:pt idx="287">
                  <c:v>-1.7449035625458436</c:v>
                </c:pt>
                <c:pt idx="288">
                  <c:v>1.943901966319018</c:v>
                </c:pt>
                <c:pt idx="289">
                  <c:v>1.5865417989491419</c:v>
                </c:pt>
                <c:pt idx="290">
                  <c:v>1.7895694683751486</c:v>
                </c:pt>
                <c:pt idx="291">
                  <c:v>5.3306947443685999</c:v>
                </c:pt>
                <c:pt idx="292">
                  <c:v>-1.9887270291947488</c:v>
                </c:pt>
                <c:pt idx="293">
                  <c:v>1.7133934140397145</c:v>
                </c:pt>
                <c:pt idx="294">
                  <c:v>-1.0798881227244976</c:v>
                </c:pt>
                <c:pt idx="295">
                  <c:v>-0.28449107989362687</c:v>
                </c:pt>
                <c:pt idx="296">
                  <c:v>4.0045543975206641</c:v>
                </c:pt>
                <c:pt idx="297">
                  <c:v>1.2376505079567721</c:v>
                </c:pt>
                <c:pt idx="298">
                  <c:v>3.0147587447693667</c:v>
                </c:pt>
                <c:pt idx="299">
                  <c:v>3.3179757289535132</c:v>
                </c:pt>
                <c:pt idx="300">
                  <c:v>1.8292127561928737</c:v>
                </c:pt>
                <c:pt idx="301">
                  <c:v>2.5485952777200822</c:v>
                </c:pt>
                <c:pt idx="302">
                  <c:v>1.2380116041194071</c:v>
                </c:pt>
                <c:pt idx="303">
                  <c:v>1.4429300031003578</c:v>
                </c:pt>
                <c:pt idx="304">
                  <c:v>4.2457770686987004</c:v>
                </c:pt>
                <c:pt idx="305">
                  <c:v>1.5069695205023521</c:v>
                </c:pt>
                <c:pt idx="306">
                  <c:v>6.1453086092024591</c:v>
                </c:pt>
                <c:pt idx="307">
                  <c:v>9.6733524881110071</c:v>
                </c:pt>
                <c:pt idx="308">
                  <c:v>0.48074881722435236</c:v>
                </c:pt>
                <c:pt idx="309">
                  <c:v>-0.25967631009338277</c:v>
                </c:pt>
                <c:pt idx="310">
                  <c:v>2.1673707301729905</c:v>
                </c:pt>
                <c:pt idx="311">
                  <c:v>1.9916012865823092</c:v>
                </c:pt>
                <c:pt idx="312">
                  <c:v>2.9027971293626393</c:v>
                </c:pt>
                <c:pt idx="313">
                  <c:v>7.4827565679726149</c:v>
                </c:pt>
                <c:pt idx="314">
                  <c:v>-3.0653681510360258</c:v>
                </c:pt>
                <c:pt idx="315">
                  <c:v>-14.523373099260908</c:v>
                </c:pt>
                <c:pt idx="316">
                  <c:v>-2.0941801719715158</c:v>
                </c:pt>
                <c:pt idx="317">
                  <c:v>-2.3401180038087901</c:v>
                </c:pt>
                <c:pt idx="318">
                  <c:v>3.9025575574085565</c:v>
                </c:pt>
                <c:pt idx="319">
                  <c:v>-25.563505182778286</c:v>
                </c:pt>
                <c:pt idx="320">
                  <c:v>4.9403940017534325</c:v>
                </c:pt>
                <c:pt idx="321">
                  <c:v>-2.3272035141701082</c:v>
                </c:pt>
                <c:pt idx="322">
                  <c:v>1.7831347095740853</c:v>
                </c:pt>
                <c:pt idx="323">
                  <c:v>1.2511804056979798</c:v>
                </c:pt>
                <c:pt idx="324">
                  <c:v>6.6868042852617009</c:v>
                </c:pt>
                <c:pt idx="325">
                  <c:v>0.98130192675441208</c:v>
                </c:pt>
                <c:pt idx="326">
                  <c:v>4.0972737397718362</c:v>
                </c:pt>
                <c:pt idx="327">
                  <c:v>1.6316715695921857</c:v>
                </c:pt>
                <c:pt idx="328">
                  <c:v>1.7237420368343095</c:v>
                </c:pt>
                <c:pt idx="329">
                  <c:v>11.300761388109578</c:v>
                </c:pt>
                <c:pt idx="330">
                  <c:v>1.0734596274920563</c:v>
                </c:pt>
                <c:pt idx="331">
                  <c:v>0.94392381833469585</c:v>
                </c:pt>
                <c:pt idx="332">
                  <c:v>-3.6189034151589823</c:v>
                </c:pt>
                <c:pt idx="333">
                  <c:v>-2.6316914047003763</c:v>
                </c:pt>
                <c:pt idx="334">
                  <c:v>6.6340081955752908</c:v>
                </c:pt>
                <c:pt idx="335">
                  <c:v>-3.6893031332139827</c:v>
                </c:pt>
                <c:pt idx="336">
                  <c:v>-3.0901305077073573</c:v>
                </c:pt>
                <c:pt idx="337">
                  <c:v>-1.8195697855431661</c:v>
                </c:pt>
                <c:pt idx="338">
                  <c:v>0.60159366209030907</c:v>
                </c:pt>
                <c:pt idx="339">
                  <c:v>1.9572326373518933</c:v>
                </c:pt>
                <c:pt idx="340">
                  <c:v>-2.3226959587726981</c:v>
                </c:pt>
                <c:pt idx="341">
                  <c:v>1.0746783900676746</c:v>
                </c:pt>
                <c:pt idx="342">
                  <c:v>1.3284019096739854</c:v>
                </c:pt>
                <c:pt idx="343">
                  <c:v>4.0066869448206859</c:v>
                </c:pt>
                <c:pt idx="344">
                  <c:v>-0.45924791564107181</c:v>
                </c:pt>
                <c:pt idx="345">
                  <c:v>2.0915084629885996</c:v>
                </c:pt>
                <c:pt idx="346">
                  <c:v>-3.0442388728354359</c:v>
                </c:pt>
                <c:pt idx="347">
                  <c:v>-0.70118430896205552</c:v>
                </c:pt>
                <c:pt idx="348">
                  <c:v>7.7659351162272259</c:v>
                </c:pt>
                <c:pt idx="349">
                  <c:v>1.7122465444286803</c:v>
                </c:pt>
                <c:pt idx="350">
                  <c:v>-3.0442488502394269</c:v>
                </c:pt>
                <c:pt idx="351">
                  <c:v>2.0742412078486581</c:v>
                </c:pt>
                <c:pt idx="352">
                  <c:v>2.3822265374309239</c:v>
                </c:pt>
                <c:pt idx="353">
                  <c:v>2.3513283283784148</c:v>
                </c:pt>
                <c:pt idx="354">
                  <c:v>-0.72399725352433109</c:v>
                </c:pt>
                <c:pt idx="355">
                  <c:v>-3.0375242389055899</c:v>
                </c:pt>
                <c:pt idx="356">
                  <c:v>3.300993026599869</c:v>
                </c:pt>
                <c:pt idx="357">
                  <c:v>0.54083056388817852</c:v>
                </c:pt>
                <c:pt idx="358">
                  <c:v>-11.665633662692215</c:v>
                </c:pt>
                <c:pt idx="359">
                  <c:v>7.0089406200293922</c:v>
                </c:pt>
                <c:pt idx="360">
                  <c:v>2.0023643052258535</c:v>
                </c:pt>
                <c:pt idx="361">
                  <c:v>-5.6485160670191874</c:v>
                </c:pt>
                <c:pt idx="362">
                  <c:v>2.8439879026979042</c:v>
                </c:pt>
                <c:pt idx="363">
                  <c:v>1.6659148101270915</c:v>
                </c:pt>
                <c:pt idx="364">
                  <c:v>-5.1450661674501532</c:v>
                </c:pt>
                <c:pt idx="365">
                  <c:v>1.859908057541503</c:v>
                </c:pt>
                <c:pt idx="366">
                  <c:v>-0.80880873308358048</c:v>
                </c:pt>
                <c:pt idx="367">
                  <c:v>1.9222278859825082</c:v>
                </c:pt>
                <c:pt idx="368">
                  <c:v>9.1731937652429849</c:v>
                </c:pt>
                <c:pt idx="369">
                  <c:v>7.7107905327588639</c:v>
                </c:pt>
                <c:pt idx="370">
                  <c:v>3.7060397127691402</c:v>
                </c:pt>
                <c:pt idx="371">
                  <c:v>6.8932186021373099</c:v>
                </c:pt>
                <c:pt idx="372">
                  <c:v>1.238597007555299</c:v>
                </c:pt>
                <c:pt idx="373">
                  <c:v>13.314902391968133</c:v>
                </c:pt>
                <c:pt idx="374">
                  <c:v>2.3009067753161219</c:v>
                </c:pt>
                <c:pt idx="375">
                  <c:v>1.4353934936693236</c:v>
                </c:pt>
                <c:pt idx="376">
                  <c:v>-5.8389471848546748</c:v>
                </c:pt>
                <c:pt idx="377">
                  <c:v>3.9115365569432328</c:v>
                </c:pt>
                <c:pt idx="378">
                  <c:v>8.0505045842760481</c:v>
                </c:pt>
                <c:pt idx="379">
                  <c:v>0.56083711248496115</c:v>
                </c:pt>
                <c:pt idx="380">
                  <c:v>4.7125350098286134</c:v>
                </c:pt>
                <c:pt idx="381">
                  <c:v>4.2065329749281801</c:v>
                </c:pt>
                <c:pt idx="382">
                  <c:v>1.2010460774080229</c:v>
                </c:pt>
                <c:pt idx="383">
                  <c:v>2.7609976380199441</c:v>
                </c:pt>
                <c:pt idx="384">
                  <c:v>-2.3117650858821719</c:v>
                </c:pt>
                <c:pt idx="385">
                  <c:v>-3.1589572294425352</c:v>
                </c:pt>
                <c:pt idx="386">
                  <c:v>0.60398226082412521</c:v>
                </c:pt>
                <c:pt idx="387">
                  <c:v>2.0421149712362734</c:v>
                </c:pt>
                <c:pt idx="388">
                  <c:v>1.1371846304863595</c:v>
                </c:pt>
                <c:pt idx="389">
                  <c:v>-2.5504328589541103</c:v>
                </c:pt>
                <c:pt idx="390">
                  <c:v>3.0338690870745211</c:v>
                </c:pt>
                <c:pt idx="391">
                  <c:v>-7.5269378992146585E-2</c:v>
                </c:pt>
                <c:pt idx="392">
                  <c:v>1.8489796234809432</c:v>
                </c:pt>
                <c:pt idx="393">
                  <c:v>-1.3833348639997354</c:v>
                </c:pt>
                <c:pt idx="394">
                  <c:v>2.0528334321980992</c:v>
                </c:pt>
                <c:pt idx="395">
                  <c:v>2.0555215015370862</c:v>
                </c:pt>
                <c:pt idx="396">
                  <c:v>1.7493731505208387</c:v>
                </c:pt>
                <c:pt idx="397">
                  <c:v>1.4931680990043361</c:v>
                </c:pt>
                <c:pt idx="398">
                  <c:v>-0.86403659174180802</c:v>
                </c:pt>
                <c:pt idx="399">
                  <c:v>2.488200664368307</c:v>
                </c:pt>
                <c:pt idx="400">
                  <c:v>-2.6410928456264742</c:v>
                </c:pt>
                <c:pt idx="401">
                  <c:v>-1.6630416839660711E-2</c:v>
                </c:pt>
                <c:pt idx="402">
                  <c:v>-2.3103458461541635</c:v>
                </c:pt>
                <c:pt idx="403">
                  <c:v>0.96427880236569763</c:v>
                </c:pt>
                <c:pt idx="404">
                  <c:v>5.0015003601408239</c:v>
                </c:pt>
                <c:pt idx="405">
                  <c:v>-1.2648801256848117</c:v>
                </c:pt>
                <c:pt idx="406">
                  <c:v>7.2120178973373754</c:v>
                </c:pt>
                <c:pt idx="407">
                  <c:v>2.5707405764446207</c:v>
                </c:pt>
                <c:pt idx="408">
                  <c:v>0.21589118586533118</c:v>
                </c:pt>
                <c:pt idx="409">
                  <c:v>-0.84744909703628934</c:v>
                </c:pt>
                <c:pt idx="410">
                  <c:v>-0.16896823607487477</c:v>
                </c:pt>
                <c:pt idx="411">
                  <c:v>0.64830036907414978</c:v>
                </c:pt>
                <c:pt idx="412">
                  <c:v>3.687424783126076</c:v>
                </c:pt>
                <c:pt idx="413">
                  <c:v>2.7437447521489844</c:v>
                </c:pt>
                <c:pt idx="414">
                  <c:v>4.7507058472437222</c:v>
                </c:pt>
                <c:pt idx="415">
                  <c:v>-1.9659528365961592</c:v>
                </c:pt>
                <c:pt idx="416">
                  <c:v>-5.5056201570116485</c:v>
                </c:pt>
                <c:pt idx="417">
                  <c:v>0.20904433880180306</c:v>
                </c:pt>
                <c:pt idx="418">
                  <c:v>-0.28165408979101869</c:v>
                </c:pt>
                <c:pt idx="419">
                  <c:v>-0.9676468751310523</c:v>
                </c:pt>
                <c:pt idx="420">
                  <c:v>2.5249060061391475</c:v>
                </c:pt>
                <c:pt idx="421">
                  <c:v>-1.9125281547780304</c:v>
                </c:pt>
                <c:pt idx="422">
                  <c:v>3.0781330455706382</c:v>
                </c:pt>
                <c:pt idx="423">
                  <c:v>-4.8711791748883257</c:v>
                </c:pt>
                <c:pt idx="424">
                  <c:v>1.4311729896031125</c:v>
                </c:pt>
                <c:pt idx="425">
                  <c:v>1.8255168694530539</c:v>
                </c:pt>
                <c:pt idx="426">
                  <c:v>-3.479841743005835</c:v>
                </c:pt>
                <c:pt idx="427">
                  <c:v>2.3688187729222676</c:v>
                </c:pt>
                <c:pt idx="428">
                  <c:v>1.3935588315714114</c:v>
                </c:pt>
                <c:pt idx="429">
                  <c:v>-1.795802209397948</c:v>
                </c:pt>
                <c:pt idx="430">
                  <c:v>3.9050526405448238</c:v>
                </c:pt>
                <c:pt idx="431">
                  <c:v>-4.7721320149186255</c:v>
                </c:pt>
                <c:pt idx="432">
                  <c:v>2.6359102856189196</c:v>
                </c:pt>
                <c:pt idx="433">
                  <c:v>11.580021929566371</c:v>
                </c:pt>
                <c:pt idx="434">
                  <c:v>2.7414902653843569</c:v>
                </c:pt>
                <c:pt idx="435">
                  <c:v>-1.8749829384900636</c:v>
                </c:pt>
                <c:pt idx="436">
                  <c:v>7.023484482073286</c:v>
                </c:pt>
                <c:pt idx="437">
                  <c:v>-2.0393915487650105</c:v>
                </c:pt>
                <c:pt idx="438">
                  <c:v>3.9360596897480207</c:v>
                </c:pt>
                <c:pt idx="439">
                  <c:v>0.85287441395814767</c:v>
                </c:pt>
                <c:pt idx="440">
                  <c:v>2.2206628003020654</c:v>
                </c:pt>
                <c:pt idx="441">
                  <c:v>3.4829320950695006</c:v>
                </c:pt>
                <c:pt idx="442">
                  <c:v>3.4906695221803403</c:v>
                </c:pt>
                <c:pt idx="443">
                  <c:v>-2.8434814516296996</c:v>
                </c:pt>
                <c:pt idx="444">
                  <c:v>-6.9624136149362243</c:v>
                </c:pt>
                <c:pt idx="445">
                  <c:v>0.48052974404967586</c:v>
                </c:pt>
                <c:pt idx="446">
                  <c:v>0.49465716081044775</c:v>
                </c:pt>
                <c:pt idx="447">
                  <c:v>2.8491819857968181</c:v>
                </c:pt>
                <c:pt idx="448">
                  <c:v>9.1589579258701406</c:v>
                </c:pt>
                <c:pt idx="449">
                  <c:v>1.0129258398593919</c:v>
                </c:pt>
                <c:pt idx="450">
                  <c:v>4.9210719753813379</c:v>
                </c:pt>
                <c:pt idx="451">
                  <c:v>4.6159301744468166</c:v>
                </c:pt>
                <c:pt idx="452">
                  <c:v>-0.71252960051687353</c:v>
                </c:pt>
                <c:pt idx="453">
                  <c:v>-4.5478311813524925</c:v>
                </c:pt>
                <c:pt idx="454">
                  <c:v>7.3801228100479506</c:v>
                </c:pt>
                <c:pt idx="455">
                  <c:v>3.6754485005782271</c:v>
                </c:pt>
                <c:pt idx="456">
                  <c:v>1.0173763782745908</c:v>
                </c:pt>
                <c:pt idx="457">
                  <c:v>2.6448706466372158</c:v>
                </c:pt>
                <c:pt idx="458">
                  <c:v>0.52635071177174098</c:v>
                </c:pt>
                <c:pt idx="459">
                  <c:v>5.2404075427806873</c:v>
                </c:pt>
                <c:pt idx="460">
                  <c:v>3.2059875596293637</c:v>
                </c:pt>
                <c:pt idx="461">
                  <c:v>3.4955894080415391</c:v>
                </c:pt>
                <c:pt idx="462">
                  <c:v>22.475610651122466</c:v>
                </c:pt>
                <c:pt idx="463">
                  <c:v>0.15106468225052083</c:v>
                </c:pt>
                <c:pt idx="464">
                  <c:v>0.49775738235273082</c:v>
                </c:pt>
                <c:pt idx="465">
                  <c:v>6.365882309460531</c:v>
                </c:pt>
                <c:pt idx="466">
                  <c:v>-0.36096239508287908</c:v>
                </c:pt>
                <c:pt idx="467">
                  <c:v>-2.145662987567178</c:v>
                </c:pt>
                <c:pt idx="468">
                  <c:v>-2.5200842672785768</c:v>
                </c:pt>
                <c:pt idx="469">
                  <c:v>-3.3367526332046253</c:v>
                </c:pt>
                <c:pt idx="470">
                  <c:v>0.24411492970814663</c:v>
                </c:pt>
                <c:pt idx="471">
                  <c:v>1.6266072938057903</c:v>
                </c:pt>
                <c:pt idx="472">
                  <c:v>2.9450307757549865</c:v>
                </c:pt>
                <c:pt idx="473">
                  <c:v>1.8868550195263936</c:v>
                </c:pt>
                <c:pt idx="474">
                  <c:v>2.0552296309919171</c:v>
                </c:pt>
                <c:pt idx="475">
                  <c:v>1.2684332010453971</c:v>
                </c:pt>
                <c:pt idx="476">
                  <c:v>-0.33548879498805206</c:v>
                </c:pt>
                <c:pt idx="477">
                  <c:v>0.97763111101737366</c:v>
                </c:pt>
                <c:pt idx="478">
                  <c:v>5.9903176633136042</c:v>
                </c:pt>
                <c:pt idx="479">
                  <c:v>1.0525030172912011</c:v>
                </c:pt>
                <c:pt idx="480">
                  <c:v>-1.4366722963326737</c:v>
                </c:pt>
                <c:pt idx="481">
                  <c:v>3.722495749448214</c:v>
                </c:pt>
                <c:pt idx="482">
                  <c:v>-1.8488252488713073</c:v>
                </c:pt>
                <c:pt idx="483">
                  <c:v>-3.4639764164079736</c:v>
                </c:pt>
                <c:pt idx="484">
                  <c:v>-0.21051712475363615</c:v>
                </c:pt>
                <c:pt idx="485">
                  <c:v>-5.3639289866691513</c:v>
                </c:pt>
                <c:pt idx="486">
                  <c:v>2.8873711399223083</c:v>
                </c:pt>
                <c:pt idx="487">
                  <c:v>-4.8219152967793093</c:v>
                </c:pt>
                <c:pt idx="488">
                  <c:v>-0.84892539664664923</c:v>
                </c:pt>
                <c:pt idx="489">
                  <c:v>1.717618059472187</c:v>
                </c:pt>
                <c:pt idx="490">
                  <c:v>-3.4770641864450909</c:v>
                </c:pt>
                <c:pt idx="491">
                  <c:v>-0.61518925850849371</c:v>
                </c:pt>
                <c:pt idx="492">
                  <c:v>2.4453188611968102</c:v>
                </c:pt>
                <c:pt idx="493">
                  <c:v>3.8972549509845464</c:v>
                </c:pt>
                <c:pt idx="494">
                  <c:v>-10.715066308089604</c:v>
                </c:pt>
                <c:pt idx="495">
                  <c:v>-0.36531796392475258</c:v>
                </c:pt>
                <c:pt idx="496">
                  <c:v>-0.52556145307579527</c:v>
                </c:pt>
                <c:pt idx="497">
                  <c:v>-1.4658302889256163</c:v>
                </c:pt>
                <c:pt idx="498">
                  <c:v>0.6557283892061605</c:v>
                </c:pt>
                <c:pt idx="499">
                  <c:v>-3.2858055716259855</c:v>
                </c:pt>
                <c:pt idx="500">
                  <c:v>0.65061825629186387</c:v>
                </c:pt>
                <c:pt idx="501">
                  <c:v>6.8516965105868337</c:v>
                </c:pt>
                <c:pt idx="502">
                  <c:v>-0.94490836253669386</c:v>
                </c:pt>
                <c:pt idx="503">
                  <c:v>-6.7748790694952703</c:v>
                </c:pt>
                <c:pt idx="504">
                  <c:v>0.46931042386422916</c:v>
                </c:pt>
                <c:pt idx="505">
                  <c:v>1.3848116075242132</c:v>
                </c:pt>
                <c:pt idx="506">
                  <c:v>2.1911383622925911</c:v>
                </c:pt>
                <c:pt idx="507">
                  <c:v>4.2896833492263937</c:v>
                </c:pt>
                <c:pt idx="508">
                  <c:v>1.4949685477290444</c:v>
                </c:pt>
                <c:pt idx="509">
                  <c:v>1.070588740074939</c:v>
                </c:pt>
                <c:pt idx="510">
                  <c:v>0.6746357932445477</c:v>
                </c:pt>
                <c:pt idx="511">
                  <c:v>-10.968488591280931</c:v>
                </c:pt>
                <c:pt idx="512">
                  <c:v>-5.6116213011847407</c:v>
                </c:pt>
                <c:pt idx="513">
                  <c:v>1.802895120670911</c:v>
                </c:pt>
                <c:pt idx="514">
                  <c:v>-9.0628789591942223</c:v>
                </c:pt>
                <c:pt idx="515">
                  <c:v>4.4832450909131438</c:v>
                </c:pt>
                <c:pt idx="516">
                  <c:v>9.0817757784139559</c:v>
                </c:pt>
                <c:pt idx="517">
                  <c:v>-11.758492885957693</c:v>
                </c:pt>
                <c:pt idx="518">
                  <c:v>0.33171881424014771</c:v>
                </c:pt>
                <c:pt idx="519">
                  <c:v>-1.2922205738716741</c:v>
                </c:pt>
                <c:pt idx="520">
                  <c:v>11.36692638339288</c:v>
                </c:pt>
                <c:pt idx="521">
                  <c:v>-15.42655106595879</c:v>
                </c:pt>
                <c:pt idx="522">
                  <c:v>-9.7528518135221418</c:v>
                </c:pt>
                <c:pt idx="523">
                  <c:v>4.1390652620692947</c:v>
                </c:pt>
                <c:pt idx="524">
                  <c:v>1.8063998140836048</c:v>
                </c:pt>
                <c:pt idx="525">
                  <c:v>4.7536165522920015</c:v>
                </c:pt>
                <c:pt idx="526">
                  <c:v>4.3132291453511868</c:v>
                </c:pt>
                <c:pt idx="527">
                  <c:v>1.0848819361055604</c:v>
                </c:pt>
                <c:pt idx="528">
                  <c:v>0.52855880153271073</c:v>
                </c:pt>
                <c:pt idx="529">
                  <c:v>3.8751382972165374</c:v>
                </c:pt>
                <c:pt idx="530">
                  <c:v>3.2241737089910032</c:v>
                </c:pt>
                <c:pt idx="531">
                  <c:v>-0.89961563670701139</c:v>
                </c:pt>
                <c:pt idx="532">
                  <c:v>-0.59515592440466492</c:v>
                </c:pt>
                <c:pt idx="533">
                  <c:v>1.7659718371987765</c:v>
                </c:pt>
                <c:pt idx="534">
                  <c:v>-3.5743556797896474</c:v>
                </c:pt>
                <c:pt idx="535">
                  <c:v>-1.3968996464309384</c:v>
                </c:pt>
                <c:pt idx="536">
                  <c:v>2.191635757357318</c:v>
                </c:pt>
                <c:pt idx="537">
                  <c:v>-0.95229078385793287</c:v>
                </c:pt>
                <c:pt idx="538">
                  <c:v>1.1694092043455129</c:v>
                </c:pt>
                <c:pt idx="539">
                  <c:v>8.9451476698260279</c:v>
                </c:pt>
                <c:pt idx="540">
                  <c:v>7.6738344036107549</c:v>
                </c:pt>
                <c:pt idx="541">
                  <c:v>-0.13560364792800783</c:v>
                </c:pt>
                <c:pt idx="542">
                  <c:v>-2.083463300922773</c:v>
                </c:pt>
                <c:pt idx="543">
                  <c:v>2.1736823493010888</c:v>
                </c:pt>
                <c:pt idx="544">
                  <c:v>-2.4976125030913181</c:v>
                </c:pt>
                <c:pt idx="545">
                  <c:v>3.745813101872514</c:v>
                </c:pt>
                <c:pt idx="546">
                  <c:v>-2.1070044581895786</c:v>
                </c:pt>
                <c:pt idx="547">
                  <c:v>-0.56352543663965093</c:v>
                </c:pt>
                <c:pt idx="548">
                  <c:v>-1.7580116771441823</c:v>
                </c:pt>
                <c:pt idx="549">
                  <c:v>0.56838894639949444</c:v>
                </c:pt>
                <c:pt idx="550">
                  <c:v>-5.0274854407255702</c:v>
                </c:pt>
                <c:pt idx="551">
                  <c:v>-3.052183136983146</c:v>
                </c:pt>
                <c:pt idx="552">
                  <c:v>1.8785848036387875</c:v>
                </c:pt>
                <c:pt idx="553">
                  <c:v>-0.14360907796051947</c:v>
                </c:pt>
                <c:pt idx="554">
                  <c:v>-10.259061422780803</c:v>
                </c:pt>
                <c:pt idx="555">
                  <c:v>2.6379148741915657</c:v>
                </c:pt>
                <c:pt idx="556">
                  <c:v>-1.5383305807843612</c:v>
                </c:pt>
                <c:pt idx="557">
                  <c:v>0.42736672432994283</c:v>
                </c:pt>
                <c:pt idx="558">
                  <c:v>-8.5073645838935477</c:v>
                </c:pt>
                <c:pt idx="559">
                  <c:v>-6.727403379302757</c:v>
                </c:pt>
                <c:pt idx="560">
                  <c:v>9.2954521215250594</c:v>
                </c:pt>
                <c:pt idx="561">
                  <c:v>-2.3104694692914478</c:v>
                </c:pt>
                <c:pt idx="562">
                  <c:v>3.9336555454695343</c:v>
                </c:pt>
                <c:pt idx="563">
                  <c:v>6.3778001832025097</c:v>
                </c:pt>
                <c:pt idx="564">
                  <c:v>-0.33592299192670794</c:v>
                </c:pt>
                <c:pt idx="565">
                  <c:v>-0.81784479320309345</c:v>
                </c:pt>
                <c:pt idx="566">
                  <c:v>-1.266184220074166</c:v>
                </c:pt>
                <c:pt idx="567">
                  <c:v>6.2166954549460343</c:v>
                </c:pt>
                <c:pt idx="568">
                  <c:v>7.1913541129581233</c:v>
                </c:pt>
                <c:pt idx="569">
                  <c:v>-2.2237102530057911</c:v>
                </c:pt>
                <c:pt idx="570">
                  <c:v>-3.2689599444986328</c:v>
                </c:pt>
                <c:pt idx="571">
                  <c:v>0.63112040874499087</c:v>
                </c:pt>
                <c:pt idx="572">
                  <c:v>3.050547589655622</c:v>
                </c:pt>
                <c:pt idx="573">
                  <c:v>4.6136682952542429</c:v>
                </c:pt>
                <c:pt idx="574">
                  <c:v>-2.1458208888620334</c:v>
                </c:pt>
                <c:pt idx="575">
                  <c:v>2.2757690921364571</c:v>
                </c:pt>
                <c:pt idx="576">
                  <c:v>2.0449247718303809E-2</c:v>
                </c:pt>
                <c:pt idx="577">
                  <c:v>1.6761237586779458</c:v>
                </c:pt>
                <c:pt idx="578">
                  <c:v>-0.97594344398143562</c:v>
                </c:pt>
                <c:pt idx="579">
                  <c:v>-0.46097720129735364</c:v>
                </c:pt>
                <c:pt idx="580">
                  <c:v>-2.0368132021732066</c:v>
                </c:pt>
                <c:pt idx="581">
                  <c:v>1.3277762527818027</c:v>
                </c:pt>
                <c:pt idx="582">
                  <c:v>1.3962138332092167</c:v>
                </c:pt>
                <c:pt idx="583">
                  <c:v>2.5232697056524245</c:v>
                </c:pt>
                <c:pt idx="584">
                  <c:v>-0.59099158524303164</c:v>
                </c:pt>
                <c:pt idx="585">
                  <c:v>-3.4071519204881042</c:v>
                </c:pt>
                <c:pt idx="586">
                  <c:v>-0.62994305306089871</c:v>
                </c:pt>
                <c:pt idx="587">
                  <c:v>2.1974370674938655</c:v>
                </c:pt>
                <c:pt idx="588">
                  <c:v>11.17850145379802</c:v>
                </c:pt>
                <c:pt idx="589">
                  <c:v>1.15684630115895</c:v>
                </c:pt>
                <c:pt idx="590">
                  <c:v>-1.1267919268873925</c:v>
                </c:pt>
                <c:pt idx="591">
                  <c:v>0.92677302789438443</c:v>
                </c:pt>
                <c:pt idx="592">
                  <c:v>3.1517048579072195</c:v>
                </c:pt>
                <c:pt idx="593">
                  <c:v>-3.7484306346081269</c:v>
                </c:pt>
                <c:pt idx="594">
                  <c:v>6.5825147231152954</c:v>
                </c:pt>
                <c:pt idx="595">
                  <c:v>0.29385367050163325</c:v>
                </c:pt>
                <c:pt idx="596">
                  <c:v>1.9504915352128052</c:v>
                </c:pt>
                <c:pt idx="597">
                  <c:v>-1.1080816175497858</c:v>
                </c:pt>
                <c:pt idx="598">
                  <c:v>-2.0218755691388566</c:v>
                </c:pt>
                <c:pt idx="599">
                  <c:v>1.0367434008026777</c:v>
                </c:pt>
                <c:pt idx="600">
                  <c:v>-3.6728177423926809</c:v>
                </c:pt>
                <c:pt idx="601">
                  <c:v>1.883224153273602</c:v>
                </c:pt>
                <c:pt idx="602">
                  <c:v>-1.669417458079181E-2</c:v>
                </c:pt>
                <c:pt idx="603">
                  <c:v>-5.2761083237223545</c:v>
                </c:pt>
                <c:pt idx="604">
                  <c:v>4.0372295486008625E-2</c:v>
                </c:pt>
                <c:pt idx="605">
                  <c:v>3.6062835909325912</c:v>
                </c:pt>
                <c:pt idx="606">
                  <c:v>-5.2058666872749058</c:v>
                </c:pt>
                <c:pt idx="607">
                  <c:v>-6.2933568953535541</c:v>
                </c:pt>
                <c:pt idx="608">
                  <c:v>3.4696713866151185</c:v>
                </c:pt>
                <c:pt idx="609">
                  <c:v>-1.0383574808744385</c:v>
                </c:pt>
                <c:pt idx="610">
                  <c:v>4.1960352529279987</c:v>
                </c:pt>
                <c:pt idx="611">
                  <c:v>13.3832471092296</c:v>
                </c:pt>
                <c:pt idx="612">
                  <c:v>2.8097544178523748</c:v>
                </c:pt>
                <c:pt idx="613">
                  <c:v>-1.5396477666130153</c:v>
                </c:pt>
                <c:pt idx="614">
                  <c:v>4.563360189886609</c:v>
                </c:pt>
                <c:pt idx="615">
                  <c:v>-3.7187774719970434</c:v>
                </c:pt>
                <c:pt idx="616">
                  <c:v>0.86116478461282497</c:v>
                </c:pt>
                <c:pt idx="617">
                  <c:v>-0.45337517751208622</c:v>
                </c:pt>
                <c:pt idx="618">
                  <c:v>4.7787343011770673</c:v>
                </c:pt>
                <c:pt idx="619">
                  <c:v>-0.47659143252963077</c:v>
                </c:pt>
                <c:pt idx="620">
                  <c:v>0.87349069421856029</c:v>
                </c:pt>
                <c:pt idx="621">
                  <c:v>-0.9156396680991179</c:v>
                </c:pt>
                <c:pt idx="622">
                  <c:v>-4.1800908824503438</c:v>
                </c:pt>
                <c:pt idx="623">
                  <c:v>6.0917119852473718</c:v>
                </c:pt>
                <c:pt idx="624">
                  <c:v>8.5116353967052305E-2</c:v>
                </c:pt>
                <c:pt idx="625">
                  <c:v>-2.9253149764554678</c:v>
                </c:pt>
                <c:pt idx="626">
                  <c:v>2.7089562056193586</c:v>
                </c:pt>
                <c:pt idx="627">
                  <c:v>3.170678168979947</c:v>
                </c:pt>
                <c:pt idx="628">
                  <c:v>2.8132214610221808</c:v>
                </c:pt>
                <c:pt idx="629">
                  <c:v>-1.5383120505740635</c:v>
                </c:pt>
                <c:pt idx="630">
                  <c:v>1.5821109914640061</c:v>
                </c:pt>
                <c:pt idx="631">
                  <c:v>2.1544296281534514</c:v>
                </c:pt>
                <c:pt idx="632">
                  <c:v>1.8359696004096691</c:v>
                </c:pt>
                <c:pt idx="633">
                  <c:v>-3.0857366227925525</c:v>
                </c:pt>
                <c:pt idx="634">
                  <c:v>1.5540023714680729</c:v>
                </c:pt>
                <c:pt idx="635">
                  <c:v>0.68745621917773292</c:v>
                </c:pt>
                <c:pt idx="636">
                  <c:v>6.8925352257372055</c:v>
                </c:pt>
                <c:pt idx="637">
                  <c:v>-5.2195019266520291</c:v>
                </c:pt>
                <c:pt idx="638">
                  <c:v>3.251814401689046E-2</c:v>
                </c:pt>
                <c:pt idx="639">
                  <c:v>9.8595755134841596</c:v>
                </c:pt>
                <c:pt idx="640">
                  <c:v>5.1720466492622563</c:v>
                </c:pt>
                <c:pt idx="641">
                  <c:v>4.2528223045200946</c:v>
                </c:pt>
                <c:pt idx="642">
                  <c:v>-3.7987441315031134</c:v>
                </c:pt>
                <c:pt idx="643">
                  <c:v>1.4921581563748987</c:v>
                </c:pt>
                <c:pt idx="644">
                  <c:v>1.5130517217423574</c:v>
                </c:pt>
                <c:pt idx="645">
                  <c:v>-2.2377342689633224</c:v>
                </c:pt>
                <c:pt idx="646">
                  <c:v>-2.7487757580758228</c:v>
                </c:pt>
                <c:pt idx="647">
                  <c:v>4.3933467034561318</c:v>
                </c:pt>
                <c:pt idx="648">
                  <c:v>3.7119148263932118</c:v>
                </c:pt>
                <c:pt idx="649">
                  <c:v>-0.34937775968879237</c:v>
                </c:pt>
                <c:pt idx="650">
                  <c:v>1.5893747644485359</c:v>
                </c:pt>
                <c:pt idx="651">
                  <c:v>11.305143293428586</c:v>
                </c:pt>
                <c:pt idx="652">
                  <c:v>3.6369704581101274</c:v>
                </c:pt>
                <c:pt idx="653">
                  <c:v>0.78903395023745304</c:v>
                </c:pt>
                <c:pt idx="654">
                  <c:v>-1.0989329855044474</c:v>
                </c:pt>
                <c:pt idx="655">
                  <c:v>-8.7083831629649069</c:v>
                </c:pt>
                <c:pt idx="656">
                  <c:v>-8.2626848493703164E-2</c:v>
                </c:pt>
                <c:pt idx="657">
                  <c:v>-4.9984764371340447</c:v>
                </c:pt>
                <c:pt idx="658">
                  <c:v>-13.77980605199329</c:v>
                </c:pt>
                <c:pt idx="659">
                  <c:v>1.5490117660301053</c:v>
                </c:pt>
                <c:pt idx="660">
                  <c:v>3.6931627754268561</c:v>
                </c:pt>
                <c:pt idx="661">
                  <c:v>-5.5223623740379963</c:v>
                </c:pt>
                <c:pt idx="662">
                  <c:v>-0.55320993274743557</c:v>
                </c:pt>
                <c:pt idx="663">
                  <c:v>-1.4085743425170278</c:v>
                </c:pt>
                <c:pt idx="664">
                  <c:v>0.94474272087133215</c:v>
                </c:pt>
                <c:pt idx="665">
                  <c:v>-2.2987061410077558</c:v>
                </c:pt>
                <c:pt idx="666">
                  <c:v>-0.70016387443361339</c:v>
                </c:pt>
                <c:pt idx="667">
                  <c:v>-2.3282576687196439</c:v>
                </c:pt>
                <c:pt idx="668">
                  <c:v>-4.1344838184583921</c:v>
                </c:pt>
                <c:pt idx="669">
                  <c:v>1.9813226764650551</c:v>
                </c:pt>
                <c:pt idx="670">
                  <c:v>-2.4033857668091088</c:v>
                </c:pt>
                <c:pt idx="671">
                  <c:v>13.134752846226249</c:v>
                </c:pt>
                <c:pt idx="672">
                  <c:v>6.7004243471464235</c:v>
                </c:pt>
                <c:pt idx="673">
                  <c:v>4.1940538119045101</c:v>
                </c:pt>
                <c:pt idx="674">
                  <c:v>-3.1406649209750555</c:v>
                </c:pt>
                <c:pt idx="675">
                  <c:v>0.6591993238729259</c:v>
                </c:pt>
                <c:pt idx="676">
                  <c:v>4.7125243105114833</c:v>
                </c:pt>
                <c:pt idx="677">
                  <c:v>9.3084209506329785E-2</c:v>
                </c:pt>
                <c:pt idx="678">
                  <c:v>0.89066946845734662</c:v>
                </c:pt>
                <c:pt idx="679">
                  <c:v>-5.3589636918130878</c:v>
                </c:pt>
                <c:pt idx="680">
                  <c:v>8.012349575142963</c:v>
                </c:pt>
                <c:pt idx="681">
                  <c:v>3.3313182324934019</c:v>
                </c:pt>
                <c:pt idx="682">
                  <c:v>-11.497996558659921</c:v>
                </c:pt>
                <c:pt idx="683">
                  <c:v>-2.5159882238901758</c:v>
                </c:pt>
                <c:pt idx="684">
                  <c:v>-1.5420378639033885</c:v>
                </c:pt>
                <c:pt idx="685">
                  <c:v>-0.73019962005108141</c:v>
                </c:pt>
                <c:pt idx="686">
                  <c:v>1.0541029963748656</c:v>
                </c:pt>
                <c:pt idx="687">
                  <c:v>-6.7057517033549203</c:v>
                </c:pt>
                <c:pt idx="688">
                  <c:v>-1.7708703890482411</c:v>
                </c:pt>
                <c:pt idx="689">
                  <c:v>0.42995543801872316</c:v>
                </c:pt>
                <c:pt idx="690">
                  <c:v>-2.2643087379409934</c:v>
                </c:pt>
                <c:pt idx="691">
                  <c:v>-0.46629245380235318</c:v>
                </c:pt>
                <c:pt idx="692">
                  <c:v>0.89148511725021251</c:v>
                </c:pt>
                <c:pt idx="693">
                  <c:v>1.7358052041693668</c:v>
                </c:pt>
                <c:pt idx="694">
                  <c:v>2.6232349236267822</c:v>
                </c:pt>
                <c:pt idx="695">
                  <c:v>3.7542976328044233</c:v>
                </c:pt>
                <c:pt idx="696">
                  <c:v>-1.5259979501967251</c:v>
                </c:pt>
                <c:pt idx="697">
                  <c:v>-3.79740081005977</c:v>
                </c:pt>
                <c:pt idx="698">
                  <c:v>1.25340529575017</c:v>
                </c:pt>
                <c:pt idx="699">
                  <c:v>1.4845809521921609</c:v>
                </c:pt>
                <c:pt idx="700">
                  <c:v>2.5684893209107429</c:v>
                </c:pt>
                <c:pt idx="701">
                  <c:v>-0.27168192427174631</c:v>
                </c:pt>
                <c:pt idx="702">
                  <c:v>-1.6959224904247492</c:v>
                </c:pt>
                <c:pt idx="703">
                  <c:v>6.7328668760476802</c:v>
                </c:pt>
                <c:pt idx="704">
                  <c:v>10.785511512762611</c:v>
                </c:pt>
                <c:pt idx="705">
                  <c:v>1.3006788667781279</c:v>
                </c:pt>
                <c:pt idx="706">
                  <c:v>3.475503388370683</c:v>
                </c:pt>
                <c:pt idx="707">
                  <c:v>-1.0124840259870354</c:v>
                </c:pt>
                <c:pt idx="708">
                  <c:v>1.3086662826114832</c:v>
                </c:pt>
                <c:pt idx="709">
                  <c:v>-19.315954027345015</c:v>
                </c:pt>
                <c:pt idx="710">
                  <c:v>4.0529245823006477</c:v>
                </c:pt>
                <c:pt idx="711">
                  <c:v>-4.226385244963339</c:v>
                </c:pt>
                <c:pt idx="712">
                  <c:v>5.7073654892725045</c:v>
                </c:pt>
                <c:pt idx="713">
                  <c:v>2.4127296672552205</c:v>
                </c:pt>
                <c:pt idx="714">
                  <c:v>-13.070471610128052</c:v>
                </c:pt>
                <c:pt idx="715">
                  <c:v>2.8765128927827419</c:v>
                </c:pt>
                <c:pt idx="716">
                  <c:v>3.1481907147786643</c:v>
                </c:pt>
                <c:pt idx="717">
                  <c:v>-0.45605763888823958</c:v>
                </c:pt>
                <c:pt idx="718">
                  <c:v>-2.5354416277914851</c:v>
                </c:pt>
                <c:pt idx="719">
                  <c:v>1.8417903981058856</c:v>
                </c:pt>
                <c:pt idx="720">
                  <c:v>-3.611348635733151</c:v>
                </c:pt>
                <c:pt idx="721">
                  <c:v>-0.95858774127179913</c:v>
                </c:pt>
                <c:pt idx="722">
                  <c:v>-3.0188170334099169</c:v>
                </c:pt>
                <c:pt idx="723">
                  <c:v>2.2057320129600271</c:v>
                </c:pt>
                <c:pt idx="724">
                  <c:v>-0.37958830009984013</c:v>
                </c:pt>
                <c:pt idx="725">
                  <c:v>1.6459953274899561</c:v>
                </c:pt>
                <c:pt idx="726">
                  <c:v>1.3904505075957729</c:v>
                </c:pt>
                <c:pt idx="727">
                  <c:v>-0.24118229646761336</c:v>
                </c:pt>
                <c:pt idx="728">
                  <c:v>3.9659217813585599</c:v>
                </c:pt>
                <c:pt idx="729">
                  <c:v>0.31193672262580208</c:v>
                </c:pt>
                <c:pt idx="730">
                  <c:v>-1.8632521177651</c:v>
                </c:pt>
                <c:pt idx="731">
                  <c:v>-4.8896219505250116</c:v>
                </c:pt>
                <c:pt idx="732">
                  <c:v>-1.2049676284154458</c:v>
                </c:pt>
                <c:pt idx="733">
                  <c:v>-4.3243087378704388</c:v>
                </c:pt>
                <c:pt idx="734">
                  <c:v>4.6705306177716466</c:v>
                </c:pt>
                <c:pt idx="735">
                  <c:v>-4.2676485495128702</c:v>
                </c:pt>
                <c:pt idx="736">
                  <c:v>5.3320006264029018</c:v>
                </c:pt>
                <c:pt idx="737">
                  <c:v>0.39526939804127892</c:v>
                </c:pt>
                <c:pt idx="738">
                  <c:v>-2.8701123423821855</c:v>
                </c:pt>
                <c:pt idx="739">
                  <c:v>-3.2029510868891578</c:v>
                </c:pt>
                <c:pt idx="740">
                  <c:v>0.67682535401272048</c:v>
                </c:pt>
                <c:pt idx="741">
                  <c:v>2.2198256866362129</c:v>
                </c:pt>
                <c:pt idx="742">
                  <c:v>12.054063232469943</c:v>
                </c:pt>
                <c:pt idx="743">
                  <c:v>8.4060137248395392</c:v>
                </c:pt>
                <c:pt idx="744">
                  <c:v>0.15255029396500674</c:v>
                </c:pt>
                <c:pt idx="745">
                  <c:v>-0.98966733772540749</c:v>
                </c:pt>
                <c:pt idx="746">
                  <c:v>4.4184867810239012</c:v>
                </c:pt>
                <c:pt idx="747">
                  <c:v>2.2535714347878724</c:v>
                </c:pt>
                <c:pt idx="748">
                  <c:v>-2.6084279369230501</c:v>
                </c:pt>
                <c:pt idx="749">
                  <c:v>-2.6377972303701114</c:v>
                </c:pt>
                <c:pt idx="750">
                  <c:v>0.25159653653032876</c:v>
                </c:pt>
                <c:pt idx="751">
                  <c:v>-6.3078086242781666</c:v>
                </c:pt>
                <c:pt idx="752">
                  <c:v>-0.79168522043725886</c:v>
                </c:pt>
                <c:pt idx="753">
                  <c:v>3.8604843259189039</c:v>
                </c:pt>
                <c:pt idx="754">
                  <c:v>-3.439884320666394</c:v>
                </c:pt>
                <c:pt idx="755">
                  <c:v>-16.909161037370708</c:v>
                </c:pt>
                <c:pt idx="756">
                  <c:v>4.5523598793417932</c:v>
                </c:pt>
                <c:pt idx="757">
                  <c:v>1.1561732413005217</c:v>
                </c:pt>
                <c:pt idx="758">
                  <c:v>0.3284099221219634</c:v>
                </c:pt>
                <c:pt idx="759">
                  <c:v>3.7367079196247204</c:v>
                </c:pt>
                <c:pt idx="760">
                  <c:v>-2.501721790174841</c:v>
                </c:pt>
                <c:pt idx="761">
                  <c:v>3.8460477820583634</c:v>
                </c:pt>
                <c:pt idx="762">
                  <c:v>2.956959991643771</c:v>
                </c:pt>
                <c:pt idx="763">
                  <c:v>7.0558650097980831</c:v>
                </c:pt>
                <c:pt idx="764">
                  <c:v>4.5487430688457806</c:v>
                </c:pt>
                <c:pt idx="765">
                  <c:v>5.6048353826224258</c:v>
                </c:pt>
                <c:pt idx="766">
                  <c:v>8.7903387695821635</c:v>
                </c:pt>
                <c:pt idx="767">
                  <c:v>0.83674835478430509</c:v>
                </c:pt>
                <c:pt idx="768">
                  <c:v>0.57019712435625536</c:v>
                </c:pt>
                <c:pt idx="769">
                  <c:v>-4.2303406147583331</c:v>
                </c:pt>
                <c:pt idx="770">
                  <c:v>-2.4511012479915593</c:v>
                </c:pt>
                <c:pt idx="771">
                  <c:v>1.0677827979000085</c:v>
                </c:pt>
                <c:pt idx="772">
                  <c:v>4.0544345735136176</c:v>
                </c:pt>
                <c:pt idx="773">
                  <c:v>-0.49009660448072623</c:v>
                </c:pt>
                <c:pt idx="774">
                  <c:v>-5.3229198872481476</c:v>
                </c:pt>
                <c:pt idx="775">
                  <c:v>-1.2101306886779355</c:v>
                </c:pt>
                <c:pt idx="776">
                  <c:v>0.20891432947423993</c:v>
                </c:pt>
                <c:pt idx="777">
                  <c:v>-0.89046364562868519</c:v>
                </c:pt>
                <c:pt idx="778">
                  <c:v>3.654216292472654</c:v>
                </c:pt>
                <c:pt idx="779">
                  <c:v>-3.6660495735967942</c:v>
                </c:pt>
                <c:pt idx="780">
                  <c:v>6.9224835011830379</c:v>
                </c:pt>
                <c:pt idx="781">
                  <c:v>-4.6704658243151442</c:v>
                </c:pt>
                <c:pt idx="782">
                  <c:v>3.5242046845989137</c:v>
                </c:pt>
                <c:pt idx="783">
                  <c:v>3.7209883977054972</c:v>
                </c:pt>
                <c:pt idx="784">
                  <c:v>1.9684755453579328</c:v>
                </c:pt>
                <c:pt idx="785">
                  <c:v>13.096488082551062</c:v>
                </c:pt>
                <c:pt idx="786">
                  <c:v>2.9227784626759927</c:v>
                </c:pt>
                <c:pt idx="787">
                  <c:v>-4.1202419266802224</c:v>
                </c:pt>
                <c:pt idx="788">
                  <c:v>-1.8670240286657105</c:v>
                </c:pt>
                <c:pt idx="789">
                  <c:v>1.3012644547867041</c:v>
                </c:pt>
                <c:pt idx="790">
                  <c:v>9.1549303590987137</c:v>
                </c:pt>
                <c:pt idx="791">
                  <c:v>3.8524290834530177</c:v>
                </c:pt>
                <c:pt idx="792">
                  <c:v>-4.7396373469384514</c:v>
                </c:pt>
                <c:pt idx="793">
                  <c:v>-1.8683954531510096</c:v>
                </c:pt>
                <c:pt idx="794">
                  <c:v>1.396889270004408</c:v>
                </c:pt>
                <c:pt idx="795">
                  <c:v>-11.727375664841659</c:v>
                </c:pt>
                <c:pt idx="796">
                  <c:v>7.8700990617455204</c:v>
                </c:pt>
                <c:pt idx="797">
                  <c:v>-17.984520536733768</c:v>
                </c:pt>
                <c:pt idx="798">
                  <c:v>3.47497105483788</c:v>
                </c:pt>
                <c:pt idx="799">
                  <c:v>7.4060146085235203</c:v>
                </c:pt>
                <c:pt idx="800">
                  <c:v>1.1816980632370218</c:v>
                </c:pt>
                <c:pt idx="801">
                  <c:v>2.2924824645135971</c:v>
                </c:pt>
                <c:pt idx="802">
                  <c:v>-15.274836960692085</c:v>
                </c:pt>
                <c:pt idx="803">
                  <c:v>2.3290117014150269</c:v>
                </c:pt>
                <c:pt idx="804">
                  <c:v>6.5136648135716797</c:v>
                </c:pt>
                <c:pt idx="805">
                  <c:v>1.480454182924106</c:v>
                </c:pt>
                <c:pt idx="806">
                  <c:v>-0.40946409766145564</c:v>
                </c:pt>
                <c:pt idx="807">
                  <c:v>2.0853729709533866</c:v>
                </c:pt>
                <c:pt idx="808">
                  <c:v>5.3560105637974402</c:v>
                </c:pt>
                <c:pt idx="809">
                  <c:v>-6.7654667165556361</c:v>
                </c:pt>
                <c:pt idx="810">
                  <c:v>-1.3616752237027185E-2</c:v>
                </c:pt>
                <c:pt idx="811">
                  <c:v>5.8503004277494313</c:v>
                </c:pt>
                <c:pt idx="812">
                  <c:v>1.6668843921043646</c:v>
                </c:pt>
                <c:pt idx="813">
                  <c:v>4.7997307513791725</c:v>
                </c:pt>
                <c:pt idx="814">
                  <c:v>-0.97343077159989377</c:v>
                </c:pt>
                <c:pt idx="815">
                  <c:v>4.3846516464968488</c:v>
                </c:pt>
                <c:pt idx="816">
                  <c:v>3.1555293462664338</c:v>
                </c:pt>
                <c:pt idx="817">
                  <c:v>3.9432949772874224</c:v>
                </c:pt>
                <c:pt idx="818">
                  <c:v>-18.593115336818457</c:v>
                </c:pt>
                <c:pt idx="819">
                  <c:v>2.0948652170571052</c:v>
                </c:pt>
                <c:pt idx="820">
                  <c:v>11.996338604571591</c:v>
                </c:pt>
                <c:pt idx="821">
                  <c:v>8.9759087283462691</c:v>
                </c:pt>
                <c:pt idx="822">
                  <c:v>-1.4625461727667215</c:v>
                </c:pt>
                <c:pt idx="823">
                  <c:v>4.0165968305920643</c:v>
                </c:pt>
                <c:pt idx="824">
                  <c:v>1.4674243526040129</c:v>
                </c:pt>
                <c:pt idx="825">
                  <c:v>3.3322079428947262</c:v>
                </c:pt>
                <c:pt idx="826">
                  <c:v>-2.4292261326821745</c:v>
                </c:pt>
                <c:pt idx="827">
                  <c:v>-1.0539658233791442</c:v>
                </c:pt>
                <c:pt idx="828">
                  <c:v>-4.6830479563602552</c:v>
                </c:pt>
                <c:pt idx="829">
                  <c:v>3.0983329878145156</c:v>
                </c:pt>
                <c:pt idx="830">
                  <c:v>1.8080688599532948</c:v>
                </c:pt>
                <c:pt idx="831">
                  <c:v>1.2579881386897966</c:v>
                </c:pt>
                <c:pt idx="832">
                  <c:v>2.513289819052531</c:v>
                </c:pt>
                <c:pt idx="833">
                  <c:v>4.1476744540534867</c:v>
                </c:pt>
                <c:pt idx="834">
                  <c:v>-16.780038253512345</c:v>
                </c:pt>
                <c:pt idx="835">
                  <c:v>-1.201525469458673</c:v>
                </c:pt>
                <c:pt idx="836">
                  <c:v>2.0574700005898308</c:v>
                </c:pt>
                <c:pt idx="837">
                  <c:v>-5.2978450843191496</c:v>
                </c:pt>
                <c:pt idx="838">
                  <c:v>2.4673402779989431</c:v>
                </c:pt>
                <c:pt idx="839">
                  <c:v>-0.21922964177498727</c:v>
                </c:pt>
                <c:pt idx="840">
                  <c:v>3.0322785369336174</c:v>
                </c:pt>
                <c:pt idx="841">
                  <c:v>-4.2924664347305139</c:v>
                </c:pt>
                <c:pt idx="842">
                  <c:v>1.2558347005476946</c:v>
                </c:pt>
                <c:pt idx="843">
                  <c:v>-2.4339590510241891</c:v>
                </c:pt>
                <c:pt idx="844">
                  <c:v>2.6939954815174332</c:v>
                </c:pt>
                <c:pt idx="845">
                  <c:v>6.6450549581628024</c:v>
                </c:pt>
                <c:pt idx="846">
                  <c:v>8.3827745162863891</c:v>
                </c:pt>
                <c:pt idx="847">
                  <c:v>-3.025158423139203</c:v>
                </c:pt>
                <c:pt idx="848">
                  <c:v>2.1011451115387985</c:v>
                </c:pt>
                <c:pt idx="849">
                  <c:v>4.4331697291524392</c:v>
                </c:pt>
                <c:pt idx="850">
                  <c:v>3.0106876791452777</c:v>
                </c:pt>
                <c:pt idx="851">
                  <c:v>3.9852692254714128</c:v>
                </c:pt>
                <c:pt idx="852">
                  <c:v>1.404137256646834</c:v>
                </c:pt>
                <c:pt idx="853">
                  <c:v>-2.280423286919131E-2</c:v>
                </c:pt>
                <c:pt idx="854">
                  <c:v>1.7569149643293969</c:v>
                </c:pt>
                <c:pt idx="855">
                  <c:v>-0.82151512476643518</c:v>
                </c:pt>
                <c:pt idx="856">
                  <c:v>4.6838113940784467</c:v>
                </c:pt>
                <c:pt idx="857">
                  <c:v>-9.8987320646511847</c:v>
                </c:pt>
                <c:pt idx="858">
                  <c:v>-0.65148025517501651</c:v>
                </c:pt>
                <c:pt idx="859">
                  <c:v>-8.0657957759241441</c:v>
                </c:pt>
                <c:pt idx="860">
                  <c:v>0.50436545391625032</c:v>
                </c:pt>
                <c:pt idx="861">
                  <c:v>-9.3466067315219448E-2</c:v>
                </c:pt>
                <c:pt idx="862">
                  <c:v>-5.980427234278622</c:v>
                </c:pt>
                <c:pt idx="863">
                  <c:v>-4.2294054074455829</c:v>
                </c:pt>
                <c:pt idx="864">
                  <c:v>-3.5311941971324359</c:v>
                </c:pt>
                <c:pt idx="865">
                  <c:v>3.6846331969656489</c:v>
                </c:pt>
                <c:pt idx="866">
                  <c:v>7.2675848512672303</c:v>
                </c:pt>
                <c:pt idx="867">
                  <c:v>-5.7224124963654788</c:v>
                </c:pt>
                <c:pt idx="868">
                  <c:v>-5.9884043005070851</c:v>
                </c:pt>
                <c:pt idx="869">
                  <c:v>3.7505144320133468</c:v>
                </c:pt>
                <c:pt idx="870">
                  <c:v>-5.7013152007442613E-2</c:v>
                </c:pt>
                <c:pt idx="871">
                  <c:v>1.5921656946046738</c:v>
                </c:pt>
                <c:pt idx="872">
                  <c:v>-10.163108749971798</c:v>
                </c:pt>
                <c:pt idx="873">
                  <c:v>-3.0540433270098788</c:v>
                </c:pt>
                <c:pt idx="874">
                  <c:v>-1.0249412838125807</c:v>
                </c:pt>
                <c:pt idx="875">
                  <c:v>-5.1718811607248796</c:v>
                </c:pt>
                <c:pt idx="876">
                  <c:v>2.3543434282179732</c:v>
                </c:pt>
                <c:pt idx="877">
                  <c:v>11.196494478768983</c:v>
                </c:pt>
                <c:pt idx="878">
                  <c:v>-15.31301003146551</c:v>
                </c:pt>
                <c:pt idx="879">
                  <c:v>1.3837920117727975</c:v>
                </c:pt>
                <c:pt idx="880">
                  <c:v>-2.0179665775565923</c:v>
                </c:pt>
                <c:pt idx="881">
                  <c:v>-2.0632957275182662E-2</c:v>
                </c:pt>
                <c:pt idx="882">
                  <c:v>-3.0437443214214142</c:v>
                </c:pt>
                <c:pt idx="883">
                  <c:v>3.940048301267268</c:v>
                </c:pt>
                <c:pt idx="884">
                  <c:v>4.1928850448162507</c:v>
                </c:pt>
                <c:pt idx="885">
                  <c:v>3.9326238654922037</c:v>
                </c:pt>
                <c:pt idx="886">
                  <c:v>-2.9822672808495554</c:v>
                </c:pt>
                <c:pt idx="887">
                  <c:v>0.21163577331732597</c:v>
                </c:pt>
                <c:pt idx="888">
                  <c:v>11.35148401925602</c:v>
                </c:pt>
                <c:pt idx="889">
                  <c:v>-1.0614148095380358</c:v>
                </c:pt>
                <c:pt idx="890">
                  <c:v>-2.6535677419427515</c:v>
                </c:pt>
                <c:pt idx="891">
                  <c:v>5.7540884347662598</c:v>
                </c:pt>
                <c:pt idx="892">
                  <c:v>6.6284349224985846</c:v>
                </c:pt>
                <c:pt idx="893">
                  <c:v>1.8573612995602105</c:v>
                </c:pt>
                <c:pt idx="894">
                  <c:v>8.94678421651966</c:v>
                </c:pt>
                <c:pt idx="895">
                  <c:v>2.7793219896034316</c:v>
                </c:pt>
                <c:pt idx="896">
                  <c:v>-4.2435257418696324</c:v>
                </c:pt>
                <c:pt idx="897">
                  <c:v>1.4714116245695976</c:v>
                </c:pt>
                <c:pt idx="898">
                  <c:v>5.8970727375174476</c:v>
                </c:pt>
                <c:pt idx="899">
                  <c:v>3.4767589751927659</c:v>
                </c:pt>
                <c:pt idx="900">
                  <c:v>-0.87119072150454713</c:v>
                </c:pt>
                <c:pt idx="901">
                  <c:v>-2.0523032780880186</c:v>
                </c:pt>
                <c:pt idx="902">
                  <c:v>-2.0520504693395907</c:v>
                </c:pt>
                <c:pt idx="903">
                  <c:v>11.69531375640662</c:v>
                </c:pt>
                <c:pt idx="904">
                  <c:v>-5.0340308872444268</c:v>
                </c:pt>
                <c:pt idx="905">
                  <c:v>-0.67749376735882549</c:v>
                </c:pt>
                <c:pt idx="906">
                  <c:v>-0.55205796158730891</c:v>
                </c:pt>
                <c:pt idx="907">
                  <c:v>-0.26958112530118683</c:v>
                </c:pt>
                <c:pt idx="908">
                  <c:v>1.8769259168382462</c:v>
                </c:pt>
                <c:pt idx="909">
                  <c:v>-16.017840925315596</c:v>
                </c:pt>
                <c:pt idx="910">
                  <c:v>-0.71176112703399497</c:v>
                </c:pt>
                <c:pt idx="911">
                  <c:v>1.1490055301520101</c:v>
                </c:pt>
                <c:pt idx="912">
                  <c:v>2.7246343076042621</c:v>
                </c:pt>
                <c:pt idx="913">
                  <c:v>2.6558322931191611</c:v>
                </c:pt>
                <c:pt idx="914">
                  <c:v>0.75868086877949281</c:v>
                </c:pt>
                <c:pt idx="915">
                  <c:v>-10.823168282917308</c:v>
                </c:pt>
                <c:pt idx="916">
                  <c:v>-0.95603273583212456</c:v>
                </c:pt>
                <c:pt idx="917">
                  <c:v>-2.4623712558510107</c:v>
                </c:pt>
                <c:pt idx="918">
                  <c:v>2.6672674829655989</c:v>
                </c:pt>
                <c:pt idx="919">
                  <c:v>-2.7477545563608174</c:v>
                </c:pt>
                <c:pt idx="920">
                  <c:v>3.9928749758378643</c:v>
                </c:pt>
                <c:pt idx="921">
                  <c:v>-0.50868989094668393</c:v>
                </c:pt>
                <c:pt idx="922">
                  <c:v>4.1195202991671636</c:v>
                </c:pt>
                <c:pt idx="923">
                  <c:v>2.7529225670558475</c:v>
                </c:pt>
                <c:pt idx="924">
                  <c:v>1.8302370274721795</c:v>
                </c:pt>
                <c:pt idx="925">
                  <c:v>-1.5843796923328028</c:v>
                </c:pt>
                <c:pt idx="926">
                  <c:v>-7.6903996817280387</c:v>
                </c:pt>
                <c:pt idx="927">
                  <c:v>2.7317234874085443</c:v>
                </c:pt>
                <c:pt idx="928">
                  <c:v>-7.2262891804085285</c:v>
                </c:pt>
                <c:pt idx="929">
                  <c:v>-0.28323432982506347</c:v>
                </c:pt>
                <c:pt idx="930">
                  <c:v>1.4804314752552443</c:v>
                </c:pt>
                <c:pt idx="931">
                  <c:v>-2.7042381156253867</c:v>
                </c:pt>
                <c:pt idx="932">
                  <c:v>2.9357447019227436</c:v>
                </c:pt>
                <c:pt idx="933">
                  <c:v>19.822348889804431</c:v>
                </c:pt>
                <c:pt idx="934">
                  <c:v>2.604013922466109</c:v>
                </c:pt>
                <c:pt idx="935">
                  <c:v>0.6079985872957252</c:v>
                </c:pt>
                <c:pt idx="936">
                  <c:v>0.41037401021810638</c:v>
                </c:pt>
                <c:pt idx="937">
                  <c:v>-1.8342264157008827</c:v>
                </c:pt>
                <c:pt idx="938">
                  <c:v>3.7131251181924796</c:v>
                </c:pt>
                <c:pt idx="939">
                  <c:v>2.2413791782481098</c:v>
                </c:pt>
                <c:pt idx="940">
                  <c:v>7.3241963412709197</c:v>
                </c:pt>
                <c:pt idx="941">
                  <c:v>-2.8768752951099259</c:v>
                </c:pt>
                <c:pt idx="942">
                  <c:v>3.9654637203533838</c:v>
                </c:pt>
                <c:pt idx="943">
                  <c:v>-0.51413660218540258</c:v>
                </c:pt>
                <c:pt idx="944">
                  <c:v>2.8707003091005561</c:v>
                </c:pt>
                <c:pt idx="945">
                  <c:v>0.88988698860046611</c:v>
                </c:pt>
                <c:pt idx="946">
                  <c:v>1.050391864421286</c:v>
                </c:pt>
                <c:pt idx="947">
                  <c:v>-3.693472451004709E-3</c:v>
                </c:pt>
                <c:pt idx="948">
                  <c:v>2.6266700761164259</c:v>
                </c:pt>
                <c:pt idx="949">
                  <c:v>-0.68840381964722042</c:v>
                </c:pt>
                <c:pt idx="950">
                  <c:v>1.9911025597992307</c:v>
                </c:pt>
                <c:pt idx="951">
                  <c:v>-31.527066241315779</c:v>
                </c:pt>
                <c:pt idx="952">
                  <c:v>-1.7388104665458286</c:v>
                </c:pt>
                <c:pt idx="953">
                  <c:v>-0.5213199889830662</c:v>
                </c:pt>
                <c:pt idx="954">
                  <c:v>7.1070953375082269</c:v>
                </c:pt>
                <c:pt idx="955">
                  <c:v>7.5601497365402821</c:v>
                </c:pt>
                <c:pt idx="956">
                  <c:v>0.47953935173366347</c:v>
                </c:pt>
                <c:pt idx="957">
                  <c:v>-6.417477436693062</c:v>
                </c:pt>
                <c:pt idx="958">
                  <c:v>1.9930561682860741</c:v>
                </c:pt>
                <c:pt idx="959">
                  <c:v>2.8287468046642488</c:v>
                </c:pt>
                <c:pt idx="960">
                  <c:v>2.7826879074712565</c:v>
                </c:pt>
                <c:pt idx="961">
                  <c:v>2.7082881736089774</c:v>
                </c:pt>
                <c:pt idx="962">
                  <c:v>0.94692300746231695</c:v>
                </c:pt>
                <c:pt idx="963">
                  <c:v>-1.2772748772438547</c:v>
                </c:pt>
                <c:pt idx="964">
                  <c:v>-1.878168498059992</c:v>
                </c:pt>
                <c:pt idx="965">
                  <c:v>-0.22087467183624199</c:v>
                </c:pt>
                <c:pt idx="966">
                  <c:v>-9.0407178122700742</c:v>
                </c:pt>
                <c:pt idx="967">
                  <c:v>-77.521764892812143</c:v>
                </c:pt>
                <c:pt idx="968">
                  <c:v>0.13789007012086074</c:v>
                </c:pt>
                <c:pt idx="969">
                  <c:v>1.2432523161052274</c:v>
                </c:pt>
                <c:pt idx="970">
                  <c:v>0.84398965738469656</c:v>
                </c:pt>
                <c:pt idx="971">
                  <c:v>2.962489342477852</c:v>
                </c:pt>
                <c:pt idx="972">
                  <c:v>5.6208407651001409</c:v>
                </c:pt>
                <c:pt idx="973">
                  <c:v>16.788700611667338</c:v>
                </c:pt>
                <c:pt idx="974">
                  <c:v>1.3400920238925949</c:v>
                </c:pt>
                <c:pt idx="975">
                  <c:v>18.393963272843962</c:v>
                </c:pt>
                <c:pt idx="976">
                  <c:v>1.9271691172975949</c:v>
                </c:pt>
                <c:pt idx="977">
                  <c:v>-0.45296401235577832</c:v>
                </c:pt>
                <c:pt idx="978">
                  <c:v>1.1941727983724775</c:v>
                </c:pt>
                <c:pt idx="979">
                  <c:v>5.7106358135560811</c:v>
                </c:pt>
                <c:pt idx="980">
                  <c:v>2.8700527255383577</c:v>
                </c:pt>
                <c:pt idx="981">
                  <c:v>-1.8777774187880709</c:v>
                </c:pt>
                <c:pt idx="982">
                  <c:v>-8.6526475362432222</c:v>
                </c:pt>
                <c:pt idx="983">
                  <c:v>-4.409547073291165</c:v>
                </c:pt>
                <c:pt idx="984">
                  <c:v>9.7893270038338045</c:v>
                </c:pt>
                <c:pt idx="985">
                  <c:v>2.1904848027543125</c:v>
                </c:pt>
                <c:pt idx="986">
                  <c:v>1.7750829936882013</c:v>
                </c:pt>
                <c:pt idx="987">
                  <c:v>-3.1250115434200012</c:v>
                </c:pt>
                <c:pt idx="988">
                  <c:v>2.6302631906287388</c:v>
                </c:pt>
                <c:pt idx="989">
                  <c:v>4.1222798429317606</c:v>
                </c:pt>
                <c:pt idx="990">
                  <c:v>2.5721520463994381</c:v>
                </c:pt>
                <c:pt idx="991">
                  <c:v>1.6363658462464059</c:v>
                </c:pt>
                <c:pt idx="992">
                  <c:v>-9.435484712893043</c:v>
                </c:pt>
                <c:pt idx="993">
                  <c:v>9.4971111132965973</c:v>
                </c:pt>
                <c:pt idx="994">
                  <c:v>-6.0008695139750898</c:v>
                </c:pt>
                <c:pt idx="995">
                  <c:v>2.7775370175695429</c:v>
                </c:pt>
                <c:pt idx="996">
                  <c:v>9.3153779104625869</c:v>
                </c:pt>
                <c:pt idx="997">
                  <c:v>-0.69933948142518432</c:v>
                </c:pt>
                <c:pt idx="998">
                  <c:v>1.26549366325834</c:v>
                </c:pt>
                <c:pt idx="999">
                  <c:v>-0.93622091013722297</c:v>
                </c:pt>
                <c:pt idx="1000">
                  <c:v>6.5212975813442569</c:v>
                </c:pt>
                <c:pt idx="1001">
                  <c:v>-4.9225986426560411</c:v>
                </c:pt>
                <c:pt idx="1002">
                  <c:v>2.8936493577004683</c:v>
                </c:pt>
                <c:pt idx="1003">
                  <c:v>13.118699009968523</c:v>
                </c:pt>
                <c:pt idx="1004">
                  <c:v>16.463961899971537</c:v>
                </c:pt>
                <c:pt idx="1005">
                  <c:v>5.6550081851445526</c:v>
                </c:pt>
                <c:pt idx="1006">
                  <c:v>-16.149771181931769</c:v>
                </c:pt>
                <c:pt idx="1007">
                  <c:v>5.1741309745544442</c:v>
                </c:pt>
                <c:pt idx="1008">
                  <c:v>9.1825413109202003</c:v>
                </c:pt>
                <c:pt idx="1009">
                  <c:v>-22.716135948366428</c:v>
                </c:pt>
                <c:pt idx="1010">
                  <c:v>-0.88423668081203743</c:v>
                </c:pt>
                <c:pt idx="1011">
                  <c:v>1.5216519540428521</c:v>
                </c:pt>
                <c:pt idx="1012">
                  <c:v>-16.942541186046498</c:v>
                </c:pt>
                <c:pt idx="1013">
                  <c:v>-7.9308993584203762</c:v>
                </c:pt>
                <c:pt idx="1014">
                  <c:v>0.88447435955924902</c:v>
                </c:pt>
                <c:pt idx="1015">
                  <c:v>-0.46378413330489821</c:v>
                </c:pt>
                <c:pt idx="1016">
                  <c:v>5.6060801187770721</c:v>
                </c:pt>
                <c:pt idx="1017">
                  <c:v>-0.66796355272485641</c:v>
                </c:pt>
                <c:pt idx="1018">
                  <c:v>1.4269040770999482</c:v>
                </c:pt>
                <c:pt idx="1019">
                  <c:v>5.8976995452796928</c:v>
                </c:pt>
                <c:pt idx="1020">
                  <c:v>1.9162807721596096</c:v>
                </c:pt>
                <c:pt idx="1021">
                  <c:v>-7.2158405349313455</c:v>
                </c:pt>
                <c:pt idx="1022">
                  <c:v>-2.5252903241780302</c:v>
                </c:pt>
                <c:pt idx="1023">
                  <c:v>1.8456981062499267E-2</c:v>
                </c:pt>
                <c:pt idx="1024">
                  <c:v>3.070538680728859</c:v>
                </c:pt>
                <c:pt idx="1025">
                  <c:v>-8.6747754335917193</c:v>
                </c:pt>
                <c:pt idx="1026">
                  <c:v>2.4601139832978163</c:v>
                </c:pt>
                <c:pt idx="1027">
                  <c:v>-4.5602202737251645</c:v>
                </c:pt>
                <c:pt idx="1028">
                  <c:v>-3.2677921653514943</c:v>
                </c:pt>
                <c:pt idx="1029">
                  <c:v>1.5435858925096539</c:v>
                </c:pt>
                <c:pt idx="1030">
                  <c:v>9.8687195183971852</c:v>
                </c:pt>
                <c:pt idx="1031">
                  <c:v>-4.9190018275781853</c:v>
                </c:pt>
                <c:pt idx="1032">
                  <c:v>8.9548422518560074</c:v>
                </c:pt>
                <c:pt idx="1033">
                  <c:v>0.41637081305921697</c:v>
                </c:pt>
                <c:pt idx="1034">
                  <c:v>3.0529705644286338</c:v>
                </c:pt>
                <c:pt idx="1035">
                  <c:v>3.9771541280237841</c:v>
                </c:pt>
                <c:pt idx="1036">
                  <c:v>-0.14146344216248963</c:v>
                </c:pt>
                <c:pt idx="1037">
                  <c:v>3.1344254308424695</c:v>
                </c:pt>
                <c:pt idx="1038">
                  <c:v>3.0617950780298031</c:v>
                </c:pt>
                <c:pt idx="1039">
                  <c:v>-9.9406859643928129</c:v>
                </c:pt>
                <c:pt idx="1040">
                  <c:v>-3.3426098084320017</c:v>
                </c:pt>
                <c:pt idx="1041">
                  <c:v>4.7707873547699506</c:v>
                </c:pt>
                <c:pt idx="1042">
                  <c:v>-8.550960423230805</c:v>
                </c:pt>
                <c:pt idx="1043">
                  <c:v>2.7425521195910108</c:v>
                </c:pt>
                <c:pt idx="1044">
                  <c:v>-4.3568335228497119</c:v>
                </c:pt>
                <c:pt idx="1045">
                  <c:v>1.7292987064530791</c:v>
                </c:pt>
                <c:pt idx="1046">
                  <c:v>4.88120162636271</c:v>
                </c:pt>
                <c:pt idx="1047">
                  <c:v>4.0852023529505885</c:v>
                </c:pt>
                <c:pt idx="1048">
                  <c:v>-0.32715856398699827</c:v>
                </c:pt>
                <c:pt idx="1049">
                  <c:v>4.3470495936029607</c:v>
                </c:pt>
                <c:pt idx="1050">
                  <c:v>3.9806714166790016</c:v>
                </c:pt>
                <c:pt idx="1051">
                  <c:v>7.3910303488333113</c:v>
                </c:pt>
                <c:pt idx="1052">
                  <c:v>3.3230391568629329</c:v>
                </c:pt>
                <c:pt idx="1053">
                  <c:v>3.0409428983789866</c:v>
                </c:pt>
                <c:pt idx="1054">
                  <c:v>-4.3997402841668531</c:v>
                </c:pt>
                <c:pt idx="1055">
                  <c:v>1.726231687685015</c:v>
                </c:pt>
                <c:pt idx="1056">
                  <c:v>4.2754159760466877</c:v>
                </c:pt>
                <c:pt idx="1057">
                  <c:v>2.556205110872412</c:v>
                </c:pt>
                <c:pt idx="1058">
                  <c:v>4.6915579443940345</c:v>
                </c:pt>
                <c:pt idx="1059">
                  <c:v>6.9757737729765097</c:v>
                </c:pt>
                <c:pt idx="1060">
                  <c:v>3.7478892989048802</c:v>
                </c:pt>
                <c:pt idx="1061">
                  <c:v>1.3915020831572065</c:v>
                </c:pt>
                <c:pt idx="1062">
                  <c:v>1.266569254517691</c:v>
                </c:pt>
                <c:pt idx="1063">
                  <c:v>1.7546550427925069</c:v>
                </c:pt>
                <c:pt idx="1064">
                  <c:v>17.3244479669914</c:v>
                </c:pt>
                <c:pt idx="1065">
                  <c:v>-6.8171785445603774</c:v>
                </c:pt>
                <c:pt idx="1066">
                  <c:v>-1.1929681873064055</c:v>
                </c:pt>
                <c:pt idx="1067">
                  <c:v>-0.20386130791803225</c:v>
                </c:pt>
                <c:pt idx="1068">
                  <c:v>2.8130236732638139</c:v>
                </c:pt>
                <c:pt idx="1069">
                  <c:v>3.0221038615630533</c:v>
                </c:pt>
                <c:pt idx="1070">
                  <c:v>3.542610931800084</c:v>
                </c:pt>
                <c:pt idx="1071">
                  <c:v>3.74454460158654</c:v>
                </c:pt>
                <c:pt idx="1072">
                  <c:v>-0.54425233587166133</c:v>
                </c:pt>
                <c:pt idx="1073">
                  <c:v>-1.9643336069716355</c:v>
                </c:pt>
                <c:pt idx="1074">
                  <c:v>-3.8159841340715275</c:v>
                </c:pt>
                <c:pt idx="1075">
                  <c:v>2.5693582380332316</c:v>
                </c:pt>
                <c:pt idx="1076">
                  <c:v>-7.1651795800332252</c:v>
                </c:pt>
                <c:pt idx="1077">
                  <c:v>2.8245071091247382</c:v>
                </c:pt>
                <c:pt idx="1078">
                  <c:v>2.7054395882394289</c:v>
                </c:pt>
                <c:pt idx="1079">
                  <c:v>3.1906696289887719</c:v>
                </c:pt>
                <c:pt idx="1080">
                  <c:v>-1.4275925700415257</c:v>
                </c:pt>
                <c:pt idx="1081">
                  <c:v>1.8713012273399841</c:v>
                </c:pt>
                <c:pt idx="1082">
                  <c:v>2.9735011203182609</c:v>
                </c:pt>
                <c:pt idx="1083">
                  <c:v>-0.6641248746264381</c:v>
                </c:pt>
                <c:pt idx="1084">
                  <c:v>0.34303913084922044</c:v>
                </c:pt>
                <c:pt idx="1085">
                  <c:v>6.4245876250803775</c:v>
                </c:pt>
                <c:pt idx="1086">
                  <c:v>6.9521504761249133</c:v>
                </c:pt>
                <c:pt idx="1087">
                  <c:v>0.7063321379837646</c:v>
                </c:pt>
                <c:pt idx="1088">
                  <c:v>3.9767020539665481</c:v>
                </c:pt>
                <c:pt idx="1089">
                  <c:v>-0.11522538926146808</c:v>
                </c:pt>
                <c:pt idx="1090">
                  <c:v>3.8589564897281292</c:v>
                </c:pt>
                <c:pt idx="1091">
                  <c:v>4.1449939146518204</c:v>
                </c:pt>
                <c:pt idx="1092">
                  <c:v>4.1950752613772266</c:v>
                </c:pt>
                <c:pt idx="1093">
                  <c:v>-3.5049280807302949</c:v>
                </c:pt>
                <c:pt idx="1094">
                  <c:v>-4.794137758841984</c:v>
                </c:pt>
                <c:pt idx="1095">
                  <c:v>2.2948615383404842</c:v>
                </c:pt>
                <c:pt idx="1096">
                  <c:v>-0.91581064637085774</c:v>
                </c:pt>
                <c:pt idx="1097">
                  <c:v>1.9028631446137041</c:v>
                </c:pt>
                <c:pt idx="1098">
                  <c:v>-0.75521329436641338</c:v>
                </c:pt>
                <c:pt idx="1099">
                  <c:v>-1.798911551334001</c:v>
                </c:pt>
                <c:pt idx="1100">
                  <c:v>-2.8068004925042231</c:v>
                </c:pt>
                <c:pt idx="1101">
                  <c:v>3.9510652650369451</c:v>
                </c:pt>
                <c:pt idx="1102">
                  <c:v>3.9639994425099019</c:v>
                </c:pt>
                <c:pt idx="1103">
                  <c:v>-3.3687014366687151</c:v>
                </c:pt>
                <c:pt idx="1104">
                  <c:v>0.88476100054018048</c:v>
                </c:pt>
                <c:pt idx="1105">
                  <c:v>-1.7134446319147969</c:v>
                </c:pt>
                <c:pt idx="1106">
                  <c:v>5.5468911668233574</c:v>
                </c:pt>
                <c:pt idx="1107">
                  <c:v>0.55505798706464304</c:v>
                </c:pt>
                <c:pt idx="1108">
                  <c:v>3.1274790059465261</c:v>
                </c:pt>
                <c:pt idx="1109">
                  <c:v>0.50202139489537956</c:v>
                </c:pt>
                <c:pt idx="1110">
                  <c:v>-2.7337990510991546</c:v>
                </c:pt>
                <c:pt idx="1111">
                  <c:v>-5.7922800738524813</c:v>
                </c:pt>
                <c:pt idx="1112">
                  <c:v>2.084240025927059</c:v>
                </c:pt>
                <c:pt idx="1113">
                  <c:v>2.3215093111895158</c:v>
                </c:pt>
                <c:pt idx="1114">
                  <c:v>1.9888768350796084</c:v>
                </c:pt>
                <c:pt idx="1115">
                  <c:v>-3.0420039918849255</c:v>
                </c:pt>
                <c:pt idx="1116">
                  <c:v>2.3785756118661681</c:v>
                </c:pt>
                <c:pt idx="1117">
                  <c:v>7.1984398048864335</c:v>
                </c:pt>
                <c:pt idx="1118">
                  <c:v>5.2530973628450397</c:v>
                </c:pt>
                <c:pt idx="1119">
                  <c:v>-5.4884982344746618</c:v>
                </c:pt>
                <c:pt idx="1120">
                  <c:v>-2.8218904872799158</c:v>
                </c:pt>
                <c:pt idx="1121">
                  <c:v>1.9991645507726616</c:v>
                </c:pt>
                <c:pt idx="1122">
                  <c:v>4.0042094372542891</c:v>
                </c:pt>
                <c:pt idx="1123">
                  <c:v>0.80006782538333709</c:v>
                </c:pt>
                <c:pt idx="1124">
                  <c:v>0.47775066347453787</c:v>
                </c:pt>
                <c:pt idx="1125">
                  <c:v>1.9857582660891495</c:v>
                </c:pt>
                <c:pt idx="1126">
                  <c:v>3.8896527095034799</c:v>
                </c:pt>
                <c:pt idx="1127">
                  <c:v>4.4568970780458983</c:v>
                </c:pt>
                <c:pt idx="1128">
                  <c:v>-19.000847566586643</c:v>
                </c:pt>
                <c:pt idx="1129">
                  <c:v>-0.40255174049684683</c:v>
                </c:pt>
                <c:pt idx="1130">
                  <c:v>-15.53605859854504</c:v>
                </c:pt>
                <c:pt idx="1131">
                  <c:v>1.6125307199013008</c:v>
                </c:pt>
                <c:pt idx="1132">
                  <c:v>-2.6422976585598548</c:v>
                </c:pt>
                <c:pt idx="1133">
                  <c:v>-2.7722918323073031</c:v>
                </c:pt>
                <c:pt idx="1134">
                  <c:v>-2.5851383711174094</c:v>
                </c:pt>
                <c:pt idx="1135">
                  <c:v>0.61734892299881494</c:v>
                </c:pt>
                <c:pt idx="1136">
                  <c:v>-0.33180855811878018</c:v>
                </c:pt>
                <c:pt idx="1137">
                  <c:v>-0.77631895400595852</c:v>
                </c:pt>
                <c:pt idx="1138">
                  <c:v>0.60290884901982622</c:v>
                </c:pt>
                <c:pt idx="1139">
                  <c:v>2.986816934163258</c:v>
                </c:pt>
                <c:pt idx="1140">
                  <c:v>-3.7944396914247704</c:v>
                </c:pt>
                <c:pt idx="1141">
                  <c:v>12.275306011336212</c:v>
                </c:pt>
                <c:pt idx="1142">
                  <c:v>3.3879263064433758</c:v>
                </c:pt>
                <c:pt idx="1143">
                  <c:v>2.7707496747755727</c:v>
                </c:pt>
                <c:pt idx="1144">
                  <c:v>5.966499926442367</c:v>
                </c:pt>
                <c:pt idx="1145">
                  <c:v>1.0108764080623587</c:v>
                </c:pt>
                <c:pt idx="1146">
                  <c:v>-15.82652052655024</c:v>
                </c:pt>
                <c:pt idx="1147">
                  <c:v>-17.427235300954862</c:v>
                </c:pt>
                <c:pt idx="1148">
                  <c:v>-1.5945886008803427</c:v>
                </c:pt>
                <c:pt idx="1149">
                  <c:v>-27.820022274277918</c:v>
                </c:pt>
                <c:pt idx="1150">
                  <c:v>3.8011091098799881</c:v>
                </c:pt>
                <c:pt idx="1151">
                  <c:v>-7.4546997328140492</c:v>
                </c:pt>
                <c:pt idx="1152">
                  <c:v>-4.4457400122705621</c:v>
                </c:pt>
                <c:pt idx="1153">
                  <c:v>2.2475354232978475</c:v>
                </c:pt>
                <c:pt idx="1154">
                  <c:v>2.2685167067957082</c:v>
                </c:pt>
                <c:pt idx="1155">
                  <c:v>2.8876534920864287</c:v>
                </c:pt>
                <c:pt idx="1156">
                  <c:v>1.5921283081602979</c:v>
                </c:pt>
                <c:pt idx="1157">
                  <c:v>-1.2619605596487418</c:v>
                </c:pt>
                <c:pt idx="1158">
                  <c:v>1.7519006215043191</c:v>
                </c:pt>
                <c:pt idx="1159">
                  <c:v>4.7220273740761343</c:v>
                </c:pt>
                <c:pt idx="1160">
                  <c:v>3.8334285316831966</c:v>
                </c:pt>
                <c:pt idx="1161">
                  <c:v>-1.5133100566302886</c:v>
                </c:pt>
                <c:pt idx="1162">
                  <c:v>-0.559532766810932</c:v>
                </c:pt>
                <c:pt idx="1163">
                  <c:v>9.5869548377438889</c:v>
                </c:pt>
                <c:pt idx="1164">
                  <c:v>2.9463015341436858</c:v>
                </c:pt>
                <c:pt idx="1165">
                  <c:v>1.0290033432651597</c:v>
                </c:pt>
                <c:pt idx="1166">
                  <c:v>-2.7901499072921894</c:v>
                </c:pt>
                <c:pt idx="1167">
                  <c:v>-2.5462439722679733</c:v>
                </c:pt>
                <c:pt idx="1168">
                  <c:v>9.7055419365197508</c:v>
                </c:pt>
                <c:pt idx="1169">
                  <c:v>-3.6693994089414446</c:v>
                </c:pt>
                <c:pt idx="1170">
                  <c:v>2.7074447805792374</c:v>
                </c:pt>
                <c:pt idx="1171">
                  <c:v>2.9114707524749122</c:v>
                </c:pt>
                <c:pt idx="1172">
                  <c:v>-8.4482519078972871</c:v>
                </c:pt>
                <c:pt idx="1173">
                  <c:v>-9.579522046071304</c:v>
                </c:pt>
                <c:pt idx="1174">
                  <c:v>4.6636941887910837</c:v>
                </c:pt>
                <c:pt idx="1175">
                  <c:v>3.421999706285888</c:v>
                </c:pt>
                <c:pt idx="1176">
                  <c:v>3.1891863872459538</c:v>
                </c:pt>
                <c:pt idx="1177">
                  <c:v>-3.6655378472435558</c:v>
                </c:pt>
                <c:pt idx="1178">
                  <c:v>2.9992091779909202</c:v>
                </c:pt>
                <c:pt idx="1179">
                  <c:v>1.7501491739871682</c:v>
                </c:pt>
                <c:pt idx="1180">
                  <c:v>-1.8018289688228464</c:v>
                </c:pt>
                <c:pt idx="1181">
                  <c:v>-0.38186315992336972</c:v>
                </c:pt>
                <c:pt idx="1182">
                  <c:v>-3.6285746529177629</c:v>
                </c:pt>
                <c:pt idx="1183">
                  <c:v>2.6249941500896199</c:v>
                </c:pt>
                <c:pt idx="1184">
                  <c:v>-6.576535439357059</c:v>
                </c:pt>
                <c:pt idx="1185">
                  <c:v>3.7046076921722886</c:v>
                </c:pt>
                <c:pt idx="1186">
                  <c:v>-0.53975276403268424</c:v>
                </c:pt>
                <c:pt idx="1187">
                  <c:v>1.5320065894625969</c:v>
                </c:pt>
                <c:pt idx="1188">
                  <c:v>-0.14828293034192086</c:v>
                </c:pt>
                <c:pt idx="1189">
                  <c:v>0.8510588741261671</c:v>
                </c:pt>
                <c:pt idx="1190">
                  <c:v>-7.7894646332580919E-2</c:v>
                </c:pt>
                <c:pt idx="1191">
                  <c:v>0.6252958995546436</c:v>
                </c:pt>
                <c:pt idx="1192">
                  <c:v>0.57039365908666184</c:v>
                </c:pt>
                <c:pt idx="1193">
                  <c:v>1.3598881377471201</c:v>
                </c:pt>
                <c:pt idx="1194">
                  <c:v>3.6361364607280251</c:v>
                </c:pt>
                <c:pt idx="1195">
                  <c:v>-0.78346571941868604</c:v>
                </c:pt>
                <c:pt idx="1196">
                  <c:v>-7.4194496454084913</c:v>
                </c:pt>
                <c:pt idx="1197">
                  <c:v>4.4321723123537708</c:v>
                </c:pt>
                <c:pt idx="1198">
                  <c:v>-0.45459742657959623</c:v>
                </c:pt>
                <c:pt idx="1199">
                  <c:v>8.3938920819985299</c:v>
                </c:pt>
                <c:pt idx="1200">
                  <c:v>1.6319460974365683</c:v>
                </c:pt>
                <c:pt idx="1201">
                  <c:v>-3.2834514918266819</c:v>
                </c:pt>
                <c:pt idx="1202">
                  <c:v>-2.5455414412877815</c:v>
                </c:pt>
                <c:pt idx="1203">
                  <c:v>-2.2673735947886087</c:v>
                </c:pt>
                <c:pt idx="1204">
                  <c:v>-5.9638398357685674</c:v>
                </c:pt>
                <c:pt idx="1205">
                  <c:v>-9.6448641350206969</c:v>
                </c:pt>
                <c:pt idx="1206">
                  <c:v>5.5861465847690823</c:v>
                </c:pt>
                <c:pt idx="1207">
                  <c:v>2.6280315757548607</c:v>
                </c:pt>
                <c:pt idx="1208">
                  <c:v>-2.7770597484598767</c:v>
                </c:pt>
                <c:pt idx="1209">
                  <c:v>3.8102021396675099</c:v>
                </c:pt>
                <c:pt idx="1210">
                  <c:v>-6.6042676957885078</c:v>
                </c:pt>
                <c:pt idx="1211">
                  <c:v>-6.3365229522176918</c:v>
                </c:pt>
                <c:pt idx="1212">
                  <c:v>2.6490809773997199</c:v>
                </c:pt>
                <c:pt idx="1213">
                  <c:v>1.166618788899882</c:v>
                </c:pt>
                <c:pt idx="1214">
                  <c:v>2.6848299939957911</c:v>
                </c:pt>
                <c:pt idx="1215">
                  <c:v>-24.343704126274474</c:v>
                </c:pt>
                <c:pt idx="1216">
                  <c:v>4.0334965159745053</c:v>
                </c:pt>
                <c:pt idx="1217">
                  <c:v>-10.421928724495885</c:v>
                </c:pt>
                <c:pt idx="1218">
                  <c:v>4.5927906148142625</c:v>
                </c:pt>
                <c:pt idx="1219">
                  <c:v>3.7994813502937319</c:v>
                </c:pt>
                <c:pt idx="1220">
                  <c:v>-4.8856412259861912</c:v>
                </c:pt>
                <c:pt idx="1221">
                  <c:v>6.4703560264464528</c:v>
                </c:pt>
                <c:pt idx="1222">
                  <c:v>4.4676026564710156</c:v>
                </c:pt>
                <c:pt idx="1223">
                  <c:v>0.5152671275493077</c:v>
                </c:pt>
                <c:pt idx="1224">
                  <c:v>3.6009671213533494</c:v>
                </c:pt>
                <c:pt idx="1225">
                  <c:v>-5.907530306235941</c:v>
                </c:pt>
                <c:pt idx="1226">
                  <c:v>-3.9134923423868599</c:v>
                </c:pt>
                <c:pt idx="1227">
                  <c:v>-6.0953983822589635</c:v>
                </c:pt>
                <c:pt idx="1228">
                  <c:v>5.311453174772069</c:v>
                </c:pt>
                <c:pt idx="1229">
                  <c:v>1.5074570308448756</c:v>
                </c:pt>
                <c:pt idx="1230">
                  <c:v>4.9144739299933349</c:v>
                </c:pt>
                <c:pt idx="1231">
                  <c:v>-5.9258366939717178</c:v>
                </c:pt>
                <c:pt idx="1232">
                  <c:v>-12.715877049734686</c:v>
                </c:pt>
                <c:pt idx="1233">
                  <c:v>-0.18389143964679988</c:v>
                </c:pt>
                <c:pt idx="1234">
                  <c:v>-2.5422985379832568</c:v>
                </c:pt>
                <c:pt idx="1235">
                  <c:v>-0.94684654370875876</c:v>
                </c:pt>
                <c:pt idx="1236">
                  <c:v>1.0348891127583073</c:v>
                </c:pt>
                <c:pt idx="1237">
                  <c:v>18.100942232779403</c:v>
                </c:pt>
                <c:pt idx="1238">
                  <c:v>5.5047775746075303</c:v>
                </c:pt>
                <c:pt idx="1239">
                  <c:v>-13.295348444094785</c:v>
                </c:pt>
                <c:pt idx="1240">
                  <c:v>3.7144361896949931</c:v>
                </c:pt>
                <c:pt idx="1241">
                  <c:v>2.7566506631236223</c:v>
                </c:pt>
                <c:pt idx="1242">
                  <c:v>-0.26591701231492948</c:v>
                </c:pt>
                <c:pt idx="1243">
                  <c:v>2.2008012389306657</c:v>
                </c:pt>
                <c:pt idx="1244">
                  <c:v>2.1199775834872838</c:v>
                </c:pt>
                <c:pt idx="1245">
                  <c:v>-1.0087617360296264</c:v>
                </c:pt>
                <c:pt idx="1246">
                  <c:v>-1.1948720227845087</c:v>
                </c:pt>
                <c:pt idx="1247">
                  <c:v>3.3331649310848377</c:v>
                </c:pt>
                <c:pt idx="1248">
                  <c:v>-6.7237212293741777</c:v>
                </c:pt>
                <c:pt idx="1249">
                  <c:v>6.1601470511564287</c:v>
                </c:pt>
                <c:pt idx="1250">
                  <c:v>4.4693924067080673</c:v>
                </c:pt>
                <c:pt idx="1251">
                  <c:v>-4.2584283118522848</c:v>
                </c:pt>
                <c:pt idx="1252">
                  <c:v>-3.2780903853808638</c:v>
                </c:pt>
                <c:pt idx="1253">
                  <c:v>-3.7289325552177104</c:v>
                </c:pt>
                <c:pt idx="1254">
                  <c:v>-6.9383779238379475</c:v>
                </c:pt>
                <c:pt idx="1255">
                  <c:v>2.4908521579997398</c:v>
                </c:pt>
                <c:pt idx="1256">
                  <c:v>-1.4591657959225302</c:v>
                </c:pt>
                <c:pt idx="1257">
                  <c:v>-1.7774647246501445</c:v>
                </c:pt>
                <c:pt idx="1258">
                  <c:v>-2.5250627457041048</c:v>
                </c:pt>
                <c:pt idx="1259">
                  <c:v>4.3940264999600913</c:v>
                </c:pt>
                <c:pt idx="1260">
                  <c:v>-5.8594359055717007</c:v>
                </c:pt>
                <c:pt idx="1261">
                  <c:v>-7.0551504245209031</c:v>
                </c:pt>
                <c:pt idx="1262">
                  <c:v>0.41831982333958706</c:v>
                </c:pt>
                <c:pt idx="1263">
                  <c:v>-3.6473908406278071</c:v>
                </c:pt>
                <c:pt idx="1264">
                  <c:v>1.4490287064980834</c:v>
                </c:pt>
                <c:pt idx="1265">
                  <c:v>3.6906123057737688</c:v>
                </c:pt>
                <c:pt idx="1266">
                  <c:v>1.1592780496472699</c:v>
                </c:pt>
                <c:pt idx="1267">
                  <c:v>3.4388759850290569</c:v>
                </c:pt>
                <c:pt idx="1268">
                  <c:v>1.7132102649758991</c:v>
                </c:pt>
                <c:pt idx="1269">
                  <c:v>2.117031022129197</c:v>
                </c:pt>
                <c:pt idx="1270">
                  <c:v>2.8309653609771743</c:v>
                </c:pt>
                <c:pt idx="1271">
                  <c:v>2.8981142756334748</c:v>
                </c:pt>
                <c:pt idx="1272">
                  <c:v>-2.2698953646277289</c:v>
                </c:pt>
                <c:pt idx="1273">
                  <c:v>-3.8306917189642178</c:v>
                </c:pt>
                <c:pt idx="1274">
                  <c:v>2.5859269948935122</c:v>
                </c:pt>
                <c:pt idx="1275">
                  <c:v>-5.8769460224473704</c:v>
                </c:pt>
                <c:pt idx="1276">
                  <c:v>5.4836398409929217</c:v>
                </c:pt>
                <c:pt idx="1277">
                  <c:v>4.0358472350813344</c:v>
                </c:pt>
                <c:pt idx="1278">
                  <c:v>5.8517831134863201</c:v>
                </c:pt>
                <c:pt idx="1279">
                  <c:v>-7.8028910500514428</c:v>
                </c:pt>
                <c:pt idx="1280">
                  <c:v>2.655682103358501</c:v>
                </c:pt>
                <c:pt idx="1281">
                  <c:v>-0.73242389098277272</c:v>
                </c:pt>
                <c:pt idx="1282">
                  <c:v>-0.12919118173759614</c:v>
                </c:pt>
                <c:pt idx="1283">
                  <c:v>2.7031765679865316</c:v>
                </c:pt>
                <c:pt idx="1284">
                  <c:v>16.753296723652454</c:v>
                </c:pt>
                <c:pt idx="1285">
                  <c:v>-15.469116786624767</c:v>
                </c:pt>
                <c:pt idx="1286">
                  <c:v>4.0208157887207534</c:v>
                </c:pt>
                <c:pt idx="1287">
                  <c:v>-0.4829458310121737</c:v>
                </c:pt>
                <c:pt idx="1288">
                  <c:v>2.8956555359545035</c:v>
                </c:pt>
                <c:pt idx="1289">
                  <c:v>0.688034467350775</c:v>
                </c:pt>
                <c:pt idx="1290">
                  <c:v>-8.4445116767906541</c:v>
                </c:pt>
                <c:pt idx="1291">
                  <c:v>-4.6357240865096543</c:v>
                </c:pt>
                <c:pt idx="1292">
                  <c:v>-7.8910327544291192</c:v>
                </c:pt>
                <c:pt idx="1293">
                  <c:v>6.8693553212322911</c:v>
                </c:pt>
                <c:pt idx="1294">
                  <c:v>1.0434426313998841</c:v>
                </c:pt>
                <c:pt idx="1295">
                  <c:v>-8.6775816688706158</c:v>
                </c:pt>
                <c:pt idx="1296">
                  <c:v>2.3191340996172158</c:v>
                </c:pt>
                <c:pt idx="1297">
                  <c:v>-4.0820022158984841</c:v>
                </c:pt>
                <c:pt idx="1298">
                  <c:v>0.42793343157983088</c:v>
                </c:pt>
                <c:pt idx="1299">
                  <c:v>2.2827474489341171</c:v>
                </c:pt>
                <c:pt idx="1300">
                  <c:v>-1.9957073057643839</c:v>
                </c:pt>
                <c:pt idx="1301">
                  <c:v>-0.82487349327884374</c:v>
                </c:pt>
                <c:pt idx="1302">
                  <c:v>-3.932071769771639</c:v>
                </c:pt>
                <c:pt idx="1303">
                  <c:v>-1.8901049156619791</c:v>
                </c:pt>
                <c:pt idx="1304">
                  <c:v>-1.6823854328266492</c:v>
                </c:pt>
                <c:pt idx="1305">
                  <c:v>-3.0753168182677939</c:v>
                </c:pt>
                <c:pt idx="1306">
                  <c:v>8.7813278458877733</c:v>
                </c:pt>
                <c:pt idx="1307">
                  <c:v>1.5071386877211665</c:v>
                </c:pt>
                <c:pt idx="1308">
                  <c:v>2.5743692462461638</c:v>
                </c:pt>
                <c:pt idx="1309">
                  <c:v>-3.0427501536244108</c:v>
                </c:pt>
                <c:pt idx="1310">
                  <c:v>-5.0362925675187569</c:v>
                </c:pt>
                <c:pt idx="1311">
                  <c:v>0.20746105586474073</c:v>
                </c:pt>
                <c:pt idx="1312">
                  <c:v>0.54220259788321812</c:v>
                </c:pt>
                <c:pt idx="1313">
                  <c:v>-1.2715350340114355</c:v>
                </c:pt>
                <c:pt idx="1314">
                  <c:v>1.2264541234313953</c:v>
                </c:pt>
                <c:pt idx="1315">
                  <c:v>-1.5372172859432567</c:v>
                </c:pt>
                <c:pt idx="1316">
                  <c:v>0.6427341928302468</c:v>
                </c:pt>
                <c:pt idx="1317">
                  <c:v>3.394026716691485</c:v>
                </c:pt>
                <c:pt idx="1318">
                  <c:v>-5.8931868183116052</c:v>
                </c:pt>
                <c:pt idx="1319">
                  <c:v>0.30148424900781379</c:v>
                </c:pt>
                <c:pt idx="1320">
                  <c:v>13.335495306095609</c:v>
                </c:pt>
                <c:pt idx="1321">
                  <c:v>8.1879113300796718</c:v>
                </c:pt>
                <c:pt idx="1322">
                  <c:v>-5.0064413487319683</c:v>
                </c:pt>
                <c:pt idx="1323">
                  <c:v>-4.7323940373021713</c:v>
                </c:pt>
                <c:pt idx="1324">
                  <c:v>-1.1726315591489396</c:v>
                </c:pt>
                <c:pt idx="1325">
                  <c:v>2.4577611735956566</c:v>
                </c:pt>
                <c:pt idx="1326">
                  <c:v>2.6445645057182929</c:v>
                </c:pt>
                <c:pt idx="1327">
                  <c:v>1.040026821049409</c:v>
                </c:pt>
                <c:pt idx="1328">
                  <c:v>2.5212361517966855</c:v>
                </c:pt>
                <c:pt idx="1329">
                  <c:v>2.6992327320737814</c:v>
                </c:pt>
                <c:pt idx="1330">
                  <c:v>-16.098995004047865</c:v>
                </c:pt>
                <c:pt idx="1331">
                  <c:v>-0.14005777691657784</c:v>
                </c:pt>
                <c:pt idx="1332">
                  <c:v>7.9267968364857779</c:v>
                </c:pt>
                <c:pt idx="1333">
                  <c:v>-4.6194260031870016</c:v>
                </c:pt>
                <c:pt idx="1334">
                  <c:v>1.4989919426714096</c:v>
                </c:pt>
                <c:pt idx="1335">
                  <c:v>11.170363411774133</c:v>
                </c:pt>
                <c:pt idx="1336">
                  <c:v>4.4101753768257197</c:v>
                </c:pt>
                <c:pt idx="1337">
                  <c:v>16.122029962214981</c:v>
                </c:pt>
                <c:pt idx="1338">
                  <c:v>1.1058144175386815</c:v>
                </c:pt>
                <c:pt idx="1339">
                  <c:v>-9.5827185156395416</c:v>
                </c:pt>
                <c:pt idx="1340">
                  <c:v>0.16484603705133338</c:v>
                </c:pt>
                <c:pt idx="1341">
                  <c:v>-32.093310815761591</c:v>
                </c:pt>
                <c:pt idx="1342">
                  <c:v>2.458048047453687</c:v>
                </c:pt>
                <c:pt idx="1343">
                  <c:v>1.0001509631773615</c:v>
                </c:pt>
                <c:pt idx="1344">
                  <c:v>2.8015243498896893</c:v>
                </c:pt>
                <c:pt idx="1345">
                  <c:v>-3.6865590403758972</c:v>
                </c:pt>
                <c:pt idx="1346">
                  <c:v>1.3956466909881868</c:v>
                </c:pt>
                <c:pt idx="1347">
                  <c:v>3.175829167379888</c:v>
                </c:pt>
                <c:pt idx="1348">
                  <c:v>3.155812674425988</c:v>
                </c:pt>
                <c:pt idx="1349">
                  <c:v>18.67060111465193</c:v>
                </c:pt>
                <c:pt idx="1350">
                  <c:v>1.2037579670431882</c:v>
                </c:pt>
                <c:pt idx="1351">
                  <c:v>2.1773174329750589</c:v>
                </c:pt>
                <c:pt idx="1352">
                  <c:v>9.6362614962223319</c:v>
                </c:pt>
                <c:pt idx="1353">
                  <c:v>2.3398447589355413</c:v>
                </c:pt>
                <c:pt idx="1354">
                  <c:v>-1.7511887835782147</c:v>
                </c:pt>
                <c:pt idx="1355">
                  <c:v>-3.0332329877697077</c:v>
                </c:pt>
                <c:pt idx="1356">
                  <c:v>-3.1456824500068592E-2</c:v>
                </c:pt>
                <c:pt idx="1357">
                  <c:v>-2.0392274217728072</c:v>
                </c:pt>
                <c:pt idx="1358">
                  <c:v>-2.237177565399719</c:v>
                </c:pt>
                <c:pt idx="1359">
                  <c:v>3.573531286763</c:v>
                </c:pt>
                <c:pt idx="1360">
                  <c:v>-3.4561305354882421</c:v>
                </c:pt>
                <c:pt idx="1361">
                  <c:v>3.5471799586135688</c:v>
                </c:pt>
                <c:pt idx="1362">
                  <c:v>3.6894452108899429</c:v>
                </c:pt>
                <c:pt idx="1363">
                  <c:v>-8.2523487489446978</c:v>
                </c:pt>
                <c:pt idx="1364">
                  <c:v>-76.173587591349659</c:v>
                </c:pt>
                <c:pt idx="1365">
                  <c:v>-5.9407317587241835</c:v>
                </c:pt>
                <c:pt idx="1366">
                  <c:v>1.6409501922603908</c:v>
                </c:pt>
                <c:pt idx="1367">
                  <c:v>-3.6220535669486367</c:v>
                </c:pt>
                <c:pt idx="1368">
                  <c:v>-8.5735854025079163</c:v>
                </c:pt>
                <c:pt idx="1369">
                  <c:v>-3.2008360964386782</c:v>
                </c:pt>
                <c:pt idx="1370">
                  <c:v>6.1800336402639715</c:v>
                </c:pt>
                <c:pt idx="1371">
                  <c:v>4.1720605868487155</c:v>
                </c:pt>
                <c:pt idx="1372">
                  <c:v>-1.3242590142365742</c:v>
                </c:pt>
                <c:pt idx="1373">
                  <c:v>-4.8594352993751357</c:v>
                </c:pt>
                <c:pt idx="1374">
                  <c:v>-9.9253731103622584</c:v>
                </c:pt>
                <c:pt idx="1375">
                  <c:v>0.30650698204063076</c:v>
                </c:pt>
                <c:pt idx="1376">
                  <c:v>0.50489326026927017</c:v>
                </c:pt>
                <c:pt idx="1377">
                  <c:v>7.5856828322444869</c:v>
                </c:pt>
                <c:pt idx="1378">
                  <c:v>-0.85340376517254413</c:v>
                </c:pt>
                <c:pt idx="1379">
                  <c:v>-1.5307216564209227</c:v>
                </c:pt>
                <c:pt idx="1380">
                  <c:v>-2.1783996273726984</c:v>
                </c:pt>
                <c:pt idx="1381">
                  <c:v>-7.781381422850103</c:v>
                </c:pt>
                <c:pt idx="1382">
                  <c:v>-6.4980398737528446</c:v>
                </c:pt>
                <c:pt idx="1383">
                  <c:v>-0.21359420829625719</c:v>
                </c:pt>
                <c:pt idx="1384">
                  <c:v>1.3208458709557505</c:v>
                </c:pt>
                <c:pt idx="1385">
                  <c:v>1.7362937670266234</c:v>
                </c:pt>
                <c:pt idx="1386">
                  <c:v>1.5627884611797498</c:v>
                </c:pt>
                <c:pt idx="1387">
                  <c:v>2.1068127852213934</c:v>
                </c:pt>
                <c:pt idx="1388">
                  <c:v>-11.480420128276734</c:v>
                </c:pt>
                <c:pt idx="1389">
                  <c:v>0.14056568816722859</c:v>
                </c:pt>
                <c:pt idx="1390">
                  <c:v>0.67769690718809272</c:v>
                </c:pt>
                <c:pt idx="1391">
                  <c:v>-7.0706711105118103</c:v>
                </c:pt>
                <c:pt idx="1392">
                  <c:v>4.16748803891997</c:v>
                </c:pt>
                <c:pt idx="1393">
                  <c:v>-1.4221859437821962</c:v>
                </c:pt>
                <c:pt idx="1394">
                  <c:v>3.4583428823837892</c:v>
                </c:pt>
                <c:pt idx="1395">
                  <c:v>1.8710062323958567</c:v>
                </c:pt>
                <c:pt idx="1396">
                  <c:v>-16.648898512498818</c:v>
                </c:pt>
                <c:pt idx="1397">
                  <c:v>-1.8365866483806599</c:v>
                </c:pt>
                <c:pt idx="1398">
                  <c:v>-3.5643218334005553</c:v>
                </c:pt>
                <c:pt idx="1399">
                  <c:v>-1.2651151253066928E-2</c:v>
                </c:pt>
                <c:pt idx="1400">
                  <c:v>-2.0427705904598668</c:v>
                </c:pt>
                <c:pt idx="1401">
                  <c:v>-0.65957191265944459</c:v>
                </c:pt>
                <c:pt idx="1402">
                  <c:v>4.8031648016167878</c:v>
                </c:pt>
                <c:pt idx="1403">
                  <c:v>0.45658308787722035</c:v>
                </c:pt>
                <c:pt idx="1404">
                  <c:v>0.44220128903123168</c:v>
                </c:pt>
                <c:pt idx="1405">
                  <c:v>1.4581154448290903</c:v>
                </c:pt>
                <c:pt idx="1406">
                  <c:v>6.7254268392539416</c:v>
                </c:pt>
                <c:pt idx="1407">
                  <c:v>7.0213260294137996</c:v>
                </c:pt>
                <c:pt idx="1408">
                  <c:v>5.741253491074076</c:v>
                </c:pt>
                <c:pt idx="1409">
                  <c:v>4.8698763711289246</c:v>
                </c:pt>
                <c:pt idx="1410">
                  <c:v>-10.415594178494686</c:v>
                </c:pt>
                <c:pt idx="1411">
                  <c:v>1.040835485487051</c:v>
                </c:pt>
                <c:pt idx="1412">
                  <c:v>2.3940275444020642</c:v>
                </c:pt>
                <c:pt idx="1413">
                  <c:v>4.733282416988132</c:v>
                </c:pt>
                <c:pt idx="1414">
                  <c:v>-8.0293014062922339</c:v>
                </c:pt>
                <c:pt idx="1415">
                  <c:v>-5.7568930360261703</c:v>
                </c:pt>
                <c:pt idx="1416">
                  <c:v>0.98967478972113554</c:v>
                </c:pt>
                <c:pt idx="1417">
                  <c:v>3.1068307637316934</c:v>
                </c:pt>
                <c:pt idx="1418">
                  <c:v>-1.9563975956472461</c:v>
                </c:pt>
                <c:pt idx="1419">
                  <c:v>2.0269700536039466</c:v>
                </c:pt>
                <c:pt idx="1420">
                  <c:v>-0.28273193542696617</c:v>
                </c:pt>
                <c:pt idx="1421">
                  <c:v>-8.7290264744514019</c:v>
                </c:pt>
                <c:pt idx="1422">
                  <c:v>-6.4830460803477337</c:v>
                </c:pt>
                <c:pt idx="1423">
                  <c:v>-0.48243918178241074</c:v>
                </c:pt>
                <c:pt idx="1424">
                  <c:v>5.7695269687880426</c:v>
                </c:pt>
                <c:pt idx="1425">
                  <c:v>-3.112421569512307</c:v>
                </c:pt>
                <c:pt idx="1426">
                  <c:v>4.1869055641100914</c:v>
                </c:pt>
                <c:pt idx="1427">
                  <c:v>3.3044432853192518</c:v>
                </c:pt>
                <c:pt idx="1428">
                  <c:v>-2.8599697165029738</c:v>
                </c:pt>
                <c:pt idx="1429">
                  <c:v>-1.1271430183487183</c:v>
                </c:pt>
                <c:pt idx="1430">
                  <c:v>-2.0973571242422793</c:v>
                </c:pt>
                <c:pt idx="1431">
                  <c:v>4.9945815131851532</c:v>
                </c:pt>
                <c:pt idx="1432">
                  <c:v>2.470254239225028</c:v>
                </c:pt>
                <c:pt idx="1433">
                  <c:v>1.109784301047668</c:v>
                </c:pt>
                <c:pt idx="1434">
                  <c:v>-3.0023461962464353</c:v>
                </c:pt>
                <c:pt idx="1435">
                  <c:v>2.584010195232139</c:v>
                </c:pt>
                <c:pt idx="1436">
                  <c:v>3.196669796877373</c:v>
                </c:pt>
                <c:pt idx="1437">
                  <c:v>-0.552565914989259</c:v>
                </c:pt>
                <c:pt idx="1438">
                  <c:v>4.3695820219314783</c:v>
                </c:pt>
                <c:pt idx="1439">
                  <c:v>-4.2308624036835738</c:v>
                </c:pt>
                <c:pt idx="1440">
                  <c:v>-7.7047977272822976</c:v>
                </c:pt>
                <c:pt idx="1441">
                  <c:v>-3.1665245917386358</c:v>
                </c:pt>
                <c:pt idx="1442">
                  <c:v>1.7303320820621622</c:v>
                </c:pt>
                <c:pt idx="1443">
                  <c:v>2.7561025245701671</c:v>
                </c:pt>
                <c:pt idx="1444">
                  <c:v>-1.74171594732492</c:v>
                </c:pt>
                <c:pt idx="1445">
                  <c:v>3.6966999225223987</c:v>
                </c:pt>
                <c:pt idx="1446">
                  <c:v>2.6388622359397118</c:v>
                </c:pt>
                <c:pt idx="1447">
                  <c:v>2.2212079225667622</c:v>
                </c:pt>
                <c:pt idx="1448">
                  <c:v>-3.9182952642148905</c:v>
                </c:pt>
                <c:pt idx="1449">
                  <c:v>0.22120831351692516</c:v>
                </c:pt>
                <c:pt idx="1450">
                  <c:v>-5.7787952180541993</c:v>
                </c:pt>
                <c:pt idx="1451">
                  <c:v>2.0561459090233996</c:v>
                </c:pt>
                <c:pt idx="1452">
                  <c:v>-16.908017708861564</c:v>
                </c:pt>
                <c:pt idx="1453">
                  <c:v>10.506037887854674</c:v>
                </c:pt>
                <c:pt idx="1454">
                  <c:v>1.9772747677220366</c:v>
                </c:pt>
                <c:pt idx="1455">
                  <c:v>2.5053180646705329</c:v>
                </c:pt>
                <c:pt idx="1456">
                  <c:v>3.0092520329425128</c:v>
                </c:pt>
                <c:pt idx="1457">
                  <c:v>2.4145428475709707</c:v>
                </c:pt>
                <c:pt idx="1458">
                  <c:v>3.0649157074486908</c:v>
                </c:pt>
                <c:pt idx="1459">
                  <c:v>1.838092782507772E-2</c:v>
                </c:pt>
                <c:pt idx="1460">
                  <c:v>-10.490507884115971</c:v>
                </c:pt>
                <c:pt idx="1461">
                  <c:v>1.2780178257624755</c:v>
                </c:pt>
                <c:pt idx="1462">
                  <c:v>4.8469379761968412E-2</c:v>
                </c:pt>
                <c:pt idx="1463">
                  <c:v>1.7124786976618367</c:v>
                </c:pt>
                <c:pt idx="1464">
                  <c:v>3.5328585135366097</c:v>
                </c:pt>
                <c:pt idx="1465">
                  <c:v>-5.6530679781938176</c:v>
                </c:pt>
                <c:pt idx="1466">
                  <c:v>1.8619372666884004</c:v>
                </c:pt>
                <c:pt idx="1467">
                  <c:v>-1.8594361148000189</c:v>
                </c:pt>
                <c:pt idx="1468">
                  <c:v>-1.9287285506463121</c:v>
                </c:pt>
                <c:pt idx="1469">
                  <c:v>-2.0704944588190273</c:v>
                </c:pt>
                <c:pt idx="1470">
                  <c:v>4.2106924312735146</c:v>
                </c:pt>
                <c:pt idx="1471">
                  <c:v>-16.341618427571461</c:v>
                </c:pt>
                <c:pt idx="1472">
                  <c:v>2.5001309726976473</c:v>
                </c:pt>
                <c:pt idx="1473">
                  <c:v>0.12404400940644678</c:v>
                </c:pt>
                <c:pt idx="1474">
                  <c:v>3.0087057652154243</c:v>
                </c:pt>
                <c:pt idx="1475">
                  <c:v>-0.60919284436700138</c:v>
                </c:pt>
                <c:pt idx="1476">
                  <c:v>-1.812979884510284</c:v>
                </c:pt>
                <c:pt idx="1477">
                  <c:v>7.7426380646025734</c:v>
                </c:pt>
                <c:pt idx="1478">
                  <c:v>17.855752898885029</c:v>
                </c:pt>
                <c:pt idx="1479">
                  <c:v>1.4799767194268298</c:v>
                </c:pt>
                <c:pt idx="1480">
                  <c:v>2.2697460950166288</c:v>
                </c:pt>
                <c:pt idx="1481">
                  <c:v>11.806959642467845</c:v>
                </c:pt>
                <c:pt idx="1482">
                  <c:v>0.79773673625180663</c:v>
                </c:pt>
                <c:pt idx="1483">
                  <c:v>-17.637571882052583</c:v>
                </c:pt>
                <c:pt idx="1484">
                  <c:v>-0.3841066222227596</c:v>
                </c:pt>
                <c:pt idx="1485">
                  <c:v>2.8693556063396244</c:v>
                </c:pt>
                <c:pt idx="1486">
                  <c:v>19.615889717442613</c:v>
                </c:pt>
                <c:pt idx="1487">
                  <c:v>-34.891033450838421</c:v>
                </c:pt>
                <c:pt idx="1488">
                  <c:v>-7.6375711563746478</c:v>
                </c:pt>
                <c:pt idx="1489">
                  <c:v>-0.39561231029415467</c:v>
                </c:pt>
                <c:pt idx="1490">
                  <c:v>-4.8910333947417115</c:v>
                </c:pt>
                <c:pt idx="1491">
                  <c:v>-5.3869946353152045</c:v>
                </c:pt>
                <c:pt idx="1492">
                  <c:v>-3.3841099104608645</c:v>
                </c:pt>
                <c:pt idx="1493">
                  <c:v>2.3624310904433372</c:v>
                </c:pt>
                <c:pt idx="1494">
                  <c:v>5.9650514486260704</c:v>
                </c:pt>
                <c:pt idx="1495">
                  <c:v>3.706886701343393</c:v>
                </c:pt>
                <c:pt idx="1496">
                  <c:v>16.008455542256485</c:v>
                </c:pt>
                <c:pt idx="1497">
                  <c:v>-0.26844412727700728</c:v>
                </c:pt>
                <c:pt idx="1498">
                  <c:v>-0.70408011838482309</c:v>
                </c:pt>
                <c:pt idx="1499">
                  <c:v>1.0487239459351656</c:v>
                </c:pt>
                <c:pt idx="1500">
                  <c:v>7.5365813607089365</c:v>
                </c:pt>
                <c:pt idx="1501">
                  <c:v>3.7479707344072324</c:v>
                </c:pt>
                <c:pt idx="1502">
                  <c:v>-2.4170321863694397</c:v>
                </c:pt>
                <c:pt idx="1503">
                  <c:v>2.405195450342589</c:v>
                </c:pt>
                <c:pt idx="1504">
                  <c:v>-4.9884925134035427</c:v>
                </c:pt>
                <c:pt idx="1505">
                  <c:v>-6.058554338891625</c:v>
                </c:pt>
                <c:pt idx="1506">
                  <c:v>8.2761967274255426</c:v>
                </c:pt>
                <c:pt idx="1507">
                  <c:v>1.2350327397087142</c:v>
                </c:pt>
                <c:pt idx="1508">
                  <c:v>6.1019051553455341</c:v>
                </c:pt>
                <c:pt idx="1509">
                  <c:v>-5.917205773328007</c:v>
                </c:pt>
                <c:pt idx="1510">
                  <c:v>-10.997642197554512</c:v>
                </c:pt>
                <c:pt idx="1511">
                  <c:v>-11.370021187123584</c:v>
                </c:pt>
                <c:pt idx="1512">
                  <c:v>-0.53856482834817143</c:v>
                </c:pt>
                <c:pt idx="1513">
                  <c:v>-0.5317081890354558</c:v>
                </c:pt>
                <c:pt idx="1514">
                  <c:v>2.6613580796296787</c:v>
                </c:pt>
                <c:pt idx="1515">
                  <c:v>3.8314158251017574</c:v>
                </c:pt>
                <c:pt idx="1516">
                  <c:v>-0.83124390708796625</c:v>
                </c:pt>
                <c:pt idx="1517">
                  <c:v>4.5707341291014529</c:v>
                </c:pt>
                <c:pt idx="1518">
                  <c:v>3.0079723888264596</c:v>
                </c:pt>
                <c:pt idx="1519">
                  <c:v>2.954949780485606</c:v>
                </c:pt>
                <c:pt idx="1520">
                  <c:v>3.9235134298803871</c:v>
                </c:pt>
                <c:pt idx="1521">
                  <c:v>8.4145034913779</c:v>
                </c:pt>
                <c:pt idx="1522">
                  <c:v>2.5967258707496796</c:v>
                </c:pt>
                <c:pt idx="1523">
                  <c:v>-4.8252590332661072</c:v>
                </c:pt>
                <c:pt idx="1524">
                  <c:v>-0.79308135345058872</c:v>
                </c:pt>
                <c:pt idx="1525">
                  <c:v>0.50850886499064529</c:v>
                </c:pt>
                <c:pt idx="1526">
                  <c:v>-1.5935092264845991</c:v>
                </c:pt>
                <c:pt idx="1527">
                  <c:v>4.3931854147828204</c:v>
                </c:pt>
                <c:pt idx="1528">
                  <c:v>3.7385179392959316</c:v>
                </c:pt>
                <c:pt idx="1529">
                  <c:v>-0.81000080817770481</c:v>
                </c:pt>
                <c:pt idx="1530">
                  <c:v>2.1884999602899882</c:v>
                </c:pt>
                <c:pt idx="1531">
                  <c:v>2.7974461654123104</c:v>
                </c:pt>
                <c:pt idx="1532">
                  <c:v>5.4586061774947723</c:v>
                </c:pt>
                <c:pt idx="1533">
                  <c:v>3.8011681035339819</c:v>
                </c:pt>
                <c:pt idx="1534">
                  <c:v>-6.0235183637521885</c:v>
                </c:pt>
                <c:pt idx="1535">
                  <c:v>4.3806000239276415</c:v>
                </c:pt>
                <c:pt idx="1536">
                  <c:v>-2.453476688185205</c:v>
                </c:pt>
                <c:pt idx="1537">
                  <c:v>4.1363651083876078</c:v>
                </c:pt>
                <c:pt idx="1538">
                  <c:v>-1.5577076048072342</c:v>
                </c:pt>
                <c:pt idx="1539">
                  <c:v>-0.65624003163046041</c:v>
                </c:pt>
                <c:pt idx="1540">
                  <c:v>-2.9054951471654675</c:v>
                </c:pt>
                <c:pt idx="1541">
                  <c:v>2.091845835288467</c:v>
                </c:pt>
                <c:pt idx="1542">
                  <c:v>2.8047043008166952</c:v>
                </c:pt>
                <c:pt idx="1543">
                  <c:v>-0.65441345513470139</c:v>
                </c:pt>
                <c:pt idx="1544">
                  <c:v>2.5265235993625055</c:v>
                </c:pt>
                <c:pt idx="1545">
                  <c:v>5.5963375303307856</c:v>
                </c:pt>
                <c:pt idx="1546">
                  <c:v>-0.3171512711932678</c:v>
                </c:pt>
                <c:pt idx="1547">
                  <c:v>-2.676990668522464</c:v>
                </c:pt>
                <c:pt idx="1548">
                  <c:v>3.8827182540083243</c:v>
                </c:pt>
                <c:pt idx="1549">
                  <c:v>-2.2957360674877378</c:v>
                </c:pt>
                <c:pt idx="1550">
                  <c:v>6.7343612708775566</c:v>
                </c:pt>
                <c:pt idx="1551">
                  <c:v>-1.2513496319593997</c:v>
                </c:pt>
                <c:pt idx="1552">
                  <c:v>4.0309322016671132</c:v>
                </c:pt>
                <c:pt idx="1553">
                  <c:v>-11.458396924108158</c:v>
                </c:pt>
                <c:pt idx="1554">
                  <c:v>4.5888167893758123</c:v>
                </c:pt>
                <c:pt idx="1555">
                  <c:v>3.1894097505716417</c:v>
                </c:pt>
                <c:pt idx="1556">
                  <c:v>2.2002031812412781</c:v>
                </c:pt>
                <c:pt idx="1557">
                  <c:v>-1.7822281144680971</c:v>
                </c:pt>
                <c:pt idx="1558">
                  <c:v>2.3118103992218551</c:v>
                </c:pt>
                <c:pt idx="1559">
                  <c:v>4.1251515426402392</c:v>
                </c:pt>
                <c:pt idx="1560">
                  <c:v>11.658192130006796</c:v>
                </c:pt>
                <c:pt idx="1561">
                  <c:v>4.1252937828704717</c:v>
                </c:pt>
                <c:pt idx="1562">
                  <c:v>-22.821653330148251</c:v>
                </c:pt>
                <c:pt idx="1563">
                  <c:v>4.1352137385762262</c:v>
                </c:pt>
                <c:pt idx="1564">
                  <c:v>1.9658989303951984</c:v>
                </c:pt>
                <c:pt idx="1565">
                  <c:v>1.1722312154000036</c:v>
                </c:pt>
                <c:pt idx="1566">
                  <c:v>-9.9012139055560056E-2</c:v>
                </c:pt>
                <c:pt idx="1567">
                  <c:v>-1.3212270924096714</c:v>
                </c:pt>
                <c:pt idx="1568">
                  <c:v>-1.250149570287121</c:v>
                </c:pt>
                <c:pt idx="1569">
                  <c:v>4.8200778767068044</c:v>
                </c:pt>
                <c:pt idx="1570">
                  <c:v>-2.6984490116948905</c:v>
                </c:pt>
                <c:pt idx="1571">
                  <c:v>-15.328666971646598</c:v>
                </c:pt>
                <c:pt idx="1572">
                  <c:v>9.4686420115034622</c:v>
                </c:pt>
                <c:pt idx="1573">
                  <c:v>2.5269298972949912</c:v>
                </c:pt>
                <c:pt idx="1574">
                  <c:v>-1.4902764485282489</c:v>
                </c:pt>
                <c:pt idx="1575">
                  <c:v>12.394028288255711</c:v>
                </c:pt>
                <c:pt idx="1576">
                  <c:v>4.3939514205834911</c:v>
                </c:pt>
                <c:pt idx="1577">
                  <c:v>2.4692893232586783</c:v>
                </c:pt>
                <c:pt idx="1578">
                  <c:v>2.6780585736134128</c:v>
                </c:pt>
                <c:pt idx="1579">
                  <c:v>2.0927394937733084</c:v>
                </c:pt>
                <c:pt idx="1580">
                  <c:v>2.3809641912052228</c:v>
                </c:pt>
                <c:pt idx="1581">
                  <c:v>1.341870693353016</c:v>
                </c:pt>
                <c:pt idx="1582">
                  <c:v>4.7480782954345813</c:v>
                </c:pt>
                <c:pt idx="1583">
                  <c:v>3.6180915540732457</c:v>
                </c:pt>
                <c:pt idx="1584">
                  <c:v>1.941103817503631E-2</c:v>
                </c:pt>
                <c:pt idx="1585">
                  <c:v>11.492332858666373</c:v>
                </c:pt>
                <c:pt idx="1586">
                  <c:v>2.161191445700382</c:v>
                </c:pt>
                <c:pt idx="1587">
                  <c:v>-17.758924915035834</c:v>
                </c:pt>
                <c:pt idx="1588">
                  <c:v>10.010029746940774</c:v>
                </c:pt>
                <c:pt idx="1589">
                  <c:v>4.2718734723747929</c:v>
                </c:pt>
                <c:pt idx="1590">
                  <c:v>10.781835324324334</c:v>
                </c:pt>
                <c:pt idx="1591">
                  <c:v>4.6834490276787761</c:v>
                </c:pt>
                <c:pt idx="1592">
                  <c:v>0.67965948195700321</c:v>
                </c:pt>
                <c:pt idx="1593">
                  <c:v>4.4430722084328949</c:v>
                </c:pt>
                <c:pt idx="1594">
                  <c:v>-5.5286640975052279</c:v>
                </c:pt>
                <c:pt idx="1595">
                  <c:v>-8.5305821308060814</c:v>
                </c:pt>
                <c:pt idx="1596">
                  <c:v>-5.0484100568041441</c:v>
                </c:pt>
                <c:pt idx="1597">
                  <c:v>-4.671304398010875</c:v>
                </c:pt>
                <c:pt idx="1598">
                  <c:v>-2.7472227062673227</c:v>
                </c:pt>
                <c:pt idx="1599">
                  <c:v>4.4521993062207486</c:v>
                </c:pt>
                <c:pt idx="1600">
                  <c:v>-9.1276347460197087</c:v>
                </c:pt>
                <c:pt idx="1601">
                  <c:v>-18.807763699191426</c:v>
                </c:pt>
                <c:pt idx="1602">
                  <c:v>-7.9352186140670966</c:v>
                </c:pt>
                <c:pt idx="1603">
                  <c:v>0.39411644736343021</c:v>
                </c:pt>
                <c:pt idx="1604">
                  <c:v>-4.7370710780001559</c:v>
                </c:pt>
                <c:pt idx="1605">
                  <c:v>-4.7861311645177693</c:v>
                </c:pt>
                <c:pt idx="1606">
                  <c:v>2.4347026217803176</c:v>
                </c:pt>
                <c:pt idx="1607">
                  <c:v>8.9528426565877481</c:v>
                </c:pt>
                <c:pt idx="1608">
                  <c:v>-1.5451101392723388</c:v>
                </c:pt>
                <c:pt idx="1609">
                  <c:v>0.88896322436313824</c:v>
                </c:pt>
                <c:pt idx="1610">
                  <c:v>6.8459079479527105</c:v>
                </c:pt>
                <c:pt idx="1611">
                  <c:v>8.0569613853398607</c:v>
                </c:pt>
                <c:pt idx="1612">
                  <c:v>-1.439859119223172</c:v>
                </c:pt>
                <c:pt idx="1613">
                  <c:v>2.4857501334602006</c:v>
                </c:pt>
                <c:pt idx="1614">
                  <c:v>2.079981917676065</c:v>
                </c:pt>
                <c:pt idx="1615">
                  <c:v>2.541657973947423</c:v>
                </c:pt>
                <c:pt idx="1616">
                  <c:v>3.2467936153975216</c:v>
                </c:pt>
                <c:pt idx="1617">
                  <c:v>2.7808364888669246</c:v>
                </c:pt>
                <c:pt idx="1618">
                  <c:v>2.9281020156785189</c:v>
                </c:pt>
                <c:pt idx="1619">
                  <c:v>1.4962564458841854</c:v>
                </c:pt>
                <c:pt idx="1620">
                  <c:v>4.0966792841971511</c:v>
                </c:pt>
                <c:pt idx="1621">
                  <c:v>2.2643667195788879</c:v>
                </c:pt>
                <c:pt idx="1622">
                  <c:v>-18.258653950788172</c:v>
                </c:pt>
                <c:pt idx="1623">
                  <c:v>-4.7223915136738412</c:v>
                </c:pt>
                <c:pt idx="1624">
                  <c:v>3.9408061154676375</c:v>
                </c:pt>
                <c:pt idx="1625">
                  <c:v>0.6926266131675618</c:v>
                </c:pt>
                <c:pt idx="1626">
                  <c:v>-11.468782621488785</c:v>
                </c:pt>
                <c:pt idx="1627">
                  <c:v>2.3818591582100765</c:v>
                </c:pt>
                <c:pt idx="1628">
                  <c:v>1.7480886341935218</c:v>
                </c:pt>
                <c:pt idx="1629">
                  <c:v>-6.7387577481379424</c:v>
                </c:pt>
                <c:pt idx="1630">
                  <c:v>3.9613801684041476</c:v>
                </c:pt>
                <c:pt idx="1631">
                  <c:v>-5.7359017935181953</c:v>
                </c:pt>
                <c:pt idx="1632">
                  <c:v>2.5887996806851561</c:v>
                </c:pt>
                <c:pt idx="1633">
                  <c:v>2.5846384379539131</c:v>
                </c:pt>
                <c:pt idx="1634">
                  <c:v>5.7213730750473104</c:v>
                </c:pt>
                <c:pt idx="1635">
                  <c:v>16.434084443453671</c:v>
                </c:pt>
                <c:pt idx="1636">
                  <c:v>-1.6844752412735176</c:v>
                </c:pt>
                <c:pt idx="1637">
                  <c:v>-1.525431461842615</c:v>
                </c:pt>
                <c:pt idx="1638">
                  <c:v>-2.3375885061422395</c:v>
                </c:pt>
                <c:pt idx="1639">
                  <c:v>-25.439913814045312</c:v>
                </c:pt>
                <c:pt idx="1640">
                  <c:v>2.3913752649122557</c:v>
                </c:pt>
                <c:pt idx="1641">
                  <c:v>-5.2866522048355336</c:v>
                </c:pt>
                <c:pt idx="1642">
                  <c:v>-7.9542793070185098</c:v>
                </c:pt>
                <c:pt idx="1643">
                  <c:v>-0.6581996069924827</c:v>
                </c:pt>
                <c:pt idx="1644">
                  <c:v>-2.9140945609011055</c:v>
                </c:pt>
                <c:pt idx="1645">
                  <c:v>-1.8302346914264831</c:v>
                </c:pt>
                <c:pt idx="1646">
                  <c:v>2.1463446979738308</c:v>
                </c:pt>
                <c:pt idx="1647">
                  <c:v>4.3817413743831111</c:v>
                </c:pt>
                <c:pt idx="1648">
                  <c:v>-5.3122165452165433</c:v>
                </c:pt>
                <c:pt idx="1649">
                  <c:v>2.0620929083573856</c:v>
                </c:pt>
                <c:pt idx="1650">
                  <c:v>-3.3788137229140744</c:v>
                </c:pt>
                <c:pt idx="1651">
                  <c:v>-5.3386331796881308</c:v>
                </c:pt>
                <c:pt idx="1652">
                  <c:v>-9.3521566915798786</c:v>
                </c:pt>
                <c:pt idx="1653">
                  <c:v>-4.1038228917294504</c:v>
                </c:pt>
                <c:pt idx="1654">
                  <c:v>4.6652548698417178</c:v>
                </c:pt>
                <c:pt idx="1655">
                  <c:v>2.8160169419822978</c:v>
                </c:pt>
                <c:pt idx="1656">
                  <c:v>-2.2284992392126242</c:v>
                </c:pt>
                <c:pt idx="1657">
                  <c:v>4.062537883019516</c:v>
                </c:pt>
                <c:pt idx="1658">
                  <c:v>5.0465320102314166</c:v>
                </c:pt>
                <c:pt idx="1659">
                  <c:v>2.2116914643337822</c:v>
                </c:pt>
                <c:pt idx="1660">
                  <c:v>2.2918875016847267</c:v>
                </c:pt>
                <c:pt idx="1661">
                  <c:v>-16.290372762734123</c:v>
                </c:pt>
                <c:pt idx="1662">
                  <c:v>3.7220403134461151</c:v>
                </c:pt>
                <c:pt idx="1663">
                  <c:v>-2.4765261960830145</c:v>
                </c:pt>
                <c:pt idx="1664">
                  <c:v>10.009983473279092</c:v>
                </c:pt>
                <c:pt idx="1665">
                  <c:v>-0.82084855335091333</c:v>
                </c:pt>
                <c:pt idx="1666">
                  <c:v>-5.3125686275016051</c:v>
                </c:pt>
                <c:pt idx="1667">
                  <c:v>18.848539269648086</c:v>
                </c:pt>
                <c:pt idx="1668">
                  <c:v>4.3464912535673506</c:v>
                </c:pt>
                <c:pt idx="1669">
                  <c:v>8.8486872660290032</c:v>
                </c:pt>
                <c:pt idx="1670">
                  <c:v>-9.3649210932605058</c:v>
                </c:pt>
                <c:pt idx="1671">
                  <c:v>-3.9308494845438844</c:v>
                </c:pt>
                <c:pt idx="1672">
                  <c:v>4.1770920279177659</c:v>
                </c:pt>
                <c:pt idx="1673">
                  <c:v>-8.865179495241037</c:v>
                </c:pt>
                <c:pt idx="1674">
                  <c:v>0.92282040205381577</c:v>
                </c:pt>
                <c:pt idx="1675">
                  <c:v>1.3352780281492045</c:v>
                </c:pt>
                <c:pt idx="1676">
                  <c:v>2.8510799213918858</c:v>
                </c:pt>
                <c:pt idx="1677">
                  <c:v>6.0253445396944301</c:v>
                </c:pt>
                <c:pt idx="1678">
                  <c:v>4.8816665325485076</c:v>
                </c:pt>
                <c:pt idx="1679">
                  <c:v>9.6470209429470657</c:v>
                </c:pt>
                <c:pt idx="1680">
                  <c:v>4.5364376332334331</c:v>
                </c:pt>
                <c:pt idx="1681">
                  <c:v>-1.8451511475428362</c:v>
                </c:pt>
                <c:pt idx="1682">
                  <c:v>3.1647134615322585</c:v>
                </c:pt>
                <c:pt idx="1683">
                  <c:v>-6.7263397850524029</c:v>
                </c:pt>
                <c:pt idx="1684">
                  <c:v>8.8137263091906419</c:v>
                </c:pt>
                <c:pt idx="1685">
                  <c:v>12.974771639798988</c:v>
                </c:pt>
                <c:pt idx="1686">
                  <c:v>-3.7378139183374515</c:v>
                </c:pt>
                <c:pt idx="1687">
                  <c:v>1.9753500694787789</c:v>
                </c:pt>
                <c:pt idx="1688">
                  <c:v>2.1892977249886769</c:v>
                </c:pt>
                <c:pt idx="1689">
                  <c:v>-8.7547895820895576</c:v>
                </c:pt>
                <c:pt idx="1690">
                  <c:v>-3.9795297621580517E-2</c:v>
                </c:pt>
                <c:pt idx="1691">
                  <c:v>20.230941949159941</c:v>
                </c:pt>
                <c:pt idx="1692">
                  <c:v>5.3137404726812179</c:v>
                </c:pt>
                <c:pt idx="1693">
                  <c:v>2.3880769917193874</c:v>
                </c:pt>
                <c:pt idx="1694">
                  <c:v>-1.3920495503727039</c:v>
                </c:pt>
                <c:pt idx="1695">
                  <c:v>3.9296120977892599</c:v>
                </c:pt>
                <c:pt idx="1696">
                  <c:v>2.5241162008291838</c:v>
                </c:pt>
                <c:pt idx="1697">
                  <c:v>18.493298667543741</c:v>
                </c:pt>
                <c:pt idx="1698">
                  <c:v>2.526775962122116</c:v>
                </c:pt>
                <c:pt idx="1699">
                  <c:v>2.5612040070130604</c:v>
                </c:pt>
                <c:pt idx="1700">
                  <c:v>3.4677344465584952</c:v>
                </c:pt>
                <c:pt idx="1701">
                  <c:v>2.2322705911612672</c:v>
                </c:pt>
                <c:pt idx="1702">
                  <c:v>0.37303387871590132</c:v>
                </c:pt>
                <c:pt idx="1703">
                  <c:v>2.83175613299926</c:v>
                </c:pt>
                <c:pt idx="1704">
                  <c:v>-4.9468167339278182</c:v>
                </c:pt>
                <c:pt idx="1705">
                  <c:v>3.3199294295577033</c:v>
                </c:pt>
                <c:pt idx="1706">
                  <c:v>-9.9436453170676771</c:v>
                </c:pt>
                <c:pt idx="1707">
                  <c:v>-1.5749542668568779</c:v>
                </c:pt>
                <c:pt idx="1708">
                  <c:v>9.8206162091997058</c:v>
                </c:pt>
                <c:pt idx="1709">
                  <c:v>-2.6777443035886535</c:v>
                </c:pt>
                <c:pt idx="1710">
                  <c:v>2.2184805887240628</c:v>
                </c:pt>
                <c:pt idx="1711">
                  <c:v>-3.2614831989293833</c:v>
                </c:pt>
                <c:pt idx="1712">
                  <c:v>-0.62583185432828259</c:v>
                </c:pt>
                <c:pt idx="1713">
                  <c:v>-4.7231345934128939</c:v>
                </c:pt>
                <c:pt idx="1714">
                  <c:v>2.7606112271373604</c:v>
                </c:pt>
                <c:pt idx="1715">
                  <c:v>0.35851345487773756</c:v>
                </c:pt>
                <c:pt idx="1716">
                  <c:v>1.9256251445551129</c:v>
                </c:pt>
                <c:pt idx="1717">
                  <c:v>4.9258065589251032</c:v>
                </c:pt>
                <c:pt idx="1718">
                  <c:v>11.918020511742426</c:v>
                </c:pt>
                <c:pt idx="1719">
                  <c:v>-11.810017532543696</c:v>
                </c:pt>
                <c:pt idx="1720">
                  <c:v>4.3150349077328798</c:v>
                </c:pt>
                <c:pt idx="1721">
                  <c:v>7.9771985909835053</c:v>
                </c:pt>
                <c:pt idx="1722">
                  <c:v>2.1622338070989571</c:v>
                </c:pt>
                <c:pt idx="1723">
                  <c:v>1.2825834024091307</c:v>
                </c:pt>
                <c:pt idx="1724">
                  <c:v>-3.6222144678341266</c:v>
                </c:pt>
                <c:pt idx="1725">
                  <c:v>-11.512882233465433</c:v>
                </c:pt>
                <c:pt idx="1726">
                  <c:v>-8.1592231113489788E-3</c:v>
                </c:pt>
                <c:pt idx="1727">
                  <c:v>2.2163825091594305</c:v>
                </c:pt>
                <c:pt idx="1728">
                  <c:v>1.6550733890715748</c:v>
                </c:pt>
                <c:pt idx="1729">
                  <c:v>2.6613760946211329</c:v>
                </c:pt>
                <c:pt idx="1730">
                  <c:v>-3.5097350623838253</c:v>
                </c:pt>
                <c:pt idx="1731">
                  <c:v>3.004130234923295</c:v>
                </c:pt>
                <c:pt idx="1732">
                  <c:v>-2.7032572173143308</c:v>
                </c:pt>
                <c:pt idx="1733">
                  <c:v>4.0122614246375434</c:v>
                </c:pt>
                <c:pt idx="1734">
                  <c:v>1.8732787019435619</c:v>
                </c:pt>
                <c:pt idx="1735">
                  <c:v>-2.2525397947198655</c:v>
                </c:pt>
                <c:pt idx="1736">
                  <c:v>3.3863523771302653</c:v>
                </c:pt>
                <c:pt idx="1737">
                  <c:v>11.371694771606627</c:v>
                </c:pt>
                <c:pt idx="1738">
                  <c:v>2.9173841364297459</c:v>
                </c:pt>
                <c:pt idx="1739">
                  <c:v>-3.0505853773777289</c:v>
                </c:pt>
                <c:pt idx="1740">
                  <c:v>3.3741043177653864</c:v>
                </c:pt>
                <c:pt idx="1741">
                  <c:v>-2.8537870445064044</c:v>
                </c:pt>
                <c:pt idx="1742">
                  <c:v>1.2195460053893044</c:v>
                </c:pt>
                <c:pt idx="1743">
                  <c:v>-2.9212983803438419</c:v>
                </c:pt>
                <c:pt idx="1744">
                  <c:v>-11.1046962616294</c:v>
                </c:pt>
                <c:pt idx="1745">
                  <c:v>2.2606403340100627</c:v>
                </c:pt>
                <c:pt idx="1746">
                  <c:v>2.6766673273971691</c:v>
                </c:pt>
                <c:pt idx="1747">
                  <c:v>-17.635288948450253</c:v>
                </c:pt>
                <c:pt idx="1748">
                  <c:v>7.9106953735204826</c:v>
                </c:pt>
                <c:pt idx="1749">
                  <c:v>2.8997674991233282</c:v>
                </c:pt>
                <c:pt idx="1750">
                  <c:v>-13.958030942981921</c:v>
                </c:pt>
                <c:pt idx="1751">
                  <c:v>-0.63467856527799427</c:v>
                </c:pt>
                <c:pt idx="1752">
                  <c:v>-21.938621830541294</c:v>
                </c:pt>
                <c:pt idx="1753">
                  <c:v>2.9890308426294609</c:v>
                </c:pt>
                <c:pt idx="1754">
                  <c:v>-34.767984487871928</c:v>
                </c:pt>
                <c:pt idx="1755">
                  <c:v>-36.923439203652634</c:v>
                </c:pt>
                <c:pt idx="1756">
                  <c:v>10.322857708021701</c:v>
                </c:pt>
                <c:pt idx="1757">
                  <c:v>-3.5993249555963871</c:v>
                </c:pt>
                <c:pt idx="1758">
                  <c:v>1.8006238179184209</c:v>
                </c:pt>
                <c:pt idx="1759">
                  <c:v>-7.6563660960583775</c:v>
                </c:pt>
                <c:pt idx="1760">
                  <c:v>-0.17187766023702977</c:v>
                </c:pt>
                <c:pt idx="1761">
                  <c:v>-21.118579624651943</c:v>
                </c:pt>
                <c:pt idx="1762">
                  <c:v>4.1869344474625905</c:v>
                </c:pt>
                <c:pt idx="1763">
                  <c:v>-0.729958813890903</c:v>
                </c:pt>
                <c:pt idx="1764">
                  <c:v>3.028211747411973</c:v>
                </c:pt>
                <c:pt idx="1765">
                  <c:v>2.1768966112317543</c:v>
                </c:pt>
                <c:pt idx="1766">
                  <c:v>2.5889967784962664</c:v>
                </c:pt>
                <c:pt idx="1767">
                  <c:v>1.1888050791699953</c:v>
                </c:pt>
                <c:pt idx="1768">
                  <c:v>-2.454237902637658</c:v>
                </c:pt>
                <c:pt idx="1769">
                  <c:v>-0.24034918744438016</c:v>
                </c:pt>
                <c:pt idx="1770">
                  <c:v>-1.7634732405793443</c:v>
                </c:pt>
                <c:pt idx="1771">
                  <c:v>-4.9429599169820904</c:v>
                </c:pt>
                <c:pt idx="1772">
                  <c:v>2.7782690263639722</c:v>
                </c:pt>
                <c:pt idx="1773">
                  <c:v>-2.6780274006422786</c:v>
                </c:pt>
                <c:pt idx="1774">
                  <c:v>-1.9486012151439809</c:v>
                </c:pt>
                <c:pt idx="1775">
                  <c:v>4.5761017644225745</c:v>
                </c:pt>
                <c:pt idx="1776">
                  <c:v>9.498395681758609</c:v>
                </c:pt>
                <c:pt idx="1777">
                  <c:v>1.4240723566862243</c:v>
                </c:pt>
                <c:pt idx="1778">
                  <c:v>-3.1824826142182303</c:v>
                </c:pt>
                <c:pt idx="1779">
                  <c:v>-0.18494271130438733</c:v>
                </c:pt>
                <c:pt idx="1780">
                  <c:v>5.5040559842099555</c:v>
                </c:pt>
                <c:pt idx="1781">
                  <c:v>4.1568788628943167</c:v>
                </c:pt>
                <c:pt idx="1782">
                  <c:v>2.4547262928301734</c:v>
                </c:pt>
                <c:pt idx="1783">
                  <c:v>-0.29932090791962196</c:v>
                </c:pt>
                <c:pt idx="1784">
                  <c:v>-8.2258569877098324</c:v>
                </c:pt>
                <c:pt idx="1785">
                  <c:v>4.2926341058635273</c:v>
                </c:pt>
                <c:pt idx="1786">
                  <c:v>-0.89749512887375715</c:v>
                </c:pt>
                <c:pt idx="1787">
                  <c:v>5.8414901081974335E-2</c:v>
                </c:pt>
                <c:pt idx="1788">
                  <c:v>6.9556701162636188</c:v>
                </c:pt>
                <c:pt idx="1789">
                  <c:v>2.4696567796260638</c:v>
                </c:pt>
                <c:pt idx="1790">
                  <c:v>0.66559862241268775</c:v>
                </c:pt>
                <c:pt idx="1791">
                  <c:v>3.4492550945018934</c:v>
                </c:pt>
                <c:pt idx="1792">
                  <c:v>-3.2420237896685791</c:v>
                </c:pt>
                <c:pt idx="1793">
                  <c:v>-7.5093005127137502</c:v>
                </c:pt>
                <c:pt idx="1794">
                  <c:v>3.0870787591249353</c:v>
                </c:pt>
                <c:pt idx="1795">
                  <c:v>0.20092586033156579</c:v>
                </c:pt>
                <c:pt idx="1796">
                  <c:v>-4.3859399053317816</c:v>
                </c:pt>
                <c:pt idx="1797">
                  <c:v>-9.492229064859103</c:v>
                </c:pt>
                <c:pt idx="1798">
                  <c:v>5.3271875228092966</c:v>
                </c:pt>
                <c:pt idx="1799">
                  <c:v>1.9023997013768934</c:v>
                </c:pt>
                <c:pt idx="1800">
                  <c:v>1.5427272693207357</c:v>
                </c:pt>
                <c:pt idx="1801">
                  <c:v>6.5681028704461539</c:v>
                </c:pt>
                <c:pt idx="1802">
                  <c:v>2.5403097390640141</c:v>
                </c:pt>
                <c:pt idx="1803">
                  <c:v>-4.2984905579331212E-2</c:v>
                </c:pt>
                <c:pt idx="1804">
                  <c:v>-3.1339235487793644</c:v>
                </c:pt>
                <c:pt idx="1805">
                  <c:v>-35.635848106057182</c:v>
                </c:pt>
                <c:pt idx="1806">
                  <c:v>-5.8363183024211622</c:v>
                </c:pt>
                <c:pt idx="1807">
                  <c:v>-0.86754044782135509</c:v>
                </c:pt>
                <c:pt idx="1808">
                  <c:v>-7.3746508775056157</c:v>
                </c:pt>
                <c:pt idx="1809">
                  <c:v>-1.5262762087902502</c:v>
                </c:pt>
                <c:pt idx="1810">
                  <c:v>-11.742368392845023</c:v>
                </c:pt>
                <c:pt idx="1811">
                  <c:v>-21.787209126307147</c:v>
                </c:pt>
                <c:pt idx="1812">
                  <c:v>1.35476030642252E-2</c:v>
                </c:pt>
                <c:pt idx="1813">
                  <c:v>-0.37905434464350662</c:v>
                </c:pt>
                <c:pt idx="1814">
                  <c:v>3.4951650007159145</c:v>
                </c:pt>
                <c:pt idx="1815">
                  <c:v>-10.298988045065826</c:v>
                </c:pt>
                <c:pt idx="1816">
                  <c:v>-14.863256824277343</c:v>
                </c:pt>
                <c:pt idx="1817">
                  <c:v>-10.999252039381531</c:v>
                </c:pt>
                <c:pt idx="1818">
                  <c:v>-2.5748898882607278</c:v>
                </c:pt>
                <c:pt idx="1819">
                  <c:v>-37.064810243791854</c:v>
                </c:pt>
                <c:pt idx="1820">
                  <c:v>-17.083067722727833</c:v>
                </c:pt>
                <c:pt idx="1821">
                  <c:v>-1.3496971963983384</c:v>
                </c:pt>
                <c:pt idx="1822">
                  <c:v>2.1311522342088409</c:v>
                </c:pt>
                <c:pt idx="1823">
                  <c:v>3.2259568843050914</c:v>
                </c:pt>
                <c:pt idx="1824">
                  <c:v>2.6127286880275165</c:v>
                </c:pt>
                <c:pt idx="1825">
                  <c:v>-4.8723804662840138</c:v>
                </c:pt>
                <c:pt idx="1826">
                  <c:v>2.3354536333834375</c:v>
                </c:pt>
                <c:pt idx="1827">
                  <c:v>-1.2170604078744276</c:v>
                </c:pt>
                <c:pt idx="1828">
                  <c:v>-2.1862778085526031</c:v>
                </c:pt>
                <c:pt idx="1829">
                  <c:v>9.0551206455888575</c:v>
                </c:pt>
                <c:pt idx="1830">
                  <c:v>4.8163192337498089</c:v>
                </c:pt>
                <c:pt idx="1831">
                  <c:v>2.6691198618062515</c:v>
                </c:pt>
                <c:pt idx="1832">
                  <c:v>4.0029538643211993</c:v>
                </c:pt>
                <c:pt idx="1833">
                  <c:v>4.0993801408377806</c:v>
                </c:pt>
                <c:pt idx="1834">
                  <c:v>-40.25517599093466</c:v>
                </c:pt>
                <c:pt idx="1835">
                  <c:v>-6.4547765279418456</c:v>
                </c:pt>
                <c:pt idx="1836">
                  <c:v>-1.0636331193570214</c:v>
                </c:pt>
                <c:pt idx="1837">
                  <c:v>8.1961579027495688</c:v>
                </c:pt>
                <c:pt idx="1838">
                  <c:v>-8.081673355619543</c:v>
                </c:pt>
                <c:pt idx="1839">
                  <c:v>2.6754269931002881</c:v>
                </c:pt>
                <c:pt idx="1840">
                  <c:v>-2.1583637375971279</c:v>
                </c:pt>
                <c:pt idx="1841">
                  <c:v>-13.219661898053246</c:v>
                </c:pt>
                <c:pt idx="1842">
                  <c:v>7.6602964671235867</c:v>
                </c:pt>
                <c:pt idx="1843">
                  <c:v>11.359152909697116</c:v>
                </c:pt>
                <c:pt idx="1844">
                  <c:v>1.8849449028224114</c:v>
                </c:pt>
                <c:pt idx="1845">
                  <c:v>-4.690916605099261</c:v>
                </c:pt>
                <c:pt idx="1846">
                  <c:v>3.3131631618778101</c:v>
                </c:pt>
                <c:pt idx="1847">
                  <c:v>-5.546167176426394</c:v>
                </c:pt>
                <c:pt idx="1848">
                  <c:v>-1.0435004219322366</c:v>
                </c:pt>
                <c:pt idx="1849">
                  <c:v>3.2077846040390341</c:v>
                </c:pt>
                <c:pt idx="1850">
                  <c:v>3.9839457680030108</c:v>
                </c:pt>
                <c:pt idx="1851">
                  <c:v>9.6728878317379383</c:v>
                </c:pt>
                <c:pt idx="1852">
                  <c:v>1.6429721943356697</c:v>
                </c:pt>
                <c:pt idx="1853">
                  <c:v>-12.545908081874558</c:v>
                </c:pt>
                <c:pt idx="1854">
                  <c:v>-6.45260087866194</c:v>
                </c:pt>
                <c:pt idx="1855">
                  <c:v>-7.4138751555340008</c:v>
                </c:pt>
                <c:pt idx="1856">
                  <c:v>-4.1900629937752711</c:v>
                </c:pt>
                <c:pt idx="1857">
                  <c:v>10.138654894513891</c:v>
                </c:pt>
                <c:pt idx="1858">
                  <c:v>-1.3136480373423893</c:v>
                </c:pt>
                <c:pt idx="1859">
                  <c:v>-21.54691490087211</c:v>
                </c:pt>
                <c:pt idx="1860">
                  <c:v>2.4213522683767508</c:v>
                </c:pt>
                <c:pt idx="1861">
                  <c:v>3.0631078687290056</c:v>
                </c:pt>
                <c:pt idx="1862">
                  <c:v>-0.20733979630495014</c:v>
                </c:pt>
                <c:pt idx="1863">
                  <c:v>0.93164895695137773</c:v>
                </c:pt>
                <c:pt idx="1864">
                  <c:v>0.94917574792789594</c:v>
                </c:pt>
                <c:pt idx="1865">
                  <c:v>5.7646076648313027</c:v>
                </c:pt>
                <c:pt idx="1866">
                  <c:v>4.6052908334558254</c:v>
                </c:pt>
                <c:pt idx="1867">
                  <c:v>8.1102970834803614</c:v>
                </c:pt>
                <c:pt idx="1868">
                  <c:v>2.6011166601196436</c:v>
                </c:pt>
                <c:pt idx="1869">
                  <c:v>-11.858590243998947</c:v>
                </c:pt>
                <c:pt idx="1870">
                  <c:v>-3.9432701378419068</c:v>
                </c:pt>
                <c:pt idx="1871">
                  <c:v>2.2375120587392274</c:v>
                </c:pt>
                <c:pt idx="1872">
                  <c:v>3.2422203247089527</c:v>
                </c:pt>
                <c:pt idx="1873">
                  <c:v>-0.63048956725899075</c:v>
                </c:pt>
                <c:pt idx="1874">
                  <c:v>4.2332327275250066</c:v>
                </c:pt>
                <c:pt idx="1875">
                  <c:v>-26.43049308488186</c:v>
                </c:pt>
                <c:pt idx="1876">
                  <c:v>4.0032339380493625</c:v>
                </c:pt>
                <c:pt idx="1877">
                  <c:v>-3.0008683602912924</c:v>
                </c:pt>
                <c:pt idx="1878">
                  <c:v>-6.7743852355886531</c:v>
                </c:pt>
                <c:pt idx="1879">
                  <c:v>1.0304982897560819</c:v>
                </c:pt>
                <c:pt idx="1880">
                  <c:v>1.388369406787973</c:v>
                </c:pt>
                <c:pt idx="1881">
                  <c:v>-8.1425776833930712</c:v>
                </c:pt>
                <c:pt idx="1882">
                  <c:v>3.82223202237941</c:v>
                </c:pt>
                <c:pt idx="1883">
                  <c:v>4.3836244678751939</c:v>
                </c:pt>
                <c:pt idx="1884">
                  <c:v>2.7775161505207535</c:v>
                </c:pt>
                <c:pt idx="1885">
                  <c:v>4.9680737206829377</c:v>
                </c:pt>
                <c:pt idx="1886">
                  <c:v>0.90276325378614786</c:v>
                </c:pt>
                <c:pt idx="1887">
                  <c:v>-9.6834852604005874</c:v>
                </c:pt>
                <c:pt idx="1888">
                  <c:v>-1.9861199914549417</c:v>
                </c:pt>
                <c:pt idx="1889">
                  <c:v>1.4838343976156239</c:v>
                </c:pt>
                <c:pt idx="1890">
                  <c:v>2.3956258851505936</c:v>
                </c:pt>
                <c:pt idx="1891">
                  <c:v>-1.7686746540282172</c:v>
                </c:pt>
                <c:pt idx="1892">
                  <c:v>-6.0706962571592129</c:v>
                </c:pt>
                <c:pt idx="1893">
                  <c:v>2.0538118450215705</c:v>
                </c:pt>
                <c:pt idx="1894">
                  <c:v>3.5909597333874359</c:v>
                </c:pt>
                <c:pt idx="1895">
                  <c:v>3.8170297938648901E-3</c:v>
                </c:pt>
                <c:pt idx="1896">
                  <c:v>-10.730685119719041</c:v>
                </c:pt>
                <c:pt idx="1897">
                  <c:v>1.6673765182714959</c:v>
                </c:pt>
                <c:pt idx="1898">
                  <c:v>2.5333517553481073</c:v>
                </c:pt>
                <c:pt idx="1899">
                  <c:v>-6.138573099771321</c:v>
                </c:pt>
                <c:pt idx="1900">
                  <c:v>10.975602834147338</c:v>
                </c:pt>
                <c:pt idx="1901">
                  <c:v>1.9546976649138941</c:v>
                </c:pt>
                <c:pt idx="1902">
                  <c:v>3.8041614906991299</c:v>
                </c:pt>
                <c:pt idx="1903">
                  <c:v>-6.2818947836591832</c:v>
                </c:pt>
                <c:pt idx="1904">
                  <c:v>2.0738706539867167</c:v>
                </c:pt>
                <c:pt idx="1905">
                  <c:v>-4.0322385749593224</c:v>
                </c:pt>
                <c:pt idx="1906">
                  <c:v>-9.7580012249946009</c:v>
                </c:pt>
                <c:pt idx="1907">
                  <c:v>-7.3876701372206526</c:v>
                </c:pt>
                <c:pt idx="1908">
                  <c:v>2.579461793503981</c:v>
                </c:pt>
                <c:pt idx="1909">
                  <c:v>2.2683332716274407</c:v>
                </c:pt>
                <c:pt idx="1910">
                  <c:v>-1.2427439351498322</c:v>
                </c:pt>
                <c:pt idx="1911">
                  <c:v>2.4013245483125019</c:v>
                </c:pt>
                <c:pt idx="1912">
                  <c:v>4.1161387241270262</c:v>
                </c:pt>
                <c:pt idx="1913">
                  <c:v>-7.5373059394209179</c:v>
                </c:pt>
                <c:pt idx="1914">
                  <c:v>-6.2978336053836017</c:v>
                </c:pt>
                <c:pt idx="1915">
                  <c:v>3.8979434532060537</c:v>
                </c:pt>
                <c:pt idx="1916">
                  <c:v>3.8049841188287843</c:v>
                </c:pt>
                <c:pt idx="1917">
                  <c:v>-57.724875541800259</c:v>
                </c:pt>
                <c:pt idx="1918">
                  <c:v>5.3024650396048401</c:v>
                </c:pt>
                <c:pt idx="1919">
                  <c:v>8.3586490701982115</c:v>
                </c:pt>
                <c:pt idx="1920">
                  <c:v>-2.659877932717805</c:v>
                </c:pt>
                <c:pt idx="1921">
                  <c:v>0.21480711733984492</c:v>
                </c:pt>
                <c:pt idx="1922">
                  <c:v>2.9184094926557975</c:v>
                </c:pt>
                <c:pt idx="1923">
                  <c:v>-6.6690171372522968</c:v>
                </c:pt>
                <c:pt idx="1924">
                  <c:v>-6.5844840107686196</c:v>
                </c:pt>
                <c:pt idx="1925">
                  <c:v>-15.124239516174129</c:v>
                </c:pt>
                <c:pt idx="1926">
                  <c:v>19.382688527940616</c:v>
                </c:pt>
                <c:pt idx="1927">
                  <c:v>-3.6200733593020118E-2</c:v>
                </c:pt>
                <c:pt idx="1928">
                  <c:v>3.3816071051416117</c:v>
                </c:pt>
                <c:pt idx="1929">
                  <c:v>-5.5391059433232925</c:v>
                </c:pt>
                <c:pt idx="1930">
                  <c:v>-1.4514515478208097</c:v>
                </c:pt>
                <c:pt idx="1931">
                  <c:v>12.168118554043815</c:v>
                </c:pt>
                <c:pt idx="1932">
                  <c:v>1.2263627774216417</c:v>
                </c:pt>
                <c:pt idx="1933">
                  <c:v>-13.475922090145843</c:v>
                </c:pt>
                <c:pt idx="1934">
                  <c:v>-1.6791504303961631</c:v>
                </c:pt>
                <c:pt idx="1935">
                  <c:v>-6.720783860404751</c:v>
                </c:pt>
                <c:pt idx="1936">
                  <c:v>-4.670775264632951</c:v>
                </c:pt>
                <c:pt idx="1937">
                  <c:v>3.3285179732090455</c:v>
                </c:pt>
                <c:pt idx="1938">
                  <c:v>8.258557842459993</c:v>
                </c:pt>
                <c:pt idx="1939">
                  <c:v>-3.6903918363431245</c:v>
                </c:pt>
                <c:pt idx="1940">
                  <c:v>0.14976451484240272</c:v>
                </c:pt>
                <c:pt idx="1941">
                  <c:v>5.2801181233209746</c:v>
                </c:pt>
                <c:pt idx="1942">
                  <c:v>-6.1299552228020389</c:v>
                </c:pt>
                <c:pt idx="1943">
                  <c:v>2.0447648043017352</c:v>
                </c:pt>
                <c:pt idx="1944">
                  <c:v>-0.32815945175723016</c:v>
                </c:pt>
                <c:pt idx="1945">
                  <c:v>13.982272801025061</c:v>
                </c:pt>
                <c:pt idx="1946">
                  <c:v>2.1703625945439597</c:v>
                </c:pt>
                <c:pt idx="1947">
                  <c:v>-8.2718931538503995</c:v>
                </c:pt>
                <c:pt idx="1948">
                  <c:v>1.3128343719260016</c:v>
                </c:pt>
                <c:pt idx="1949">
                  <c:v>4.5511540631124348</c:v>
                </c:pt>
                <c:pt idx="1950">
                  <c:v>8.8286205012151129</c:v>
                </c:pt>
                <c:pt idx="1951">
                  <c:v>22.32584047610726</c:v>
                </c:pt>
                <c:pt idx="1952">
                  <c:v>-18.220997637138126</c:v>
                </c:pt>
                <c:pt idx="1953">
                  <c:v>-0.96000646352783292</c:v>
                </c:pt>
                <c:pt idx="1954">
                  <c:v>0.76953838710983291</c:v>
                </c:pt>
                <c:pt idx="1955">
                  <c:v>5.136360824797876</c:v>
                </c:pt>
                <c:pt idx="1956">
                  <c:v>-15.883144636191702</c:v>
                </c:pt>
                <c:pt idx="1957">
                  <c:v>-5.3345057305080417</c:v>
                </c:pt>
                <c:pt idx="1958">
                  <c:v>11.619552608119534</c:v>
                </c:pt>
                <c:pt idx="1959">
                  <c:v>1.3895295019349447</c:v>
                </c:pt>
                <c:pt idx="1960">
                  <c:v>5.8993685600482451</c:v>
                </c:pt>
                <c:pt idx="1961">
                  <c:v>3.1371418445287418</c:v>
                </c:pt>
                <c:pt idx="1962">
                  <c:v>-3.364677865577903E-2</c:v>
                </c:pt>
                <c:pt idx="1963">
                  <c:v>-18.448812044800228</c:v>
                </c:pt>
                <c:pt idx="1964">
                  <c:v>-6.1796063306905324</c:v>
                </c:pt>
                <c:pt idx="1965">
                  <c:v>9.6098123698306068</c:v>
                </c:pt>
                <c:pt idx="1966">
                  <c:v>-6.4720159753148749</c:v>
                </c:pt>
                <c:pt idx="1967">
                  <c:v>0.50028320809701654</c:v>
                </c:pt>
                <c:pt idx="1968">
                  <c:v>-4.6458222039181862</c:v>
                </c:pt>
                <c:pt idx="1969">
                  <c:v>2.2689822046415316</c:v>
                </c:pt>
                <c:pt idx="1970">
                  <c:v>4.2033545809931638</c:v>
                </c:pt>
                <c:pt idx="1971">
                  <c:v>-4.9190793281187837</c:v>
                </c:pt>
                <c:pt idx="1972">
                  <c:v>-16.198185160969672</c:v>
                </c:pt>
                <c:pt idx="1973">
                  <c:v>2.0210628306719798</c:v>
                </c:pt>
                <c:pt idx="1974">
                  <c:v>2.7638996428008085</c:v>
                </c:pt>
                <c:pt idx="1975">
                  <c:v>-5.9826791733004114</c:v>
                </c:pt>
                <c:pt idx="1976">
                  <c:v>0.75507164475288846</c:v>
                </c:pt>
                <c:pt idx="1977">
                  <c:v>3.7181578348370579</c:v>
                </c:pt>
                <c:pt idx="1978">
                  <c:v>3.4314153990248997</c:v>
                </c:pt>
                <c:pt idx="1979">
                  <c:v>1.6910608208905984</c:v>
                </c:pt>
                <c:pt idx="1980">
                  <c:v>-2.0579163716941054</c:v>
                </c:pt>
                <c:pt idx="1981">
                  <c:v>4.9429878786715307</c:v>
                </c:pt>
                <c:pt idx="1982">
                  <c:v>-6.3290677364171302</c:v>
                </c:pt>
                <c:pt idx="1983">
                  <c:v>0.37747451015025035</c:v>
                </c:pt>
                <c:pt idx="1984">
                  <c:v>0.50129892291754174</c:v>
                </c:pt>
                <c:pt idx="1985">
                  <c:v>2.1368673665700015</c:v>
                </c:pt>
                <c:pt idx="1986">
                  <c:v>-0.18814592728637081</c:v>
                </c:pt>
                <c:pt idx="1987">
                  <c:v>-1.230430943433106</c:v>
                </c:pt>
                <c:pt idx="1988">
                  <c:v>-0.58190741898773979</c:v>
                </c:pt>
                <c:pt idx="1989">
                  <c:v>1.5201935166370788</c:v>
                </c:pt>
                <c:pt idx="1990">
                  <c:v>2.2454467931973312</c:v>
                </c:pt>
                <c:pt idx="1991">
                  <c:v>4.9614966265768317</c:v>
                </c:pt>
                <c:pt idx="1992">
                  <c:v>2.9500740219002637</c:v>
                </c:pt>
                <c:pt idx="1993">
                  <c:v>-9.7601087413185752</c:v>
                </c:pt>
                <c:pt idx="1994">
                  <c:v>-18.57061862064829</c:v>
                </c:pt>
                <c:pt idx="1995">
                  <c:v>-1.8049067065376931</c:v>
                </c:pt>
                <c:pt idx="1996">
                  <c:v>0.56723580669239482</c:v>
                </c:pt>
                <c:pt idx="1997">
                  <c:v>4.1329482566134033</c:v>
                </c:pt>
                <c:pt idx="1998">
                  <c:v>1.2769706186989396</c:v>
                </c:pt>
                <c:pt idx="1999">
                  <c:v>1.0823375640519686</c:v>
                </c:pt>
                <c:pt idx="2000">
                  <c:v>7.3733915558602661</c:v>
                </c:pt>
                <c:pt idx="2001">
                  <c:v>-0.61393107402753344</c:v>
                </c:pt>
                <c:pt idx="2002">
                  <c:v>-4.3451998340519538</c:v>
                </c:pt>
                <c:pt idx="2003">
                  <c:v>1.4219005902072723</c:v>
                </c:pt>
                <c:pt idx="2004">
                  <c:v>-38.387134320404755</c:v>
                </c:pt>
                <c:pt idx="2005">
                  <c:v>-6.2049766069687138</c:v>
                </c:pt>
                <c:pt idx="2006">
                  <c:v>-15.291083826018436</c:v>
                </c:pt>
                <c:pt idx="2007">
                  <c:v>0.65912054191024083</c:v>
                </c:pt>
                <c:pt idx="2008">
                  <c:v>-10.463763541017414</c:v>
                </c:pt>
                <c:pt idx="2009">
                  <c:v>2.251515398925477</c:v>
                </c:pt>
                <c:pt idx="2010">
                  <c:v>3.9152073273071295</c:v>
                </c:pt>
                <c:pt idx="2011">
                  <c:v>3.8956119959945426</c:v>
                </c:pt>
                <c:pt idx="2012">
                  <c:v>5.1649782559254049</c:v>
                </c:pt>
                <c:pt idx="2013">
                  <c:v>4.0461425454242601</c:v>
                </c:pt>
                <c:pt idx="2014">
                  <c:v>-3.2202924449649117</c:v>
                </c:pt>
                <c:pt idx="2015">
                  <c:v>2.2099898350975025</c:v>
                </c:pt>
                <c:pt idx="2016">
                  <c:v>3.7299629566471708</c:v>
                </c:pt>
                <c:pt idx="2017">
                  <c:v>4.7694933484540201</c:v>
                </c:pt>
                <c:pt idx="2018">
                  <c:v>-5.9298112091333763</c:v>
                </c:pt>
                <c:pt idx="2019">
                  <c:v>-5.6804744109335417</c:v>
                </c:pt>
                <c:pt idx="2020">
                  <c:v>2.614153048980242</c:v>
                </c:pt>
                <c:pt idx="2021">
                  <c:v>0.40915096385484162</c:v>
                </c:pt>
                <c:pt idx="2022">
                  <c:v>0.57011445981194697</c:v>
                </c:pt>
                <c:pt idx="2023">
                  <c:v>3.7426638970900683</c:v>
                </c:pt>
                <c:pt idx="2024">
                  <c:v>0.7578248277116586</c:v>
                </c:pt>
                <c:pt idx="2025">
                  <c:v>9.389758047196608</c:v>
                </c:pt>
                <c:pt idx="2026">
                  <c:v>-9.2469250428991216</c:v>
                </c:pt>
                <c:pt idx="2027">
                  <c:v>1.9132962367996242</c:v>
                </c:pt>
                <c:pt idx="2028">
                  <c:v>-14.699704253293859</c:v>
                </c:pt>
                <c:pt idx="2029">
                  <c:v>5.1199429742306961</c:v>
                </c:pt>
                <c:pt idx="2030">
                  <c:v>-0.65401510716093014</c:v>
                </c:pt>
                <c:pt idx="2031">
                  <c:v>1.9439656317955638</c:v>
                </c:pt>
                <c:pt idx="2032">
                  <c:v>-1.0584716575817481</c:v>
                </c:pt>
                <c:pt idx="2033">
                  <c:v>4.1611428431820485</c:v>
                </c:pt>
                <c:pt idx="2034">
                  <c:v>-15.838933569856081</c:v>
                </c:pt>
                <c:pt idx="2035">
                  <c:v>-7.1066675677253102</c:v>
                </c:pt>
                <c:pt idx="2036">
                  <c:v>3.8241064858899279</c:v>
                </c:pt>
                <c:pt idx="2037">
                  <c:v>1.8635965464676616</c:v>
                </c:pt>
                <c:pt idx="2038">
                  <c:v>-3.0859568791995144</c:v>
                </c:pt>
                <c:pt idx="2039">
                  <c:v>4.5108555133695205</c:v>
                </c:pt>
                <c:pt idx="2040">
                  <c:v>4.0859356907157007</c:v>
                </c:pt>
                <c:pt idx="2041">
                  <c:v>-5.4572790526748349</c:v>
                </c:pt>
                <c:pt idx="2042">
                  <c:v>-5.5454422034605386</c:v>
                </c:pt>
                <c:pt idx="2043">
                  <c:v>2.5813670280481631</c:v>
                </c:pt>
                <c:pt idx="2044">
                  <c:v>0.88071844787796749</c:v>
                </c:pt>
                <c:pt idx="2045">
                  <c:v>-1.5348111677099041E-2</c:v>
                </c:pt>
                <c:pt idx="2046">
                  <c:v>3.1205586910753453</c:v>
                </c:pt>
                <c:pt idx="2047">
                  <c:v>-5.6503035536309341</c:v>
                </c:pt>
                <c:pt idx="2048">
                  <c:v>-8.3733056529732863</c:v>
                </c:pt>
                <c:pt idx="2049">
                  <c:v>3.2821826526930096</c:v>
                </c:pt>
                <c:pt idx="2050">
                  <c:v>1.7109421385349606</c:v>
                </c:pt>
                <c:pt idx="2051">
                  <c:v>-18.54999539600594</c:v>
                </c:pt>
                <c:pt idx="2052">
                  <c:v>9.910546240619226</c:v>
                </c:pt>
                <c:pt idx="2053">
                  <c:v>13.197290785304858</c:v>
                </c:pt>
                <c:pt idx="2054">
                  <c:v>-2.3807144045695878</c:v>
                </c:pt>
                <c:pt idx="2055">
                  <c:v>2.2085130954035037</c:v>
                </c:pt>
                <c:pt idx="2056">
                  <c:v>3.9211933912275327</c:v>
                </c:pt>
                <c:pt idx="2057">
                  <c:v>4.3897270469346097</c:v>
                </c:pt>
                <c:pt idx="2058">
                  <c:v>-0.78557251590542876</c:v>
                </c:pt>
                <c:pt idx="2059">
                  <c:v>3.6380619033603807</c:v>
                </c:pt>
                <c:pt idx="2060">
                  <c:v>-5.6136944854063557</c:v>
                </c:pt>
                <c:pt idx="2061">
                  <c:v>2.7149181894809544</c:v>
                </c:pt>
                <c:pt idx="2062">
                  <c:v>1.3136012616767232</c:v>
                </c:pt>
                <c:pt idx="2063">
                  <c:v>-15.669015691338046</c:v>
                </c:pt>
                <c:pt idx="2064">
                  <c:v>2.4226992465149948</c:v>
                </c:pt>
                <c:pt idx="2065">
                  <c:v>8.8484149155682985</c:v>
                </c:pt>
                <c:pt idx="2066">
                  <c:v>3.4530879882673844</c:v>
                </c:pt>
                <c:pt idx="2067">
                  <c:v>1.4802926596997139</c:v>
                </c:pt>
                <c:pt idx="2068">
                  <c:v>-14.498034787972117</c:v>
                </c:pt>
                <c:pt idx="2069">
                  <c:v>-22.084356001342641</c:v>
                </c:pt>
                <c:pt idx="2070">
                  <c:v>1.44324417770369</c:v>
                </c:pt>
                <c:pt idx="2071">
                  <c:v>2.908952088404277</c:v>
                </c:pt>
                <c:pt idx="2072">
                  <c:v>-1.4338000881188719</c:v>
                </c:pt>
                <c:pt idx="2073">
                  <c:v>-1.7729857657313062</c:v>
                </c:pt>
                <c:pt idx="2074">
                  <c:v>-2.1084789025487538</c:v>
                </c:pt>
                <c:pt idx="2075">
                  <c:v>3.9989118994775907</c:v>
                </c:pt>
                <c:pt idx="2076">
                  <c:v>3.613354266485544</c:v>
                </c:pt>
                <c:pt idx="2077">
                  <c:v>3.2850833041263456</c:v>
                </c:pt>
                <c:pt idx="2078">
                  <c:v>-2.7336187015081492</c:v>
                </c:pt>
                <c:pt idx="2079">
                  <c:v>-22.729455907874723</c:v>
                </c:pt>
                <c:pt idx="2080">
                  <c:v>3.0044891589866864</c:v>
                </c:pt>
                <c:pt idx="2081">
                  <c:v>-10.483556145346299</c:v>
                </c:pt>
                <c:pt idx="2082">
                  <c:v>1.0827394891904873E-2</c:v>
                </c:pt>
                <c:pt idx="2083">
                  <c:v>-3.00056702866965</c:v>
                </c:pt>
                <c:pt idx="2084">
                  <c:v>3.4686330042932383</c:v>
                </c:pt>
                <c:pt idx="2085">
                  <c:v>4.4594094293484545</c:v>
                </c:pt>
                <c:pt idx="2086">
                  <c:v>-28.38208301076142</c:v>
                </c:pt>
                <c:pt idx="2087">
                  <c:v>3.3308761273813445</c:v>
                </c:pt>
                <c:pt idx="2088">
                  <c:v>12.930120316463004</c:v>
                </c:pt>
                <c:pt idx="2089">
                  <c:v>2.9110728382118936</c:v>
                </c:pt>
                <c:pt idx="2090">
                  <c:v>18.427175733280194</c:v>
                </c:pt>
                <c:pt idx="2091">
                  <c:v>3.5315748905411795</c:v>
                </c:pt>
                <c:pt idx="2092">
                  <c:v>-0.24878917298084957</c:v>
                </c:pt>
                <c:pt idx="2093">
                  <c:v>3.9304169159578777</c:v>
                </c:pt>
                <c:pt idx="2094">
                  <c:v>2.8040164337885045</c:v>
                </c:pt>
                <c:pt idx="2095">
                  <c:v>2.616198735375562</c:v>
                </c:pt>
                <c:pt idx="2096">
                  <c:v>1.2772246548594808</c:v>
                </c:pt>
                <c:pt idx="2097">
                  <c:v>-2.9479376843155904</c:v>
                </c:pt>
                <c:pt idx="2098">
                  <c:v>17.85727947683695</c:v>
                </c:pt>
                <c:pt idx="2099">
                  <c:v>-1.9948160677816418</c:v>
                </c:pt>
                <c:pt idx="2100">
                  <c:v>2.723916498645707</c:v>
                </c:pt>
                <c:pt idx="2101">
                  <c:v>-5.6567807224319751</c:v>
                </c:pt>
                <c:pt idx="2102">
                  <c:v>8.6975618491906346</c:v>
                </c:pt>
                <c:pt idx="2103">
                  <c:v>3.4597677775117717</c:v>
                </c:pt>
                <c:pt idx="2104">
                  <c:v>-19.790838224169534</c:v>
                </c:pt>
                <c:pt idx="2105">
                  <c:v>1.3988849925963649</c:v>
                </c:pt>
                <c:pt idx="2106">
                  <c:v>2.7391133215353278</c:v>
                </c:pt>
                <c:pt idx="2107">
                  <c:v>-11.553714292839416</c:v>
                </c:pt>
                <c:pt idx="2108">
                  <c:v>-0.10476666551913638</c:v>
                </c:pt>
                <c:pt idx="2109">
                  <c:v>1.1073354629066046</c:v>
                </c:pt>
                <c:pt idx="2110">
                  <c:v>-2.9356323285360872</c:v>
                </c:pt>
                <c:pt idx="2111">
                  <c:v>17.418070281548523</c:v>
                </c:pt>
                <c:pt idx="2112">
                  <c:v>2.3364601671390375</c:v>
                </c:pt>
                <c:pt idx="2113">
                  <c:v>2.7019172752942211</c:v>
                </c:pt>
                <c:pt idx="2114">
                  <c:v>4.3132016403882147</c:v>
                </c:pt>
                <c:pt idx="2115">
                  <c:v>2.5514035213686554</c:v>
                </c:pt>
                <c:pt idx="2116">
                  <c:v>18.632139020733447</c:v>
                </c:pt>
                <c:pt idx="2117">
                  <c:v>3.407612269832029</c:v>
                </c:pt>
                <c:pt idx="2118">
                  <c:v>-2.308567206275896</c:v>
                </c:pt>
                <c:pt idx="2119">
                  <c:v>2.6295739273425198</c:v>
                </c:pt>
                <c:pt idx="2120">
                  <c:v>-6.2783329629472746</c:v>
                </c:pt>
                <c:pt idx="2121">
                  <c:v>-0.94700745692934163</c:v>
                </c:pt>
                <c:pt idx="2122">
                  <c:v>-5.8783814430278341</c:v>
                </c:pt>
                <c:pt idx="2123">
                  <c:v>4.639447066915011</c:v>
                </c:pt>
                <c:pt idx="2124">
                  <c:v>-0.13470775232119081</c:v>
                </c:pt>
                <c:pt idx="2125">
                  <c:v>13.11651606237595</c:v>
                </c:pt>
                <c:pt idx="2126">
                  <c:v>1.8730753352080143</c:v>
                </c:pt>
                <c:pt idx="2127">
                  <c:v>2.6291532624131975</c:v>
                </c:pt>
                <c:pt idx="2128">
                  <c:v>3.2740606158198489</c:v>
                </c:pt>
                <c:pt idx="2129">
                  <c:v>10.532898249635394</c:v>
                </c:pt>
                <c:pt idx="2130">
                  <c:v>-17.427421588771693</c:v>
                </c:pt>
                <c:pt idx="2131">
                  <c:v>10.847741600290945</c:v>
                </c:pt>
                <c:pt idx="2132">
                  <c:v>1.301939169390522</c:v>
                </c:pt>
                <c:pt idx="2133">
                  <c:v>-9.10932005591512</c:v>
                </c:pt>
                <c:pt idx="2134">
                  <c:v>-5.4206865756664371</c:v>
                </c:pt>
                <c:pt idx="2135">
                  <c:v>4.422393460643093</c:v>
                </c:pt>
                <c:pt idx="2136">
                  <c:v>-3.3789003179975197</c:v>
                </c:pt>
                <c:pt idx="2137">
                  <c:v>4.3542187512634172</c:v>
                </c:pt>
                <c:pt idx="2138">
                  <c:v>3.7342500942553869</c:v>
                </c:pt>
                <c:pt idx="2139">
                  <c:v>2.4766731384555953</c:v>
                </c:pt>
                <c:pt idx="2140">
                  <c:v>-6.4369881171232066</c:v>
                </c:pt>
                <c:pt idx="2141">
                  <c:v>5.0739369170252928</c:v>
                </c:pt>
                <c:pt idx="2142">
                  <c:v>1.9851021563611226</c:v>
                </c:pt>
                <c:pt idx="2143">
                  <c:v>11.744305604086748</c:v>
                </c:pt>
                <c:pt idx="2144">
                  <c:v>-15.304177903819294</c:v>
                </c:pt>
                <c:pt idx="2145">
                  <c:v>1.826501338828777</c:v>
                </c:pt>
                <c:pt idx="2146">
                  <c:v>1.8130753677730951</c:v>
                </c:pt>
                <c:pt idx="2147">
                  <c:v>-17.240159667151559</c:v>
                </c:pt>
                <c:pt idx="2148">
                  <c:v>3.6334371972761375</c:v>
                </c:pt>
                <c:pt idx="2149">
                  <c:v>-48.57333399053374</c:v>
                </c:pt>
                <c:pt idx="2150">
                  <c:v>-15.243823163131708</c:v>
                </c:pt>
                <c:pt idx="2151">
                  <c:v>5.035632309830703</c:v>
                </c:pt>
                <c:pt idx="2152">
                  <c:v>5.8473264206073594</c:v>
                </c:pt>
                <c:pt idx="2153">
                  <c:v>-35.33310397556663</c:v>
                </c:pt>
                <c:pt idx="2154">
                  <c:v>4.1223045675648393</c:v>
                </c:pt>
                <c:pt idx="2155">
                  <c:v>2.9539088073755835</c:v>
                </c:pt>
                <c:pt idx="2156">
                  <c:v>10.293105806983888</c:v>
                </c:pt>
                <c:pt idx="2157">
                  <c:v>2.9133671917954445</c:v>
                </c:pt>
                <c:pt idx="2158">
                  <c:v>-20.710487104801146</c:v>
                </c:pt>
                <c:pt idx="2159">
                  <c:v>-15.029089250716879</c:v>
                </c:pt>
                <c:pt idx="2160">
                  <c:v>-1.8414109118359789</c:v>
                </c:pt>
                <c:pt idx="2161">
                  <c:v>6.6615195089425754</c:v>
                </c:pt>
                <c:pt idx="2162">
                  <c:v>2.4806552578266121</c:v>
                </c:pt>
                <c:pt idx="2163">
                  <c:v>9.3512718581717706</c:v>
                </c:pt>
                <c:pt idx="2164">
                  <c:v>2.487082319928831</c:v>
                </c:pt>
                <c:pt idx="2165">
                  <c:v>11.439391009029208</c:v>
                </c:pt>
                <c:pt idx="2166">
                  <c:v>3.8948643189287395</c:v>
                </c:pt>
                <c:pt idx="2167">
                  <c:v>-16.845115596627167</c:v>
                </c:pt>
                <c:pt idx="2168">
                  <c:v>2.5441918762535352</c:v>
                </c:pt>
                <c:pt idx="2169">
                  <c:v>4.6497432703782948</c:v>
                </c:pt>
                <c:pt idx="2170">
                  <c:v>-5.8601988523854089</c:v>
                </c:pt>
                <c:pt idx="2171">
                  <c:v>5.2200193896295133</c:v>
                </c:pt>
                <c:pt idx="2172">
                  <c:v>1.2457156403611265</c:v>
                </c:pt>
                <c:pt idx="2173">
                  <c:v>9.5085559532982984</c:v>
                </c:pt>
                <c:pt idx="2174">
                  <c:v>4.1332820375014165</c:v>
                </c:pt>
                <c:pt idx="2175">
                  <c:v>-2.6483765296274555</c:v>
                </c:pt>
                <c:pt idx="2176">
                  <c:v>2.2939113375526574</c:v>
                </c:pt>
                <c:pt idx="2177">
                  <c:v>3.8025266282425036</c:v>
                </c:pt>
                <c:pt idx="2178">
                  <c:v>3.3666208927725876</c:v>
                </c:pt>
                <c:pt idx="2179">
                  <c:v>9.5245889235688566</c:v>
                </c:pt>
                <c:pt idx="2180">
                  <c:v>5.1211580722301733</c:v>
                </c:pt>
                <c:pt idx="2181">
                  <c:v>-2.6396508727217025</c:v>
                </c:pt>
                <c:pt idx="2182">
                  <c:v>-0.10863988371403366</c:v>
                </c:pt>
                <c:pt idx="2183">
                  <c:v>-2.8799743958485351</c:v>
                </c:pt>
                <c:pt idx="2184">
                  <c:v>5.1859346797594981</c:v>
                </c:pt>
                <c:pt idx="2185">
                  <c:v>-7.5962680430272371</c:v>
                </c:pt>
                <c:pt idx="2186">
                  <c:v>-6.2459774245008504</c:v>
                </c:pt>
                <c:pt idx="2187">
                  <c:v>-7.1977665839515765</c:v>
                </c:pt>
                <c:pt idx="2188">
                  <c:v>8.3254437813370998</c:v>
                </c:pt>
                <c:pt idx="2189">
                  <c:v>-6.8838551750451131</c:v>
                </c:pt>
                <c:pt idx="2190">
                  <c:v>-1.8874652874473412</c:v>
                </c:pt>
                <c:pt idx="2191">
                  <c:v>-3.7498796788914177</c:v>
                </c:pt>
                <c:pt idx="2192">
                  <c:v>-2.4515998739581732</c:v>
                </c:pt>
                <c:pt idx="2193">
                  <c:v>-4.2928163628069314</c:v>
                </c:pt>
                <c:pt idx="2194">
                  <c:v>-7.4061649362339352</c:v>
                </c:pt>
                <c:pt idx="2195">
                  <c:v>-31.299593581221195</c:v>
                </c:pt>
                <c:pt idx="2196">
                  <c:v>4.6334422145560978</c:v>
                </c:pt>
                <c:pt idx="2197">
                  <c:v>2.4445254313223046</c:v>
                </c:pt>
                <c:pt idx="2198">
                  <c:v>-2.7265042906075649</c:v>
                </c:pt>
                <c:pt idx="2199">
                  <c:v>-74.805748269357707</c:v>
                </c:pt>
                <c:pt idx="2200">
                  <c:v>5.1919571451586251</c:v>
                </c:pt>
                <c:pt idx="2201">
                  <c:v>10.720496330983437</c:v>
                </c:pt>
                <c:pt idx="2202">
                  <c:v>2.0172100146865546E-2</c:v>
                </c:pt>
                <c:pt idx="2203">
                  <c:v>3.1966175888734369</c:v>
                </c:pt>
                <c:pt idx="2204">
                  <c:v>7.3247149886669831</c:v>
                </c:pt>
                <c:pt idx="2205">
                  <c:v>2.1089205410817442</c:v>
                </c:pt>
                <c:pt idx="2206">
                  <c:v>-77.010238252649586</c:v>
                </c:pt>
                <c:pt idx="2207">
                  <c:v>-34.813303703306175</c:v>
                </c:pt>
                <c:pt idx="2208">
                  <c:v>-2.4251953839141436</c:v>
                </c:pt>
                <c:pt idx="2209">
                  <c:v>3.4918397898128291</c:v>
                </c:pt>
                <c:pt idx="2210">
                  <c:v>2.7125426874274723</c:v>
                </c:pt>
                <c:pt idx="2211">
                  <c:v>11.22174687263491</c:v>
                </c:pt>
                <c:pt idx="2212">
                  <c:v>-18.061547205752277</c:v>
                </c:pt>
                <c:pt idx="2213">
                  <c:v>-2.2299643715743542</c:v>
                </c:pt>
                <c:pt idx="2214">
                  <c:v>3.6023362819344413</c:v>
                </c:pt>
                <c:pt idx="2215">
                  <c:v>2.1211206062813801</c:v>
                </c:pt>
                <c:pt idx="2216">
                  <c:v>9.8158363754020854</c:v>
                </c:pt>
                <c:pt idx="2217">
                  <c:v>1.0344748956464969</c:v>
                </c:pt>
                <c:pt idx="2218">
                  <c:v>3.820981395340425</c:v>
                </c:pt>
                <c:pt idx="2219">
                  <c:v>-8.831969486937183</c:v>
                </c:pt>
                <c:pt idx="2220">
                  <c:v>-13.158513810509973</c:v>
                </c:pt>
                <c:pt idx="2221">
                  <c:v>-6.3361668548359802</c:v>
                </c:pt>
                <c:pt idx="2222">
                  <c:v>4.591290893583917</c:v>
                </c:pt>
                <c:pt idx="2223">
                  <c:v>3.9325824089430341</c:v>
                </c:pt>
                <c:pt idx="2224">
                  <c:v>-4.3441888986713622</c:v>
                </c:pt>
                <c:pt idx="2225">
                  <c:v>0.63387201654026626</c:v>
                </c:pt>
                <c:pt idx="2226">
                  <c:v>5.0431848470735545</c:v>
                </c:pt>
                <c:pt idx="2227">
                  <c:v>3.5064924393715131</c:v>
                </c:pt>
                <c:pt idx="2228">
                  <c:v>-2.7192802511767553</c:v>
                </c:pt>
                <c:pt idx="2229">
                  <c:v>6.5620346570224655</c:v>
                </c:pt>
                <c:pt idx="2230">
                  <c:v>3.6648931815183943</c:v>
                </c:pt>
                <c:pt idx="2231">
                  <c:v>-14.807881158953109</c:v>
                </c:pt>
                <c:pt idx="2232">
                  <c:v>4.594253865181642</c:v>
                </c:pt>
                <c:pt idx="2233">
                  <c:v>3.6926370003677107</c:v>
                </c:pt>
                <c:pt idx="2234">
                  <c:v>2.1303077325675446</c:v>
                </c:pt>
                <c:pt idx="2235">
                  <c:v>-5.0209437348832182</c:v>
                </c:pt>
                <c:pt idx="2236">
                  <c:v>-10.668579472141303</c:v>
                </c:pt>
                <c:pt idx="2237">
                  <c:v>2.6504405062806029</c:v>
                </c:pt>
                <c:pt idx="2238">
                  <c:v>2.7785038668074691</c:v>
                </c:pt>
                <c:pt idx="2239">
                  <c:v>3.8698711323724666</c:v>
                </c:pt>
                <c:pt idx="2240">
                  <c:v>-7.2730229416887937</c:v>
                </c:pt>
                <c:pt idx="2241">
                  <c:v>2.334187797723871</c:v>
                </c:pt>
                <c:pt idx="2242">
                  <c:v>3.715295273584573</c:v>
                </c:pt>
                <c:pt idx="2243">
                  <c:v>-18.223169356239609</c:v>
                </c:pt>
                <c:pt idx="2244">
                  <c:v>21.679131630734908</c:v>
                </c:pt>
                <c:pt idx="2245">
                  <c:v>2.7173274940995782</c:v>
                </c:pt>
                <c:pt idx="2246">
                  <c:v>4.265659190052844</c:v>
                </c:pt>
                <c:pt idx="2247">
                  <c:v>2.5379647114074828</c:v>
                </c:pt>
                <c:pt idx="2248">
                  <c:v>4.8900864305692266</c:v>
                </c:pt>
                <c:pt idx="2249">
                  <c:v>2.7797167547967518</c:v>
                </c:pt>
                <c:pt idx="2250">
                  <c:v>2.4012090081820787</c:v>
                </c:pt>
                <c:pt idx="2251">
                  <c:v>3.7388671007425245</c:v>
                </c:pt>
                <c:pt idx="2252">
                  <c:v>2.8489324116024619</c:v>
                </c:pt>
                <c:pt idx="2253">
                  <c:v>-41.930295497393985</c:v>
                </c:pt>
                <c:pt idx="2254">
                  <c:v>0.34172634461729956</c:v>
                </c:pt>
                <c:pt idx="2255">
                  <c:v>2.9271122392767381</c:v>
                </c:pt>
                <c:pt idx="2256">
                  <c:v>3.5585108884763343</c:v>
                </c:pt>
                <c:pt idx="2257">
                  <c:v>2.6016343803750175</c:v>
                </c:pt>
                <c:pt idx="2258">
                  <c:v>4.462049597654385</c:v>
                </c:pt>
                <c:pt idx="2259">
                  <c:v>-3.1493787265628441</c:v>
                </c:pt>
                <c:pt idx="2260">
                  <c:v>-0.49948845421195642</c:v>
                </c:pt>
                <c:pt idx="2261">
                  <c:v>2.6538311289892533</c:v>
                </c:pt>
                <c:pt idx="2262">
                  <c:v>2.3744459908051425</c:v>
                </c:pt>
                <c:pt idx="2263">
                  <c:v>-1.050537535609962</c:v>
                </c:pt>
                <c:pt idx="2264">
                  <c:v>5.5087364007543869</c:v>
                </c:pt>
                <c:pt idx="2265">
                  <c:v>2.3337152063165973</c:v>
                </c:pt>
                <c:pt idx="2266">
                  <c:v>2.5395183638027419</c:v>
                </c:pt>
                <c:pt idx="2267">
                  <c:v>10.129370902925942</c:v>
                </c:pt>
                <c:pt idx="2268">
                  <c:v>3.4320305459027338</c:v>
                </c:pt>
                <c:pt idx="2269">
                  <c:v>31.030682533177199</c:v>
                </c:pt>
                <c:pt idx="2270">
                  <c:v>4.6503636588514325</c:v>
                </c:pt>
                <c:pt idx="2271">
                  <c:v>1.4115445819294763</c:v>
                </c:pt>
                <c:pt idx="2272">
                  <c:v>-15.899865731747298</c:v>
                </c:pt>
                <c:pt idx="2273">
                  <c:v>-1.4223363403261118</c:v>
                </c:pt>
                <c:pt idx="2274">
                  <c:v>-6.7603290398064217</c:v>
                </c:pt>
                <c:pt idx="2275">
                  <c:v>4.0089373897314999</c:v>
                </c:pt>
                <c:pt idx="2276">
                  <c:v>9.2813763329725845</c:v>
                </c:pt>
                <c:pt idx="2277">
                  <c:v>9.7901340007376092</c:v>
                </c:pt>
                <c:pt idx="2278">
                  <c:v>-16.457809590841535</c:v>
                </c:pt>
                <c:pt idx="2279">
                  <c:v>-15.341804284342828</c:v>
                </c:pt>
                <c:pt idx="2280">
                  <c:v>-3.7004937059833765E-2</c:v>
                </c:pt>
                <c:pt idx="2281">
                  <c:v>10.011277806186627</c:v>
                </c:pt>
                <c:pt idx="2282">
                  <c:v>3.351377629730834</c:v>
                </c:pt>
                <c:pt idx="2283">
                  <c:v>2.9820651718769966</c:v>
                </c:pt>
                <c:pt idx="2284">
                  <c:v>2.8597637931024593</c:v>
                </c:pt>
                <c:pt idx="2285">
                  <c:v>-15.094527739453341</c:v>
                </c:pt>
                <c:pt idx="2286">
                  <c:v>11.399024651517053</c:v>
                </c:pt>
                <c:pt idx="2287">
                  <c:v>-28.089043952299306</c:v>
                </c:pt>
                <c:pt idx="2288">
                  <c:v>-15.355234588233515</c:v>
                </c:pt>
                <c:pt idx="2289">
                  <c:v>-15.091420600744911</c:v>
                </c:pt>
                <c:pt idx="2290">
                  <c:v>2.5734934234005777</c:v>
                </c:pt>
                <c:pt idx="2291">
                  <c:v>2.5292563338041276</c:v>
                </c:pt>
                <c:pt idx="2292">
                  <c:v>2.9104737634066851</c:v>
                </c:pt>
                <c:pt idx="2293">
                  <c:v>-16.052808694087574</c:v>
                </c:pt>
                <c:pt idx="2294">
                  <c:v>5.4325420890708216</c:v>
                </c:pt>
                <c:pt idx="2295">
                  <c:v>19.1641748341453</c:v>
                </c:pt>
                <c:pt idx="2296">
                  <c:v>-4.7323765546707648</c:v>
                </c:pt>
                <c:pt idx="2297">
                  <c:v>3.9499902829294768</c:v>
                </c:pt>
                <c:pt idx="2298">
                  <c:v>-3.2032592915505376</c:v>
                </c:pt>
                <c:pt idx="2299">
                  <c:v>2.6947333490293062</c:v>
                </c:pt>
                <c:pt idx="2300">
                  <c:v>3.3366810792166746</c:v>
                </c:pt>
                <c:pt idx="2301">
                  <c:v>3.9022985286274263</c:v>
                </c:pt>
                <c:pt idx="2302">
                  <c:v>-6.8514390183044469</c:v>
                </c:pt>
                <c:pt idx="2303">
                  <c:v>2.873557054479889</c:v>
                </c:pt>
                <c:pt idx="2304">
                  <c:v>0.12769192375806426</c:v>
                </c:pt>
                <c:pt idx="2305">
                  <c:v>-7.1230791214491234</c:v>
                </c:pt>
                <c:pt idx="2306">
                  <c:v>2.8676191650700815</c:v>
                </c:pt>
                <c:pt idx="2307">
                  <c:v>4.076696878644384</c:v>
                </c:pt>
                <c:pt idx="2308">
                  <c:v>3.5466475100336226</c:v>
                </c:pt>
                <c:pt idx="2309">
                  <c:v>2.0987175848217277</c:v>
                </c:pt>
                <c:pt idx="2310">
                  <c:v>3.4942526727190568</c:v>
                </c:pt>
                <c:pt idx="2311">
                  <c:v>3.4503697375964464</c:v>
                </c:pt>
                <c:pt idx="2312">
                  <c:v>2.6344416458921245</c:v>
                </c:pt>
                <c:pt idx="2313">
                  <c:v>3.8040776464858084</c:v>
                </c:pt>
                <c:pt idx="2314">
                  <c:v>3.1346928213865084</c:v>
                </c:pt>
                <c:pt idx="2315">
                  <c:v>3.8112750565850462</c:v>
                </c:pt>
                <c:pt idx="2316">
                  <c:v>16.741230615659333</c:v>
                </c:pt>
                <c:pt idx="2317">
                  <c:v>2.5436184635816801</c:v>
                </c:pt>
                <c:pt idx="2318">
                  <c:v>3.672862706114941</c:v>
                </c:pt>
                <c:pt idx="2319">
                  <c:v>-4.0943113036120167</c:v>
                </c:pt>
                <c:pt idx="2320">
                  <c:v>2.7493411389459794</c:v>
                </c:pt>
                <c:pt idx="2321">
                  <c:v>4.0780362262363781</c:v>
                </c:pt>
                <c:pt idx="2322">
                  <c:v>2.2337326219084304</c:v>
                </c:pt>
                <c:pt idx="2323">
                  <c:v>2.9079164582172723</c:v>
                </c:pt>
                <c:pt idx="2324">
                  <c:v>3.7281155524681395</c:v>
                </c:pt>
                <c:pt idx="2325">
                  <c:v>5.5600830818570302</c:v>
                </c:pt>
                <c:pt idx="2326">
                  <c:v>-1.614499322172918</c:v>
                </c:pt>
                <c:pt idx="2327">
                  <c:v>2.799640468862151</c:v>
                </c:pt>
                <c:pt idx="2328">
                  <c:v>5.566466630686989</c:v>
                </c:pt>
                <c:pt idx="2329">
                  <c:v>5.2623528067594236</c:v>
                </c:pt>
                <c:pt idx="2330">
                  <c:v>4.9061631280407028</c:v>
                </c:pt>
                <c:pt idx="2331">
                  <c:v>2.4554428139788769</c:v>
                </c:pt>
                <c:pt idx="2332">
                  <c:v>2.2803681355328393</c:v>
                </c:pt>
                <c:pt idx="2333">
                  <c:v>2.7522037573779699</c:v>
                </c:pt>
                <c:pt idx="2334">
                  <c:v>2.3390028615361302</c:v>
                </c:pt>
                <c:pt idx="2335">
                  <c:v>2.175282062731867</c:v>
                </c:pt>
                <c:pt idx="2336">
                  <c:v>1.637640060601413</c:v>
                </c:pt>
                <c:pt idx="2337">
                  <c:v>3.9512329878283055</c:v>
                </c:pt>
                <c:pt idx="2338">
                  <c:v>3.4426680654391646</c:v>
                </c:pt>
                <c:pt idx="2339">
                  <c:v>-15.417087298635721</c:v>
                </c:pt>
                <c:pt idx="2340">
                  <c:v>30.082376487818763</c:v>
                </c:pt>
                <c:pt idx="2341">
                  <c:v>2.2608336954166077</c:v>
                </c:pt>
                <c:pt idx="2342">
                  <c:v>-22.83880919743342</c:v>
                </c:pt>
                <c:pt idx="2343">
                  <c:v>4.3899503662604076</c:v>
                </c:pt>
                <c:pt idx="2344">
                  <c:v>4.444895531326793</c:v>
                </c:pt>
                <c:pt idx="2345">
                  <c:v>2.6406097752860944</c:v>
                </c:pt>
                <c:pt idx="2346">
                  <c:v>3.3877722930811416</c:v>
                </c:pt>
                <c:pt idx="2347">
                  <c:v>3.386887126514921</c:v>
                </c:pt>
                <c:pt idx="2348">
                  <c:v>3.1098832748749317</c:v>
                </c:pt>
                <c:pt idx="2349">
                  <c:v>3.127802727439672</c:v>
                </c:pt>
                <c:pt idx="2350">
                  <c:v>2.8456261247002459</c:v>
                </c:pt>
                <c:pt idx="2351">
                  <c:v>2.5116976239850004</c:v>
                </c:pt>
                <c:pt idx="2352">
                  <c:v>2.8878947487470157</c:v>
                </c:pt>
                <c:pt idx="2353">
                  <c:v>3.861016372604567</c:v>
                </c:pt>
                <c:pt idx="2354">
                  <c:v>5.1184448200970678</c:v>
                </c:pt>
                <c:pt idx="2355">
                  <c:v>4.5759754034699682</c:v>
                </c:pt>
                <c:pt idx="2356">
                  <c:v>1.0337091514940369</c:v>
                </c:pt>
                <c:pt idx="2357">
                  <c:v>3.3339375259549797</c:v>
                </c:pt>
                <c:pt idx="2358">
                  <c:v>2.784346184790607</c:v>
                </c:pt>
                <c:pt idx="2359">
                  <c:v>-1.7545697129315698</c:v>
                </c:pt>
                <c:pt idx="2360">
                  <c:v>2.5652891606030863</c:v>
                </c:pt>
                <c:pt idx="2361">
                  <c:v>2.6514121102916448</c:v>
                </c:pt>
                <c:pt idx="2362">
                  <c:v>1.7745486546942715</c:v>
                </c:pt>
                <c:pt idx="2363">
                  <c:v>-9.7104476085071241</c:v>
                </c:pt>
                <c:pt idx="2364">
                  <c:v>-4.6846803726823225</c:v>
                </c:pt>
                <c:pt idx="2365">
                  <c:v>3.7941605736847634</c:v>
                </c:pt>
                <c:pt idx="2366">
                  <c:v>-4.7097420381607833</c:v>
                </c:pt>
                <c:pt idx="2367">
                  <c:v>-3.0623026888697353</c:v>
                </c:pt>
                <c:pt idx="2368">
                  <c:v>3.9000585542272432</c:v>
                </c:pt>
                <c:pt idx="2369">
                  <c:v>-0.25075974128611733</c:v>
                </c:pt>
                <c:pt idx="2370">
                  <c:v>-3.7280734625047955</c:v>
                </c:pt>
                <c:pt idx="2371">
                  <c:v>-1.2920897225435795</c:v>
                </c:pt>
                <c:pt idx="2372">
                  <c:v>1.6329606310870588</c:v>
                </c:pt>
                <c:pt idx="2373">
                  <c:v>-0.34600873080732697</c:v>
                </c:pt>
                <c:pt idx="2374">
                  <c:v>3.8252255540882629E-2</c:v>
                </c:pt>
                <c:pt idx="2375">
                  <c:v>-3.6430532138866312</c:v>
                </c:pt>
                <c:pt idx="2376">
                  <c:v>0.34421568926559587</c:v>
                </c:pt>
                <c:pt idx="2377">
                  <c:v>4.7546194917814404</c:v>
                </c:pt>
                <c:pt idx="2378">
                  <c:v>9.1275620936267501</c:v>
                </c:pt>
                <c:pt idx="2379">
                  <c:v>-0.32588207878684727</c:v>
                </c:pt>
                <c:pt idx="2380">
                  <c:v>-4.5326601186076232</c:v>
                </c:pt>
                <c:pt idx="2381">
                  <c:v>2.5098290555906431</c:v>
                </c:pt>
                <c:pt idx="2382">
                  <c:v>1.5592128145489141</c:v>
                </c:pt>
                <c:pt idx="2383">
                  <c:v>-2.1728299706399667</c:v>
                </c:pt>
                <c:pt idx="2384">
                  <c:v>-3.3282846229621583</c:v>
                </c:pt>
                <c:pt idx="2385">
                  <c:v>5.7722409782016371E-2</c:v>
                </c:pt>
                <c:pt idx="2386">
                  <c:v>11.980329271446507</c:v>
                </c:pt>
                <c:pt idx="2387">
                  <c:v>1.1721973838493085</c:v>
                </c:pt>
                <c:pt idx="2388">
                  <c:v>1.6763933983596786</c:v>
                </c:pt>
                <c:pt idx="2389">
                  <c:v>-1.864629998802144</c:v>
                </c:pt>
                <c:pt idx="2390">
                  <c:v>0.59194601556745852</c:v>
                </c:pt>
                <c:pt idx="2391">
                  <c:v>-8.6610799735100272</c:v>
                </c:pt>
                <c:pt idx="2392">
                  <c:v>-16.42037794180645</c:v>
                </c:pt>
                <c:pt idx="2393">
                  <c:v>-6.6956706019407193</c:v>
                </c:pt>
                <c:pt idx="2394">
                  <c:v>1.30406721120859</c:v>
                </c:pt>
                <c:pt idx="2395">
                  <c:v>-0.8382931468036503</c:v>
                </c:pt>
                <c:pt idx="2396">
                  <c:v>3.8131341004792461</c:v>
                </c:pt>
                <c:pt idx="2397">
                  <c:v>-0.85372239619735524</c:v>
                </c:pt>
                <c:pt idx="2398">
                  <c:v>-1.7318845547304278</c:v>
                </c:pt>
                <c:pt idx="2399">
                  <c:v>-8.9466880571535228</c:v>
                </c:pt>
                <c:pt idx="2400">
                  <c:v>-3.8983161970226803</c:v>
                </c:pt>
                <c:pt idx="2401">
                  <c:v>1.5921989550417521</c:v>
                </c:pt>
                <c:pt idx="2402">
                  <c:v>-0.50126165886690899</c:v>
                </c:pt>
                <c:pt idx="2403">
                  <c:v>1.7859447330430243</c:v>
                </c:pt>
                <c:pt idx="2404">
                  <c:v>-9.924805261812736</c:v>
                </c:pt>
                <c:pt idx="2405">
                  <c:v>7.0056464422770972</c:v>
                </c:pt>
                <c:pt idx="2406">
                  <c:v>-9.4140978900689873</c:v>
                </c:pt>
                <c:pt idx="2407">
                  <c:v>0.92112461632935094</c:v>
                </c:pt>
                <c:pt idx="2408">
                  <c:v>-2.7586535064210551</c:v>
                </c:pt>
                <c:pt idx="2409">
                  <c:v>-0.48739951614120969</c:v>
                </c:pt>
                <c:pt idx="2410">
                  <c:v>4.1150866777455803</c:v>
                </c:pt>
                <c:pt idx="2411">
                  <c:v>3.2063436191677255</c:v>
                </c:pt>
                <c:pt idx="2412">
                  <c:v>1.4641863530713408</c:v>
                </c:pt>
                <c:pt idx="2413">
                  <c:v>5.7068366386628355</c:v>
                </c:pt>
                <c:pt idx="2414">
                  <c:v>0.85019311597152125</c:v>
                </c:pt>
                <c:pt idx="2415">
                  <c:v>1.1753491426671872</c:v>
                </c:pt>
                <c:pt idx="2416">
                  <c:v>-7.624837525025697</c:v>
                </c:pt>
                <c:pt idx="2417">
                  <c:v>-6.1425057848920801</c:v>
                </c:pt>
                <c:pt idx="2418">
                  <c:v>2.3560817373479495</c:v>
                </c:pt>
                <c:pt idx="2419">
                  <c:v>-1.3480326104442497</c:v>
                </c:pt>
                <c:pt idx="2420">
                  <c:v>6.0817848888249557</c:v>
                </c:pt>
                <c:pt idx="2421">
                  <c:v>7.9993674577790159</c:v>
                </c:pt>
                <c:pt idx="2422">
                  <c:v>-1.0015712497005893</c:v>
                </c:pt>
                <c:pt idx="2423">
                  <c:v>0.22784160686734367</c:v>
                </c:pt>
                <c:pt idx="2424">
                  <c:v>0.8840349554586453</c:v>
                </c:pt>
                <c:pt idx="2425">
                  <c:v>1.5495739758796532</c:v>
                </c:pt>
                <c:pt idx="2426">
                  <c:v>-4.7180453129817153</c:v>
                </c:pt>
                <c:pt idx="2427">
                  <c:v>6.8601037892983925</c:v>
                </c:pt>
                <c:pt idx="2428">
                  <c:v>-0.35361682305733666</c:v>
                </c:pt>
                <c:pt idx="2429">
                  <c:v>-4.353615445438038</c:v>
                </c:pt>
                <c:pt idx="2430">
                  <c:v>3.6156348032972403</c:v>
                </c:pt>
                <c:pt idx="2431">
                  <c:v>0.95897907738360288</c:v>
                </c:pt>
                <c:pt idx="2432">
                  <c:v>1.5165670267486746</c:v>
                </c:pt>
                <c:pt idx="2433">
                  <c:v>4.6073353046187151</c:v>
                </c:pt>
                <c:pt idx="2434">
                  <c:v>1.9291985333959616</c:v>
                </c:pt>
                <c:pt idx="2435">
                  <c:v>3.1045409882127757</c:v>
                </c:pt>
                <c:pt idx="2436">
                  <c:v>-1.0336479821962286</c:v>
                </c:pt>
                <c:pt idx="2437">
                  <c:v>5.252881677022188</c:v>
                </c:pt>
                <c:pt idx="2438">
                  <c:v>2.589181881682876</c:v>
                </c:pt>
                <c:pt idx="2439">
                  <c:v>-1.6520634106329766</c:v>
                </c:pt>
                <c:pt idx="2440">
                  <c:v>0.46240047418798724</c:v>
                </c:pt>
                <c:pt idx="2441">
                  <c:v>3.4102725903411795</c:v>
                </c:pt>
                <c:pt idx="2442">
                  <c:v>2.1947745064660893</c:v>
                </c:pt>
                <c:pt idx="2443">
                  <c:v>-0.65576277716382947</c:v>
                </c:pt>
                <c:pt idx="2444">
                  <c:v>0.8798494123002456</c:v>
                </c:pt>
                <c:pt idx="2445">
                  <c:v>-21.467863543003901</c:v>
                </c:pt>
                <c:pt idx="2446">
                  <c:v>2.2836258308593642</c:v>
                </c:pt>
                <c:pt idx="2447">
                  <c:v>2.278382578356684</c:v>
                </c:pt>
                <c:pt idx="2448">
                  <c:v>1.9577279781751145</c:v>
                </c:pt>
                <c:pt idx="2449">
                  <c:v>5.3938182911092554</c:v>
                </c:pt>
                <c:pt idx="2450">
                  <c:v>-21.037231433846088</c:v>
                </c:pt>
                <c:pt idx="2451">
                  <c:v>2.7267083961594523</c:v>
                </c:pt>
                <c:pt idx="2452">
                  <c:v>-6.9436880038749109</c:v>
                </c:pt>
                <c:pt idx="2453">
                  <c:v>2.3968935141750904</c:v>
                </c:pt>
                <c:pt idx="2454">
                  <c:v>-8.8791977223787342</c:v>
                </c:pt>
                <c:pt idx="2455">
                  <c:v>-0.69321260716685629</c:v>
                </c:pt>
                <c:pt idx="2456">
                  <c:v>3.6398561331312465</c:v>
                </c:pt>
                <c:pt idx="2457">
                  <c:v>-2.1602474983401265</c:v>
                </c:pt>
                <c:pt idx="2458">
                  <c:v>-2.1726627555592586</c:v>
                </c:pt>
                <c:pt idx="2459">
                  <c:v>1.6534413382498485</c:v>
                </c:pt>
                <c:pt idx="2460">
                  <c:v>-3.3089785768483608</c:v>
                </c:pt>
                <c:pt idx="2461">
                  <c:v>10.159046547387391</c:v>
                </c:pt>
                <c:pt idx="2462">
                  <c:v>0.64539222857992229</c:v>
                </c:pt>
                <c:pt idx="2463">
                  <c:v>-0.96375439413880315</c:v>
                </c:pt>
                <c:pt idx="2464">
                  <c:v>-0.10972994270969139</c:v>
                </c:pt>
                <c:pt idx="2465">
                  <c:v>1.7346553926890351</c:v>
                </c:pt>
                <c:pt idx="2466">
                  <c:v>-1.6423939629090967</c:v>
                </c:pt>
                <c:pt idx="2467">
                  <c:v>6.4221253287519602</c:v>
                </c:pt>
                <c:pt idx="2468">
                  <c:v>2.4990154748798972</c:v>
                </c:pt>
                <c:pt idx="2469">
                  <c:v>-1.0163843657136766</c:v>
                </c:pt>
                <c:pt idx="2470">
                  <c:v>-5.0227775437207214</c:v>
                </c:pt>
                <c:pt idx="2471">
                  <c:v>-5.0283629590256851</c:v>
                </c:pt>
                <c:pt idx="2472">
                  <c:v>0.56420922436393539</c:v>
                </c:pt>
                <c:pt idx="2473">
                  <c:v>-2.8071726278488143</c:v>
                </c:pt>
                <c:pt idx="2474">
                  <c:v>0.19142588765922142</c:v>
                </c:pt>
                <c:pt idx="2475">
                  <c:v>-1.4545879452533654</c:v>
                </c:pt>
                <c:pt idx="2476">
                  <c:v>-4.3939829445112508</c:v>
                </c:pt>
                <c:pt idx="2477">
                  <c:v>2.6253005151430386</c:v>
                </c:pt>
                <c:pt idx="2478">
                  <c:v>1.4984855873545087</c:v>
                </c:pt>
                <c:pt idx="2479">
                  <c:v>-4.2630172344246375E-2</c:v>
                </c:pt>
                <c:pt idx="2480">
                  <c:v>1.9069704879022567</c:v>
                </c:pt>
                <c:pt idx="2481">
                  <c:v>0.73249313187653797</c:v>
                </c:pt>
                <c:pt idx="2482">
                  <c:v>-12.640969465187183</c:v>
                </c:pt>
                <c:pt idx="2483">
                  <c:v>0.54119920243610409</c:v>
                </c:pt>
                <c:pt idx="2484">
                  <c:v>11.663393854825912</c:v>
                </c:pt>
                <c:pt idx="2485">
                  <c:v>0.59334179701994572</c:v>
                </c:pt>
                <c:pt idx="2486">
                  <c:v>-2.5008690357584555</c:v>
                </c:pt>
                <c:pt idx="2487">
                  <c:v>2.0511717624381447</c:v>
                </c:pt>
                <c:pt idx="2488">
                  <c:v>-13.715538513205985</c:v>
                </c:pt>
                <c:pt idx="2489">
                  <c:v>0.52076181825411538</c:v>
                </c:pt>
                <c:pt idx="2490">
                  <c:v>-4.5869829577918324</c:v>
                </c:pt>
                <c:pt idx="2491">
                  <c:v>1.4647468602842935</c:v>
                </c:pt>
                <c:pt idx="2492">
                  <c:v>2.4857449352135745</c:v>
                </c:pt>
                <c:pt idx="2493">
                  <c:v>-6.1282346413131705</c:v>
                </c:pt>
                <c:pt idx="2494">
                  <c:v>1.4663738786672269</c:v>
                </c:pt>
                <c:pt idx="2495">
                  <c:v>1.1810198290004763</c:v>
                </c:pt>
                <c:pt idx="2496">
                  <c:v>6.0312751439496992</c:v>
                </c:pt>
                <c:pt idx="2497">
                  <c:v>4.7015552314945097</c:v>
                </c:pt>
                <c:pt idx="2498">
                  <c:v>-4.405093524059609</c:v>
                </c:pt>
                <c:pt idx="2499">
                  <c:v>2.8721303684055925</c:v>
                </c:pt>
                <c:pt idx="2500">
                  <c:v>0.59385705715081372</c:v>
                </c:pt>
                <c:pt idx="2501">
                  <c:v>-3.550034407166919</c:v>
                </c:pt>
                <c:pt idx="2502">
                  <c:v>-2.560997913298479</c:v>
                </c:pt>
                <c:pt idx="2503">
                  <c:v>-7.4260937821261592</c:v>
                </c:pt>
                <c:pt idx="2504">
                  <c:v>2.6607745541458172</c:v>
                </c:pt>
                <c:pt idx="2505">
                  <c:v>0.45018493171247087</c:v>
                </c:pt>
                <c:pt idx="2506">
                  <c:v>0.31520368907222007</c:v>
                </c:pt>
                <c:pt idx="2507">
                  <c:v>0.18226872785454873</c:v>
                </c:pt>
                <c:pt idx="2508">
                  <c:v>6.0246785718155991</c:v>
                </c:pt>
                <c:pt idx="2509">
                  <c:v>-1.2444686343331455</c:v>
                </c:pt>
                <c:pt idx="2510">
                  <c:v>2.6542883314416059</c:v>
                </c:pt>
                <c:pt idx="2511">
                  <c:v>-7.1000609366754048</c:v>
                </c:pt>
                <c:pt idx="2512">
                  <c:v>7.2733198698179677</c:v>
                </c:pt>
                <c:pt idx="2513">
                  <c:v>1.4836440960856407</c:v>
                </c:pt>
                <c:pt idx="2514">
                  <c:v>-0.54804662725912578</c:v>
                </c:pt>
                <c:pt idx="2515">
                  <c:v>-0.92631625985870869</c:v>
                </c:pt>
                <c:pt idx="2516">
                  <c:v>2.8782151366427229</c:v>
                </c:pt>
                <c:pt idx="2517">
                  <c:v>0.86325263527366758</c:v>
                </c:pt>
                <c:pt idx="2518">
                  <c:v>-2.1813159700807887</c:v>
                </c:pt>
                <c:pt idx="2519">
                  <c:v>7.9743152941390889</c:v>
                </c:pt>
                <c:pt idx="2520">
                  <c:v>-9.8159830288435899</c:v>
                </c:pt>
                <c:pt idx="2521">
                  <c:v>-4.2266494149028659</c:v>
                </c:pt>
                <c:pt idx="2522">
                  <c:v>2.197657463891872</c:v>
                </c:pt>
                <c:pt idx="2523">
                  <c:v>0.96635356919891535</c:v>
                </c:pt>
                <c:pt idx="2524">
                  <c:v>2.2625158694000618</c:v>
                </c:pt>
                <c:pt idx="2525">
                  <c:v>1.5911413480916679</c:v>
                </c:pt>
                <c:pt idx="2526">
                  <c:v>1.2196341638971262</c:v>
                </c:pt>
                <c:pt idx="2527">
                  <c:v>-2.3910634056479978</c:v>
                </c:pt>
                <c:pt idx="2528">
                  <c:v>6.4351859269541904</c:v>
                </c:pt>
                <c:pt idx="2529">
                  <c:v>1.9896483310796356</c:v>
                </c:pt>
                <c:pt idx="2530">
                  <c:v>-14.636622921459413</c:v>
                </c:pt>
                <c:pt idx="2531">
                  <c:v>-0.38998294119200239</c:v>
                </c:pt>
                <c:pt idx="2532">
                  <c:v>1.2486783437808953</c:v>
                </c:pt>
                <c:pt idx="2533">
                  <c:v>-0.11455232232513879</c:v>
                </c:pt>
                <c:pt idx="2534">
                  <c:v>-0.36036572184877969</c:v>
                </c:pt>
                <c:pt idx="2535">
                  <c:v>-5.0454372672182757</c:v>
                </c:pt>
                <c:pt idx="2536">
                  <c:v>1.2999534070140442</c:v>
                </c:pt>
                <c:pt idx="2537">
                  <c:v>3.0961607602161507</c:v>
                </c:pt>
                <c:pt idx="2538">
                  <c:v>-2.9766629996189522</c:v>
                </c:pt>
                <c:pt idx="2539">
                  <c:v>-2.1988913234175413</c:v>
                </c:pt>
                <c:pt idx="2540">
                  <c:v>-0.21518110886145791</c:v>
                </c:pt>
                <c:pt idx="2541">
                  <c:v>0.60743406691958057</c:v>
                </c:pt>
                <c:pt idx="2542">
                  <c:v>-1.0924479154041506</c:v>
                </c:pt>
                <c:pt idx="2543">
                  <c:v>-0.17359228279771344</c:v>
                </c:pt>
                <c:pt idx="2544">
                  <c:v>2.6613936777927165</c:v>
                </c:pt>
                <c:pt idx="2545">
                  <c:v>2.766849875567118</c:v>
                </c:pt>
                <c:pt idx="2546">
                  <c:v>1.6303744184844646</c:v>
                </c:pt>
                <c:pt idx="2547">
                  <c:v>-5.034665615641174</c:v>
                </c:pt>
                <c:pt idx="2548">
                  <c:v>5.8555986008212955</c:v>
                </c:pt>
                <c:pt idx="2549">
                  <c:v>1.9785236568381919</c:v>
                </c:pt>
                <c:pt idx="2550">
                  <c:v>7.828956104109551</c:v>
                </c:pt>
                <c:pt idx="2551">
                  <c:v>2.6595429617627246</c:v>
                </c:pt>
                <c:pt idx="2552">
                  <c:v>-2.7697727022967911E-2</c:v>
                </c:pt>
                <c:pt idx="2553">
                  <c:v>0.88814300130187007</c:v>
                </c:pt>
                <c:pt idx="2554">
                  <c:v>-1.7678682391027252</c:v>
                </c:pt>
                <c:pt idx="2555">
                  <c:v>1.5163799712941852</c:v>
                </c:pt>
                <c:pt idx="2556">
                  <c:v>0.73370374346208678</c:v>
                </c:pt>
                <c:pt idx="2557">
                  <c:v>0.35969490504201929</c:v>
                </c:pt>
                <c:pt idx="2558">
                  <c:v>1.9168535022381974</c:v>
                </c:pt>
                <c:pt idx="2559">
                  <c:v>-4.9581856822727133</c:v>
                </c:pt>
                <c:pt idx="2560">
                  <c:v>-1.4622028308177732</c:v>
                </c:pt>
                <c:pt idx="2561">
                  <c:v>2.5379732070006611</c:v>
                </c:pt>
                <c:pt idx="2562">
                  <c:v>-0.31585974953779328</c:v>
                </c:pt>
                <c:pt idx="2563">
                  <c:v>-2.7705552641108397</c:v>
                </c:pt>
                <c:pt idx="2564">
                  <c:v>-0.23992860275899375</c:v>
                </c:pt>
                <c:pt idx="2565">
                  <c:v>-3.3645993426359126</c:v>
                </c:pt>
                <c:pt idx="2566">
                  <c:v>-7.3323689133369783</c:v>
                </c:pt>
                <c:pt idx="2567">
                  <c:v>-0.21940688901125327</c:v>
                </c:pt>
                <c:pt idx="2568">
                  <c:v>-8.124808774830953</c:v>
                </c:pt>
                <c:pt idx="2569">
                  <c:v>0.12013850299815942</c:v>
                </c:pt>
                <c:pt idx="2570">
                  <c:v>0.65335462885104789</c:v>
                </c:pt>
                <c:pt idx="2571">
                  <c:v>-0.5034334480321121</c:v>
                </c:pt>
                <c:pt idx="2572">
                  <c:v>-4.1992813518407104</c:v>
                </c:pt>
                <c:pt idx="2573">
                  <c:v>5.1021599906260349</c:v>
                </c:pt>
                <c:pt idx="2574">
                  <c:v>-4.5566800913282179</c:v>
                </c:pt>
                <c:pt idx="2575">
                  <c:v>-7.0716570692302128</c:v>
                </c:pt>
                <c:pt idx="2576">
                  <c:v>-14.709228127999012</c:v>
                </c:pt>
                <c:pt idx="2577">
                  <c:v>-0.92313554870115411</c:v>
                </c:pt>
                <c:pt idx="2578">
                  <c:v>-2.079441413625716</c:v>
                </c:pt>
                <c:pt idx="2579">
                  <c:v>-9.0678945313789683</c:v>
                </c:pt>
                <c:pt idx="2580">
                  <c:v>2.7600877143181464</c:v>
                </c:pt>
                <c:pt idx="2581">
                  <c:v>5.535995774744535</c:v>
                </c:pt>
                <c:pt idx="2582">
                  <c:v>-0.75868706172789757</c:v>
                </c:pt>
                <c:pt idx="2583">
                  <c:v>3.6677881027570152</c:v>
                </c:pt>
                <c:pt idx="2584">
                  <c:v>3.6643837067227025</c:v>
                </c:pt>
                <c:pt idx="2585">
                  <c:v>8.9383008366943955</c:v>
                </c:pt>
                <c:pt idx="2586">
                  <c:v>-0.31727652481106361</c:v>
                </c:pt>
                <c:pt idx="2587">
                  <c:v>0.80079184454345409</c:v>
                </c:pt>
                <c:pt idx="2588">
                  <c:v>-3.2217740570944784</c:v>
                </c:pt>
                <c:pt idx="2589">
                  <c:v>2.6569283170603342</c:v>
                </c:pt>
                <c:pt idx="2590">
                  <c:v>2.3005203370553602</c:v>
                </c:pt>
                <c:pt idx="2591">
                  <c:v>4.8945246806670042</c:v>
                </c:pt>
                <c:pt idx="2592">
                  <c:v>2.9726807090181779</c:v>
                </c:pt>
                <c:pt idx="2593">
                  <c:v>-0.73660845381527906</c:v>
                </c:pt>
                <c:pt idx="2594">
                  <c:v>-1.2843571332244892</c:v>
                </c:pt>
                <c:pt idx="2595">
                  <c:v>2.2754858842418457E-2</c:v>
                </c:pt>
                <c:pt idx="2596">
                  <c:v>-0.55912713697391325</c:v>
                </c:pt>
                <c:pt idx="2597">
                  <c:v>2.2906382435796502</c:v>
                </c:pt>
                <c:pt idx="2598">
                  <c:v>3.4351467033821024</c:v>
                </c:pt>
                <c:pt idx="2599">
                  <c:v>2.8330197967964637</c:v>
                </c:pt>
                <c:pt idx="2600">
                  <c:v>3.0793020270569258</c:v>
                </c:pt>
                <c:pt idx="2601">
                  <c:v>-2.7843626457921857</c:v>
                </c:pt>
                <c:pt idx="2602">
                  <c:v>-6.8627651575181972</c:v>
                </c:pt>
                <c:pt idx="2603">
                  <c:v>-1.1090343752933194</c:v>
                </c:pt>
                <c:pt idx="2604">
                  <c:v>2.6315593090005791</c:v>
                </c:pt>
                <c:pt idx="2605">
                  <c:v>3.1844305529575223</c:v>
                </c:pt>
                <c:pt idx="2606">
                  <c:v>-1.2502998938716274</c:v>
                </c:pt>
                <c:pt idx="2607">
                  <c:v>-12.407567254229477</c:v>
                </c:pt>
                <c:pt idx="2608">
                  <c:v>-5.3900549878210029</c:v>
                </c:pt>
                <c:pt idx="2609">
                  <c:v>-2.6753005348698764</c:v>
                </c:pt>
                <c:pt idx="2610">
                  <c:v>2.5765781853299643</c:v>
                </c:pt>
                <c:pt idx="2611">
                  <c:v>-1.4284763098368529</c:v>
                </c:pt>
                <c:pt idx="2612">
                  <c:v>1.0436094895178627</c:v>
                </c:pt>
                <c:pt idx="2613">
                  <c:v>0.82670905069346645</c:v>
                </c:pt>
                <c:pt idx="2614">
                  <c:v>-0.48060825006147923</c:v>
                </c:pt>
                <c:pt idx="2615">
                  <c:v>5.6687755579664838</c:v>
                </c:pt>
                <c:pt idx="2616">
                  <c:v>-1.2154715804417293</c:v>
                </c:pt>
                <c:pt idx="2617">
                  <c:v>12.349525782247653</c:v>
                </c:pt>
                <c:pt idx="2618">
                  <c:v>2.9209454307088549</c:v>
                </c:pt>
                <c:pt idx="2619">
                  <c:v>-0.4084640967825095</c:v>
                </c:pt>
                <c:pt idx="2620">
                  <c:v>1.5370307588497099</c:v>
                </c:pt>
                <c:pt idx="2621">
                  <c:v>-1.4741826936443942</c:v>
                </c:pt>
                <c:pt idx="2622">
                  <c:v>-7.04284708930345E-2</c:v>
                </c:pt>
                <c:pt idx="2623">
                  <c:v>6.8072686407886209</c:v>
                </c:pt>
                <c:pt idx="2624">
                  <c:v>-3.0227858742872513</c:v>
                </c:pt>
                <c:pt idx="2625">
                  <c:v>5.7234258102994318</c:v>
                </c:pt>
                <c:pt idx="2626">
                  <c:v>4.8462237464837017</c:v>
                </c:pt>
                <c:pt idx="2627">
                  <c:v>2.0009923761246426</c:v>
                </c:pt>
                <c:pt idx="2628">
                  <c:v>-1.242429220618277</c:v>
                </c:pt>
                <c:pt idx="2629">
                  <c:v>-5.1084171103723719</c:v>
                </c:pt>
                <c:pt idx="2630">
                  <c:v>2.0028468486422071</c:v>
                </c:pt>
                <c:pt idx="2631">
                  <c:v>2.4009066960732639</c:v>
                </c:pt>
                <c:pt idx="2632">
                  <c:v>1.3203860466154964</c:v>
                </c:pt>
                <c:pt idx="2633">
                  <c:v>2.1896810019051571</c:v>
                </c:pt>
                <c:pt idx="2634">
                  <c:v>2.7612226699525166</c:v>
                </c:pt>
                <c:pt idx="2635">
                  <c:v>0.23751382060447668</c:v>
                </c:pt>
                <c:pt idx="2636">
                  <c:v>9.2289368066602151E-2</c:v>
                </c:pt>
                <c:pt idx="2637">
                  <c:v>0.74942004702576526</c:v>
                </c:pt>
                <c:pt idx="2638">
                  <c:v>-0.97042687459709498</c:v>
                </c:pt>
                <c:pt idx="2639">
                  <c:v>4.0045532115928211</c:v>
                </c:pt>
                <c:pt idx="2640">
                  <c:v>2.7382096603639923</c:v>
                </c:pt>
                <c:pt idx="2641">
                  <c:v>1.9019144790963054</c:v>
                </c:pt>
                <c:pt idx="2642">
                  <c:v>9.7689444072191662</c:v>
                </c:pt>
                <c:pt idx="2643">
                  <c:v>2.7008800074018353</c:v>
                </c:pt>
                <c:pt idx="2644">
                  <c:v>3.6917834730894157</c:v>
                </c:pt>
                <c:pt idx="2645">
                  <c:v>0.30521130941130536</c:v>
                </c:pt>
                <c:pt idx="2646">
                  <c:v>3.7251741438290367</c:v>
                </c:pt>
                <c:pt idx="2647">
                  <c:v>1.9369675236568042</c:v>
                </c:pt>
                <c:pt idx="2648">
                  <c:v>-1.0833079204622322</c:v>
                </c:pt>
                <c:pt idx="2649">
                  <c:v>2.6621282465243041</c:v>
                </c:pt>
                <c:pt idx="2650">
                  <c:v>6.9544198436415314</c:v>
                </c:pt>
                <c:pt idx="2651">
                  <c:v>-1.7816532240889558</c:v>
                </c:pt>
                <c:pt idx="2652">
                  <c:v>6.7323287119620687</c:v>
                </c:pt>
                <c:pt idx="2653">
                  <c:v>5.2634277925454427</c:v>
                </c:pt>
                <c:pt idx="2654">
                  <c:v>1.464371598535692</c:v>
                </c:pt>
                <c:pt idx="2655">
                  <c:v>8.4142539873473652</c:v>
                </c:pt>
                <c:pt idx="2656">
                  <c:v>1.3534772217300599</c:v>
                </c:pt>
                <c:pt idx="2657">
                  <c:v>2.4129206022902423</c:v>
                </c:pt>
                <c:pt idx="2658">
                  <c:v>3.2021843625968103</c:v>
                </c:pt>
                <c:pt idx="2659">
                  <c:v>-2.8982688951604274</c:v>
                </c:pt>
                <c:pt idx="2660">
                  <c:v>5.4017371193600496</c:v>
                </c:pt>
                <c:pt idx="2661">
                  <c:v>5.5071554356040338</c:v>
                </c:pt>
                <c:pt idx="2662">
                  <c:v>2.2581070020945049</c:v>
                </c:pt>
                <c:pt idx="2663">
                  <c:v>2.4628415777415995</c:v>
                </c:pt>
                <c:pt idx="2664">
                  <c:v>2.2116959690237792</c:v>
                </c:pt>
                <c:pt idx="2665">
                  <c:v>1.2458022703048641</c:v>
                </c:pt>
                <c:pt idx="2666">
                  <c:v>8.2842699010853948</c:v>
                </c:pt>
                <c:pt idx="2667">
                  <c:v>-0.57476179044195419</c:v>
                </c:pt>
                <c:pt idx="2668">
                  <c:v>-2.4718962456735198</c:v>
                </c:pt>
                <c:pt idx="2669">
                  <c:v>2.7788768801676724</c:v>
                </c:pt>
                <c:pt idx="2670">
                  <c:v>-1.6434164549886106</c:v>
                </c:pt>
                <c:pt idx="2671">
                  <c:v>5.2585917855718662</c:v>
                </c:pt>
                <c:pt idx="2672">
                  <c:v>-2.4927237753496314</c:v>
                </c:pt>
                <c:pt idx="2673">
                  <c:v>5.8080293748845548</c:v>
                </c:pt>
                <c:pt idx="2674">
                  <c:v>3.9881353678478746</c:v>
                </c:pt>
                <c:pt idx="2675">
                  <c:v>2.5986941915384847</c:v>
                </c:pt>
                <c:pt idx="2676">
                  <c:v>0.7176261557215895</c:v>
                </c:pt>
                <c:pt idx="2677">
                  <c:v>0.70242597057975331</c:v>
                </c:pt>
                <c:pt idx="2678">
                  <c:v>1.4122605706844666</c:v>
                </c:pt>
                <c:pt idx="2679">
                  <c:v>3.9416378738586531</c:v>
                </c:pt>
                <c:pt idx="2680">
                  <c:v>2.3885342541525887</c:v>
                </c:pt>
                <c:pt idx="2681">
                  <c:v>2.7362946124464713</c:v>
                </c:pt>
                <c:pt idx="2682">
                  <c:v>1.9773733500526163</c:v>
                </c:pt>
                <c:pt idx="2683">
                  <c:v>-5.6891824875179964E-2</c:v>
                </c:pt>
                <c:pt idx="2684">
                  <c:v>2.0954920759400011</c:v>
                </c:pt>
                <c:pt idx="2685">
                  <c:v>2.7157977575589882</c:v>
                </c:pt>
                <c:pt idx="2686">
                  <c:v>-19.198062290778665</c:v>
                </c:pt>
                <c:pt idx="2687">
                  <c:v>0.21542194691490124</c:v>
                </c:pt>
                <c:pt idx="2688">
                  <c:v>1.5545639854152995</c:v>
                </c:pt>
                <c:pt idx="2689">
                  <c:v>1.3084611812104896</c:v>
                </c:pt>
                <c:pt idx="2690">
                  <c:v>1.7316160151703599</c:v>
                </c:pt>
                <c:pt idx="2691">
                  <c:v>1.9511959321591092</c:v>
                </c:pt>
                <c:pt idx="2692">
                  <c:v>1.029474044507694</c:v>
                </c:pt>
                <c:pt idx="2693">
                  <c:v>-2.9646103147036342</c:v>
                </c:pt>
                <c:pt idx="2694">
                  <c:v>-3.7870372914872092</c:v>
                </c:pt>
                <c:pt idx="2695">
                  <c:v>1.8011350471676906</c:v>
                </c:pt>
                <c:pt idx="2696">
                  <c:v>2.2104435376148217</c:v>
                </c:pt>
                <c:pt idx="2697">
                  <c:v>-0.26016467619497519</c:v>
                </c:pt>
                <c:pt idx="2698">
                  <c:v>-2.7092951465372153</c:v>
                </c:pt>
                <c:pt idx="2699">
                  <c:v>4.4945002060380261</c:v>
                </c:pt>
                <c:pt idx="2700">
                  <c:v>6.707560463903036</c:v>
                </c:pt>
                <c:pt idx="2701">
                  <c:v>2.5585846007899988</c:v>
                </c:pt>
                <c:pt idx="2702">
                  <c:v>-4.3424046822604367</c:v>
                </c:pt>
                <c:pt idx="2703">
                  <c:v>-2.7847438317400872</c:v>
                </c:pt>
                <c:pt idx="2704">
                  <c:v>17.412114398321791</c:v>
                </c:pt>
                <c:pt idx="2705">
                  <c:v>1.9977075021252091</c:v>
                </c:pt>
                <c:pt idx="2706">
                  <c:v>1.223284963212194</c:v>
                </c:pt>
                <c:pt idx="2707">
                  <c:v>-0.34243876465664869</c:v>
                </c:pt>
                <c:pt idx="2708">
                  <c:v>-7.0080754674635557</c:v>
                </c:pt>
                <c:pt idx="2709">
                  <c:v>-10.012167051483388</c:v>
                </c:pt>
                <c:pt idx="2710">
                  <c:v>2.7283063204896507</c:v>
                </c:pt>
                <c:pt idx="2711">
                  <c:v>-3.4723612331546292</c:v>
                </c:pt>
                <c:pt idx="2712">
                  <c:v>0.30261598185792593</c:v>
                </c:pt>
                <c:pt idx="2713">
                  <c:v>1.2716189687371156</c:v>
                </c:pt>
                <c:pt idx="2714">
                  <c:v>-1.4821836764312479E-2</c:v>
                </c:pt>
                <c:pt idx="2715">
                  <c:v>2.4414313828523575</c:v>
                </c:pt>
                <c:pt idx="2716">
                  <c:v>0.31003442404373516</c:v>
                </c:pt>
                <c:pt idx="2717">
                  <c:v>2.434975730903389</c:v>
                </c:pt>
                <c:pt idx="2718">
                  <c:v>3.3733820994321064</c:v>
                </c:pt>
                <c:pt idx="2719">
                  <c:v>0.18232670613086555</c:v>
                </c:pt>
                <c:pt idx="2720">
                  <c:v>-1.7232962325196439</c:v>
                </c:pt>
                <c:pt idx="2721">
                  <c:v>0.73657993053438986</c:v>
                </c:pt>
                <c:pt idx="2722">
                  <c:v>-12.546430428176379</c:v>
                </c:pt>
                <c:pt idx="2723">
                  <c:v>5.5787651447910207</c:v>
                </c:pt>
                <c:pt idx="2724">
                  <c:v>-3.1221647887173702</c:v>
                </c:pt>
                <c:pt idx="2725">
                  <c:v>-6.3107429201843388</c:v>
                </c:pt>
                <c:pt idx="2726">
                  <c:v>-3.311085173865834</c:v>
                </c:pt>
                <c:pt idx="2727">
                  <c:v>1.6668680484349352</c:v>
                </c:pt>
                <c:pt idx="2728">
                  <c:v>-3.5318461006088597</c:v>
                </c:pt>
                <c:pt idx="2729">
                  <c:v>-2.732653775710105</c:v>
                </c:pt>
                <c:pt idx="2730">
                  <c:v>2.2375208525834864</c:v>
                </c:pt>
                <c:pt idx="2731">
                  <c:v>-2.8507349278001328</c:v>
                </c:pt>
                <c:pt idx="2732">
                  <c:v>6.3176753230553828</c:v>
                </c:pt>
                <c:pt idx="2733">
                  <c:v>0.15056345982092978</c:v>
                </c:pt>
                <c:pt idx="2734">
                  <c:v>0.70709991095364444</c:v>
                </c:pt>
                <c:pt idx="2735">
                  <c:v>1.989975847204235</c:v>
                </c:pt>
                <c:pt idx="2736">
                  <c:v>-3.2561218244516681</c:v>
                </c:pt>
                <c:pt idx="2737">
                  <c:v>-5.6220682639651045</c:v>
                </c:pt>
                <c:pt idx="2738">
                  <c:v>0.59788954519960669</c:v>
                </c:pt>
                <c:pt idx="2739">
                  <c:v>-5.9888573424586156</c:v>
                </c:pt>
                <c:pt idx="2740">
                  <c:v>-1.1427033495700698</c:v>
                </c:pt>
                <c:pt idx="2741">
                  <c:v>-4.0960087536144982</c:v>
                </c:pt>
                <c:pt idx="2742">
                  <c:v>2.3341341342635218</c:v>
                </c:pt>
                <c:pt idx="2743">
                  <c:v>-1.7243402001497401</c:v>
                </c:pt>
                <c:pt idx="2744">
                  <c:v>6.5843473707914058</c:v>
                </c:pt>
                <c:pt idx="2745">
                  <c:v>-0.24867210886985447</c:v>
                </c:pt>
                <c:pt idx="2746">
                  <c:v>0.66373290425499931</c:v>
                </c:pt>
                <c:pt idx="2747">
                  <c:v>-0.41460827718854887</c:v>
                </c:pt>
                <c:pt idx="2748">
                  <c:v>-0.24829698281439505</c:v>
                </c:pt>
                <c:pt idx="2749">
                  <c:v>0.40449293861695423</c:v>
                </c:pt>
                <c:pt idx="2750">
                  <c:v>-1.8031376065882228</c:v>
                </c:pt>
                <c:pt idx="2751">
                  <c:v>2.0484718629684977</c:v>
                </c:pt>
                <c:pt idx="2752">
                  <c:v>-1.8011370865026777</c:v>
                </c:pt>
                <c:pt idx="2753">
                  <c:v>2.0036096141763409</c:v>
                </c:pt>
                <c:pt idx="2754">
                  <c:v>-5.5986439351806752</c:v>
                </c:pt>
                <c:pt idx="2755">
                  <c:v>-5.5121837088613574</c:v>
                </c:pt>
                <c:pt idx="2756">
                  <c:v>11.819644140011135</c:v>
                </c:pt>
                <c:pt idx="2757">
                  <c:v>12.033699583572243</c:v>
                </c:pt>
                <c:pt idx="2758">
                  <c:v>11.682065748498431</c:v>
                </c:pt>
                <c:pt idx="2759">
                  <c:v>4.3534315702861477</c:v>
                </c:pt>
                <c:pt idx="2760">
                  <c:v>3.607222282235341</c:v>
                </c:pt>
                <c:pt idx="2761">
                  <c:v>8.3864934596514757</c:v>
                </c:pt>
                <c:pt idx="2762">
                  <c:v>1.8156878198235802</c:v>
                </c:pt>
                <c:pt idx="2763">
                  <c:v>7.8358858350897265</c:v>
                </c:pt>
                <c:pt idx="2764">
                  <c:v>3.0199280173346068</c:v>
                </c:pt>
                <c:pt idx="2765">
                  <c:v>2.3895529584294479</c:v>
                </c:pt>
                <c:pt idx="2766">
                  <c:v>-10.416985032980278</c:v>
                </c:pt>
                <c:pt idx="2767">
                  <c:v>-8.7578801063127685</c:v>
                </c:pt>
                <c:pt idx="2768">
                  <c:v>-6.6579648972798822</c:v>
                </c:pt>
                <c:pt idx="2769">
                  <c:v>0.7471532664725089</c:v>
                </c:pt>
                <c:pt idx="2770">
                  <c:v>17.030392835978489</c:v>
                </c:pt>
                <c:pt idx="2771">
                  <c:v>-0.58526289244505847</c:v>
                </c:pt>
                <c:pt idx="2772">
                  <c:v>-0.57899546023908499</c:v>
                </c:pt>
                <c:pt idx="2773">
                  <c:v>0.7395341304299734</c:v>
                </c:pt>
                <c:pt idx="2774">
                  <c:v>3.6878889351380622</c:v>
                </c:pt>
                <c:pt idx="2775">
                  <c:v>1.0584294530907812</c:v>
                </c:pt>
                <c:pt idx="2776">
                  <c:v>-3.4125672875001811</c:v>
                </c:pt>
                <c:pt idx="2777">
                  <c:v>-8.7764719547971737</c:v>
                </c:pt>
                <c:pt idx="2778">
                  <c:v>-7.0271705773237159E-2</c:v>
                </c:pt>
                <c:pt idx="2779">
                  <c:v>2.2425760081411283</c:v>
                </c:pt>
                <c:pt idx="2780">
                  <c:v>2.3316529091754887</c:v>
                </c:pt>
                <c:pt idx="2781">
                  <c:v>-1.1474137571952809</c:v>
                </c:pt>
                <c:pt idx="2782">
                  <c:v>-7.574236764149191</c:v>
                </c:pt>
                <c:pt idx="2783">
                  <c:v>-5.5608775740035696</c:v>
                </c:pt>
                <c:pt idx="2784">
                  <c:v>-3.0702722488876901</c:v>
                </c:pt>
                <c:pt idx="2785">
                  <c:v>-1.5354388696205774</c:v>
                </c:pt>
                <c:pt idx="2786">
                  <c:v>2.9464774267640195</c:v>
                </c:pt>
                <c:pt idx="2787">
                  <c:v>3.9033956506099798</c:v>
                </c:pt>
                <c:pt idx="2788">
                  <c:v>2.3854383995905977</c:v>
                </c:pt>
                <c:pt idx="2789">
                  <c:v>3.8807462913628399</c:v>
                </c:pt>
                <c:pt idx="2790">
                  <c:v>20.733964159797594</c:v>
                </c:pt>
                <c:pt idx="2791">
                  <c:v>3.5720876992322985</c:v>
                </c:pt>
                <c:pt idx="2792">
                  <c:v>-6.7555312175029911</c:v>
                </c:pt>
                <c:pt idx="2793">
                  <c:v>2.9897392560927187</c:v>
                </c:pt>
                <c:pt idx="2794">
                  <c:v>2.044111991358605</c:v>
                </c:pt>
                <c:pt idx="2795">
                  <c:v>-17.246181896234305</c:v>
                </c:pt>
                <c:pt idx="2796">
                  <c:v>10.851450655189183</c:v>
                </c:pt>
                <c:pt idx="2797">
                  <c:v>6.7296953724631265</c:v>
                </c:pt>
                <c:pt idx="2798">
                  <c:v>8.7628927196651034</c:v>
                </c:pt>
                <c:pt idx="2799">
                  <c:v>2.6072119904139726</c:v>
                </c:pt>
                <c:pt idx="2800">
                  <c:v>13.94553314145729</c:v>
                </c:pt>
                <c:pt idx="2801">
                  <c:v>6.4625875784957714</c:v>
                </c:pt>
                <c:pt idx="2802">
                  <c:v>-2.1004181359713954</c:v>
                </c:pt>
                <c:pt idx="2803">
                  <c:v>-35.72937885453922</c:v>
                </c:pt>
                <c:pt idx="2804">
                  <c:v>-10.479535113558015</c:v>
                </c:pt>
                <c:pt idx="2805">
                  <c:v>-7.9659717070496185</c:v>
                </c:pt>
                <c:pt idx="2806">
                  <c:v>4.2703315487564311</c:v>
                </c:pt>
                <c:pt idx="2807">
                  <c:v>-2.9656195346357919</c:v>
                </c:pt>
                <c:pt idx="2808">
                  <c:v>-7.1504130680992262E-2</c:v>
                </c:pt>
                <c:pt idx="2809">
                  <c:v>2.6163601160289858</c:v>
                </c:pt>
                <c:pt idx="2810">
                  <c:v>1.0335691275524681</c:v>
                </c:pt>
                <c:pt idx="2811">
                  <c:v>-1.7882621515422983</c:v>
                </c:pt>
                <c:pt idx="2812">
                  <c:v>4.5044405097242475</c:v>
                </c:pt>
                <c:pt idx="2813">
                  <c:v>6.7774341963877589</c:v>
                </c:pt>
                <c:pt idx="2814">
                  <c:v>2.8051297281678558</c:v>
                </c:pt>
                <c:pt idx="2815">
                  <c:v>0.29805275182449975</c:v>
                </c:pt>
                <c:pt idx="2816">
                  <c:v>-1.2737027048216021</c:v>
                </c:pt>
                <c:pt idx="2817">
                  <c:v>2.2514487616006988</c:v>
                </c:pt>
                <c:pt idx="2818">
                  <c:v>-1.3100616078803995</c:v>
                </c:pt>
                <c:pt idx="2819">
                  <c:v>-3.2604460993481865</c:v>
                </c:pt>
                <c:pt idx="2820">
                  <c:v>0.73285802155298541</c:v>
                </c:pt>
                <c:pt idx="2821">
                  <c:v>2.7816786931256843</c:v>
                </c:pt>
                <c:pt idx="2822">
                  <c:v>7.673165226876165</c:v>
                </c:pt>
                <c:pt idx="2823">
                  <c:v>-8.3456511402328459</c:v>
                </c:pt>
                <c:pt idx="2824">
                  <c:v>-1.2752878611929788</c:v>
                </c:pt>
                <c:pt idx="2825">
                  <c:v>2.4153125728768572</c:v>
                </c:pt>
                <c:pt idx="2826">
                  <c:v>3.5912943808999529</c:v>
                </c:pt>
                <c:pt idx="2827">
                  <c:v>-2.8176292506402945</c:v>
                </c:pt>
                <c:pt idx="2828">
                  <c:v>-5.1532903414175593</c:v>
                </c:pt>
                <c:pt idx="2829">
                  <c:v>4.8338680661421023</c:v>
                </c:pt>
                <c:pt idx="2830">
                  <c:v>0.6058059901528452</c:v>
                </c:pt>
                <c:pt idx="2831">
                  <c:v>4.315597725492097</c:v>
                </c:pt>
                <c:pt idx="2832">
                  <c:v>4.3887339885450132</c:v>
                </c:pt>
                <c:pt idx="2833">
                  <c:v>-0.91322999917895231</c:v>
                </c:pt>
                <c:pt idx="2834">
                  <c:v>4.5396076310138511</c:v>
                </c:pt>
                <c:pt idx="2835">
                  <c:v>-1.4610493263847673</c:v>
                </c:pt>
                <c:pt idx="2836">
                  <c:v>1.2195712708753632</c:v>
                </c:pt>
                <c:pt idx="2837">
                  <c:v>2.2136946344838151</c:v>
                </c:pt>
                <c:pt idx="2838">
                  <c:v>6.0929417895370648</c:v>
                </c:pt>
                <c:pt idx="2839">
                  <c:v>-0.33158099990060919</c:v>
                </c:pt>
                <c:pt idx="2840">
                  <c:v>0.84795167573184926</c:v>
                </c:pt>
                <c:pt idx="2841">
                  <c:v>4.8567850658620415</c:v>
                </c:pt>
                <c:pt idx="2842">
                  <c:v>6.0361656858207908</c:v>
                </c:pt>
                <c:pt idx="2843">
                  <c:v>-7.607435637039373</c:v>
                </c:pt>
                <c:pt idx="2844">
                  <c:v>1.0626227457127015</c:v>
                </c:pt>
                <c:pt idx="2845">
                  <c:v>6.9024008692060477</c:v>
                </c:pt>
                <c:pt idx="2846">
                  <c:v>-6.04505542550028</c:v>
                </c:pt>
                <c:pt idx="2847">
                  <c:v>-3.1806426498008875</c:v>
                </c:pt>
                <c:pt idx="2848">
                  <c:v>2.1596496201270128</c:v>
                </c:pt>
                <c:pt idx="2849">
                  <c:v>-4.3446503655335249</c:v>
                </c:pt>
                <c:pt idx="2850">
                  <c:v>-2.1723960334841053</c:v>
                </c:pt>
                <c:pt idx="2851">
                  <c:v>-2.1840939877524193</c:v>
                </c:pt>
                <c:pt idx="2852">
                  <c:v>2.314355889015701</c:v>
                </c:pt>
                <c:pt idx="2853">
                  <c:v>-10.575159894112062</c:v>
                </c:pt>
                <c:pt idx="2854">
                  <c:v>-0.10700303672913947</c:v>
                </c:pt>
                <c:pt idx="2855">
                  <c:v>3.7230050954267995</c:v>
                </c:pt>
                <c:pt idx="2856">
                  <c:v>-1.3136998247363039</c:v>
                </c:pt>
                <c:pt idx="2857">
                  <c:v>-2.6393274931921695</c:v>
                </c:pt>
                <c:pt idx="2858">
                  <c:v>9.151624456473904</c:v>
                </c:pt>
                <c:pt idx="2859">
                  <c:v>-4.5840421645955587</c:v>
                </c:pt>
                <c:pt idx="2860">
                  <c:v>-13.431581147808089</c:v>
                </c:pt>
                <c:pt idx="2861">
                  <c:v>-2.6828278244078376</c:v>
                </c:pt>
                <c:pt idx="2862">
                  <c:v>-0.53236954429972627</c:v>
                </c:pt>
                <c:pt idx="2863">
                  <c:v>3.3254138735530745</c:v>
                </c:pt>
                <c:pt idx="2864">
                  <c:v>-2.718928420944863</c:v>
                </c:pt>
                <c:pt idx="2865">
                  <c:v>-0.88032936131926931</c:v>
                </c:pt>
                <c:pt idx="2866">
                  <c:v>0.19167807114757807</c:v>
                </c:pt>
                <c:pt idx="2867">
                  <c:v>-3.7779673888387748</c:v>
                </c:pt>
                <c:pt idx="2868">
                  <c:v>7.8055715894543738</c:v>
                </c:pt>
                <c:pt idx="2869">
                  <c:v>1.248220204356727</c:v>
                </c:pt>
                <c:pt idx="2870">
                  <c:v>-4.9986122467947069</c:v>
                </c:pt>
                <c:pt idx="2871">
                  <c:v>2.8444414911517839</c:v>
                </c:pt>
                <c:pt idx="2872">
                  <c:v>0.28045188614248673</c:v>
                </c:pt>
                <c:pt idx="2873">
                  <c:v>0.74627102636132747</c:v>
                </c:pt>
                <c:pt idx="2874">
                  <c:v>-0.30787864196912551</c:v>
                </c:pt>
                <c:pt idx="2875">
                  <c:v>-1.9357576984525195</c:v>
                </c:pt>
                <c:pt idx="2876">
                  <c:v>-1.2737424525549557</c:v>
                </c:pt>
                <c:pt idx="2877">
                  <c:v>2.8323816541317228</c:v>
                </c:pt>
                <c:pt idx="2878">
                  <c:v>5.1959005736591735E-2</c:v>
                </c:pt>
                <c:pt idx="2879">
                  <c:v>1.567440653160304</c:v>
                </c:pt>
                <c:pt idx="2880">
                  <c:v>5.0694920697551851</c:v>
                </c:pt>
                <c:pt idx="2881">
                  <c:v>-1.9486172669700608</c:v>
                </c:pt>
                <c:pt idx="2882">
                  <c:v>-2.4083562405870111</c:v>
                </c:pt>
                <c:pt idx="2883">
                  <c:v>-1.0051931586983898</c:v>
                </c:pt>
                <c:pt idx="2884">
                  <c:v>0.30600158026270208</c:v>
                </c:pt>
                <c:pt idx="2885">
                  <c:v>-1.6187604805382421</c:v>
                </c:pt>
                <c:pt idx="2886">
                  <c:v>2.9010898737512179</c:v>
                </c:pt>
                <c:pt idx="2887">
                  <c:v>-4.7846921232320483E-2</c:v>
                </c:pt>
                <c:pt idx="2888">
                  <c:v>0.70330045660004714</c:v>
                </c:pt>
                <c:pt idx="2889">
                  <c:v>4.028210194490967</c:v>
                </c:pt>
                <c:pt idx="2890">
                  <c:v>-14.409610336405109</c:v>
                </c:pt>
                <c:pt idx="2891">
                  <c:v>-1.528348486430076</c:v>
                </c:pt>
                <c:pt idx="2892">
                  <c:v>-2.8246124737354563</c:v>
                </c:pt>
                <c:pt idx="2893">
                  <c:v>4.4521339016399679</c:v>
                </c:pt>
                <c:pt idx="2894">
                  <c:v>-16.077695799381146</c:v>
                </c:pt>
                <c:pt idx="2895">
                  <c:v>-2.6352584836905208</c:v>
                </c:pt>
                <c:pt idx="2896">
                  <c:v>2.7143527698259504</c:v>
                </c:pt>
                <c:pt idx="2897">
                  <c:v>7.5337907629866407</c:v>
                </c:pt>
                <c:pt idx="2898">
                  <c:v>2.1495297639934563</c:v>
                </c:pt>
                <c:pt idx="2899">
                  <c:v>-0.68034295405657019</c:v>
                </c:pt>
                <c:pt idx="2900">
                  <c:v>1.5462885863791911</c:v>
                </c:pt>
                <c:pt idx="2901">
                  <c:v>4.3011026940140908</c:v>
                </c:pt>
                <c:pt idx="2902">
                  <c:v>3.8741443188686588</c:v>
                </c:pt>
                <c:pt idx="2903">
                  <c:v>-0.46693654305749988</c:v>
                </c:pt>
                <c:pt idx="2904">
                  <c:v>0.66750667789649754</c:v>
                </c:pt>
                <c:pt idx="2905">
                  <c:v>0.73230662601933716</c:v>
                </c:pt>
                <c:pt idx="2906">
                  <c:v>-5.1624506054650681</c:v>
                </c:pt>
                <c:pt idx="2907">
                  <c:v>-8.5086457705864831</c:v>
                </c:pt>
                <c:pt idx="2908">
                  <c:v>5.6775182150332739</c:v>
                </c:pt>
                <c:pt idx="2909">
                  <c:v>-2.6704584375191871</c:v>
                </c:pt>
                <c:pt idx="2910">
                  <c:v>-5.0023493013839726</c:v>
                </c:pt>
                <c:pt idx="2911">
                  <c:v>0.51311447016657041</c:v>
                </c:pt>
                <c:pt idx="2912">
                  <c:v>1.2543075659632166</c:v>
                </c:pt>
                <c:pt idx="2913">
                  <c:v>-5.5056031629904538</c:v>
                </c:pt>
                <c:pt idx="2914">
                  <c:v>8.7982749113734684</c:v>
                </c:pt>
                <c:pt idx="2915">
                  <c:v>2.4136015741886183</c:v>
                </c:pt>
                <c:pt idx="2916">
                  <c:v>-3.2678948360857305</c:v>
                </c:pt>
                <c:pt idx="2917">
                  <c:v>-3.7049607927478547</c:v>
                </c:pt>
                <c:pt idx="2918">
                  <c:v>3.5676344400522595</c:v>
                </c:pt>
                <c:pt idx="2919">
                  <c:v>2.3285241626068256</c:v>
                </c:pt>
                <c:pt idx="2920">
                  <c:v>6.9333641960296433</c:v>
                </c:pt>
                <c:pt idx="2921">
                  <c:v>-0.75633056047227853</c:v>
                </c:pt>
                <c:pt idx="2922">
                  <c:v>-0.5486126246232601</c:v>
                </c:pt>
                <c:pt idx="2923">
                  <c:v>7.5613443276922538</c:v>
                </c:pt>
                <c:pt idx="2924">
                  <c:v>-11.692794398330832</c:v>
                </c:pt>
                <c:pt idx="2925">
                  <c:v>2.500151171935542</c:v>
                </c:pt>
                <c:pt idx="2926">
                  <c:v>3.0968827472979541</c:v>
                </c:pt>
                <c:pt idx="2927">
                  <c:v>-2.8773117988002639</c:v>
                </c:pt>
                <c:pt idx="2928">
                  <c:v>-12.000217346428649</c:v>
                </c:pt>
                <c:pt idx="2929">
                  <c:v>2.8290682194758148</c:v>
                </c:pt>
                <c:pt idx="2930">
                  <c:v>1.7580646683605039</c:v>
                </c:pt>
                <c:pt idx="2931">
                  <c:v>0.53653457944764682</c:v>
                </c:pt>
                <c:pt idx="2932">
                  <c:v>3.0558969679181445</c:v>
                </c:pt>
                <c:pt idx="2933">
                  <c:v>-1.0850890838953973</c:v>
                </c:pt>
                <c:pt idx="2934">
                  <c:v>2.8611379964721522</c:v>
                </c:pt>
                <c:pt idx="2935">
                  <c:v>2.8115176523071312</c:v>
                </c:pt>
                <c:pt idx="2936">
                  <c:v>9.6833319728276592</c:v>
                </c:pt>
                <c:pt idx="2937">
                  <c:v>2.3442099138466972</c:v>
                </c:pt>
                <c:pt idx="2938">
                  <c:v>2.8249990937588763</c:v>
                </c:pt>
                <c:pt idx="2939">
                  <c:v>1.3510520004929845</c:v>
                </c:pt>
                <c:pt idx="2940">
                  <c:v>3.4295566598577238</c:v>
                </c:pt>
                <c:pt idx="2941">
                  <c:v>-3.3187611520910423</c:v>
                </c:pt>
                <c:pt idx="2942">
                  <c:v>5.4457512616121022</c:v>
                </c:pt>
                <c:pt idx="2943">
                  <c:v>2.3185961668733199</c:v>
                </c:pt>
                <c:pt idx="2944">
                  <c:v>-0.75032427968916693</c:v>
                </c:pt>
                <c:pt idx="2945">
                  <c:v>0.55072944332825102</c:v>
                </c:pt>
                <c:pt idx="2946">
                  <c:v>-2.771598873747422</c:v>
                </c:pt>
                <c:pt idx="2947">
                  <c:v>-0.60862763377569706</c:v>
                </c:pt>
                <c:pt idx="2948">
                  <c:v>2.5548281458607534</c:v>
                </c:pt>
                <c:pt idx="2949">
                  <c:v>-1.5895177014233042</c:v>
                </c:pt>
                <c:pt idx="2950">
                  <c:v>8.1315996455918622</c:v>
                </c:pt>
                <c:pt idx="2951">
                  <c:v>-4.3476274682911509</c:v>
                </c:pt>
                <c:pt idx="2952">
                  <c:v>2.945639145144554</c:v>
                </c:pt>
                <c:pt idx="2953">
                  <c:v>-2.9960898516496997</c:v>
                </c:pt>
                <c:pt idx="2954">
                  <c:v>5.1228765334338675</c:v>
                </c:pt>
                <c:pt idx="2955">
                  <c:v>-2.0563136983616488</c:v>
                </c:pt>
                <c:pt idx="2956">
                  <c:v>1.1112527025644425</c:v>
                </c:pt>
                <c:pt idx="2957">
                  <c:v>0.80859461225634277</c:v>
                </c:pt>
                <c:pt idx="2958">
                  <c:v>4.5874925221604457</c:v>
                </c:pt>
                <c:pt idx="2959">
                  <c:v>3.138260787265196</c:v>
                </c:pt>
                <c:pt idx="2960">
                  <c:v>2.7583953508772225</c:v>
                </c:pt>
                <c:pt idx="2961">
                  <c:v>2.9773984011545878</c:v>
                </c:pt>
                <c:pt idx="2962">
                  <c:v>-0.21608966736945945</c:v>
                </c:pt>
                <c:pt idx="2963">
                  <c:v>-0.21608818259977625</c:v>
                </c:pt>
                <c:pt idx="2964">
                  <c:v>1.0253095898123235</c:v>
                </c:pt>
                <c:pt idx="2965">
                  <c:v>-8.4611451057131717</c:v>
                </c:pt>
                <c:pt idx="2966">
                  <c:v>7.6243728669015525</c:v>
                </c:pt>
                <c:pt idx="2967">
                  <c:v>2.7716258552202078</c:v>
                </c:pt>
                <c:pt idx="2968">
                  <c:v>0.62303770048102081</c:v>
                </c:pt>
                <c:pt idx="2969">
                  <c:v>11.587148764991611</c:v>
                </c:pt>
                <c:pt idx="2970">
                  <c:v>1.9836024898944515</c:v>
                </c:pt>
                <c:pt idx="2971">
                  <c:v>1.9617568705978385</c:v>
                </c:pt>
                <c:pt idx="2972">
                  <c:v>0.20656643628781524</c:v>
                </c:pt>
                <c:pt idx="2973">
                  <c:v>9.137485691676531</c:v>
                </c:pt>
                <c:pt idx="2974">
                  <c:v>6.8460809498497781</c:v>
                </c:pt>
                <c:pt idx="2975">
                  <c:v>-1.5381224579031141</c:v>
                </c:pt>
                <c:pt idx="2976">
                  <c:v>1.8006404484774237</c:v>
                </c:pt>
                <c:pt idx="2977">
                  <c:v>-0.31672586925766666</c:v>
                </c:pt>
                <c:pt idx="2978">
                  <c:v>1.2151119202172822</c:v>
                </c:pt>
                <c:pt idx="2979">
                  <c:v>1.8959720692407274</c:v>
                </c:pt>
                <c:pt idx="2980">
                  <c:v>11.560496410783728</c:v>
                </c:pt>
                <c:pt idx="2981">
                  <c:v>4.0061465244562839</c:v>
                </c:pt>
                <c:pt idx="2982">
                  <c:v>-3.2863669713963333</c:v>
                </c:pt>
                <c:pt idx="2983">
                  <c:v>-1.0301071689171124</c:v>
                </c:pt>
                <c:pt idx="2984">
                  <c:v>-1.1778712609988844</c:v>
                </c:pt>
                <c:pt idx="2985">
                  <c:v>1.0134460535355174</c:v>
                </c:pt>
                <c:pt idx="2986">
                  <c:v>1.9043814299764534</c:v>
                </c:pt>
                <c:pt idx="2987">
                  <c:v>-1.668790933384571</c:v>
                </c:pt>
                <c:pt idx="2988">
                  <c:v>-8.6627931892544439</c:v>
                </c:pt>
                <c:pt idx="2989">
                  <c:v>2.8426214942770685</c:v>
                </c:pt>
                <c:pt idx="2990">
                  <c:v>8.1723308324783375</c:v>
                </c:pt>
                <c:pt idx="2991">
                  <c:v>-1.3679529124880503</c:v>
                </c:pt>
                <c:pt idx="2992">
                  <c:v>2.6532353765648082</c:v>
                </c:pt>
                <c:pt idx="2993">
                  <c:v>-2.6278577069005706</c:v>
                </c:pt>
                <c:pt idx="2994">
                  <c:v>1.3566355259057019</c:v>
                </c:pt>
                <c:pt idx="2995">
                  <c:v>2.8710264107048431</c:v>
                </c:pt>
                <c:pt idx="2996">
                  <c:v>1.3472589925898291</c:v>
                </c:pt>
                <c:pt idx="2997">
                  <c:v>2.8381634487753189</c:v>
                </c:pt>
                <c:pt idx="2998">
                  <c:v>1.802914785983063</c:v>
                </c:pt>
                <c:pt idx="2999">
                  <c:v>2.2407725279820596</c:v>
                </c:pt>
                <c:pt idx="3000">
                  <c:v>4.2341454416079074</c:v>
                </c:pt>
                <c:pt idx="3001">
                  <c:v>5.5860733528810869</c:v>
                </c:pt>
                <c:pt idx="3002">
                  <c:v>0.83045997486834722</c:v>
                </c:pt>
                <c:pt idx="3003">
                  <c:v>-2.7764107279041212</c:v>
                </c:pt>
                <c:pt idx="3004">
                  <c:v>-0.32076592486532718</c:v>
                </c:pt>
                <c:pt idx="3005">
                  <c:v>-5.3124614451583341</c:v>
                </c:pt>
                <c:pt idx="3006">
                  <c:v>3.5856307528383411</c:v>
                </c:pt>
                <c:pt idx="3007">
                  <c:v>3.0029306242299327</c:v>
                </c:pt>
                <c:pt idx="3008">
                  <c:v>-3.1230553207830383</c:v>
                </c:pt>
                <c:pt idx="3009">
                  <c:v>0.60062782284003902</c:v>
                </c:pt>
                <c:pt idx="3010">
                  <c:v>3.9707517662378251</c:v>
                </c:pt>
                <c:pt idx="3011">
                  <c:v>2.6571955566297447</c:v>
                </c:pt>
                <c:pt idx="3012">
                  <c:v>-6.7304481196089228E-2</c:v>
                </c:pt>
                <c:pt idx="3013">
                  <c:v>0.1272605965544642</c:v>
                </c:pt>
                <c:pt idx="3014">
                  <c:v>4.3850931777681978</c:v>
                </c:pt>
                <c:pt idx="3015">
                  <c:v>-0.85675228653836655</c:v>
                </c:pt>
                <c:pt idx="3016">
                  <c:v>0.34815266011794677</c:v>
                </c:pt>
                <c:pt idx="3017">
                  <c:v>5.95403422919901</c:v>
                </c:pt>
                <c:pt idx="3018">
                  <c:v>-1.0906163574017711</c:v>
                </c:pt>
                <c:pt idx="3019">
                  <c:v>2.1504218586263164</c:v>
                </c:pt>
                <c:pt idx="3020">
                  <c:v>0.85557272289359787</c:v>
                </c:pt>
                <c:pt idx="3021">
                  <c:v>-4.1505797164377469</c:v>
                </c:pt>
                <c:pt idx="3022">
                  <c:v>3.6352821839015235</c:v>
                </c:pt>
                <c:pt idx="3023">
                  <c:v>0.63528163722574504</c:v>
                </c:pt>
                <c:pt idx="3024">
                  <c:v>1.6352799633777835</c:v>
                </c:pt>
                <c:pt idx="3025">
                  <c:v>11.285500891021755</c:v>
                </c:pt>
                <c:pt idx="3026">
                  <c:v>-4.8234040189695264</c:v>
                </c:pt>
                <c:pt idx="3027">
                  <c:v>-1.574646893549243</c:v>
                </c:pt>
                <c:pt idx="3028">
                  <c:v>-6.1659246260139327</c:v>
                </c:pt>
                <c:pt idx="3029">
                  <c:v>4.0742334375467237</c:v>
                </c:pt>
                <c:pt idx="3030">
                  <c:v>3.1629915769805592</c:v>
                </c:pt>
                <c:pt idx="3031">
                  <c:v>-5.3071781702107899</c:v>
                </c:pt>
                <c:pt idx="3032">
                  <c:v>2.9595438183226719</c:v>
                </c:pt>
                <c:pt idx="3033">
                  <c:v>-0.31116646244328194</c:v>
                </c:pt>
                <c:pt idx="3034">
                  <c:v>-1.4912354784805615</c:v>
                </c:pt>
                <c:pt idx="3035">
                  <c:v>0.93275798618903139</c:v>
                </c:pt>
                <c:pt idx="3036">
                  <c:v>2.5633677386860967</c:v>
                </c:pt>
                <c:pt idx="3037">
                  <c:v>-3.1028813847414938</c:v>
                </c:pt>
                <c:pt idx="3038">
                  <c:v>-3.4161399585993166</c:v>
                </c:pt>
                <c:pt idx="3039">
                  <c:v>3.748474735388541</c:v>
                </c:pt>
                <c:pt idx="3040">
                  <c:v>3.8852500659208431</c:v>
                </c:pt>
                <c:pt idx="3041">
                  <c:v>-0.68710718969276741</c:v>
                </c:pt>
                <c:pt idx="3042">
                  <c:v>3.9086106181257918</c:v>
                </c:pt>
                <c:pt idx="3043">
                  <c:v>-9.5316842799712731</c:v>
                </c:pt>
                <c:pt idx="3044">
                  <c:v>1.3718398727047685</c:v>
                </c:pt>
                <c:pt idx="3045">
                  <c:v>-2.7756712805711032</c:v>
                </c:pt>
                <c:pt idx="3046">
                  <c:v>-10.121530617893001</c:v>
                </c:pt>
                <c:pt idx="3047">
                  <c:v>-4.0121683825256582</c:v>
                </c:pt>
                <c:pt idx="3048">
                  <c:v>-5.2837987451803343</c:v>
                </c:pt>
                <c:pt idx="3049">
                  <c:v>1.6658531747421819</c:v>
                </c:pt>
                <c:pt idx="3050">
                  <c:v>2.827320709685722</c:v>
                </c:pt>
                <c:pt idx="3051">
                  <c:v>2.9159773988585016</c:v>
                </c:pt>
                <c:pt idx="3052">
                  <c:v>4.5746971920978865</c:v>
                </c:pt>
                <c:pt idx="3053">
                  <c:v>8.1527226794090666</c:v>
                </c:pt>
                <c:pt idx="3054">
                  <c:v>11.322047809547442</c:v>
                </c:pt>
                <c:pt idx="3055">
                  <c:v>-5.596151378561828</c:v>
                </c:pt>
                <c:pt idx="3056">
                  <c:v>0.18560727012841483</c:v>
                </c:pt>
                <c:pt idx="3057">
                  <c:v>4.4958102253403922</c:v>
                </c:pt>
                <c:pt idx="3058">
                  <c:v>1.6059848963009813</c:v>
                </c:pt>
                <c:pt idx="3059">
                  <c:v>-0.68666128390977121</c:v>
                </c:pt>
                <c:pt idx="3060">
                  <c:v>-0.57748959826703583</c:v>
                </c:pt>
                <c:pt idx="3061">
                  <c:v>1.9677764859322338</c:v>
                </c:pt>
                <c:pt idx="3062">
                  <c:v>3.0156363312952408</c:v>
                </c:pt>
                <c:pt idx="3063">
                  <c:v>-7.4099063056051335</c:v>
                </c:pt>
                <c:pt idx="3064">
                  <c:v>-4.6732960329732123</c:v>
                </c:pt>
                <c:pt idx="3065">
                  <c:v>-14.672231118307351</c:v>
                </c:pt>
                <c:pt idx="3066">
                  <c:v>4.0526312672761406</c:v>
                </c:pt>
                <c:pt idx="3067">
                  <c:v>7.6109476523287896</c:v>
                </c:pt>
                <c:pt idx="3068">
                  <c:v>2.5976063444123838</c:v>
                </c:pt>
                <c:pt idx="3069">
                  <c:v>8.6698281172871106</c:v>
                </c:pt>
                <c:pt idx="3070">
                  <c:v>1.2853181679567598</c:v>
                </c:pt>
                <c:pt idx="3071">
                  <c:v>-1.3844317297184716E-4</c:v>
                </c:pt>
                <c:pt idx="3072">
                  <c:v>9.5603547959456137E-2</c:v>
                </c:pt>
                <c:pt idx="3073">
                  <c:v>-2.0163557911838552</c:v>
                </c:pt>
                <c:pt idx="3074">
                  <c:v>-6.2672328314102259</c:v>
                </c:pt>
                <c:pt idx="3075">
                  <c:v>-22.458233513386773</c:v>
                </c:pt>
                <c:pt idx="3076">
                  <c:v>-0.92909228906677299</c:v>
                </c:pt>
                <c:pt idx="3077">
                  <c:v>1.9115761381161747</c:v>
                </c:pt>
                <c:pt idx="3078">
                  <c:v>-2.3126714125706798</c:v>
                </c:pt>
                <c:pt idx="3079">
                  <c:v>2.6577850113676362</c:v>
                </c:pt>
                <c:pt idx="3080">
                  <c:v>2.0938291922379193</c:v>
                </c:pt>
                <c:pt idx="3081">
                  <c:v>-3.6553742127134967</c:v>
                </c:pt>
                <c:pt idx="3082">
                  <c:v>1.3930497516335834</c:v>
                </c:pt>
                <c:pt idx="3083">
                  <c:v>0.9347587339861434</c:v>
                </c:pt>
                <c:pt idx="3084">
                  <c:v>-1.5425911536909211</c:v>
                </c:pt>
                <c:pt idx="3085">
                  <c:v>0.91745777462458022</c:v>
                </c:pt>
                <c:pt idx="3086">
                  <c:v>2.2932670033698912</c:v>
                </c:pt>
                <c:pt idx="3087">
                  <c:v>-7.3615834869389971</c:v>
                </c:pt>
                <c:pt idx="3088">
                  <c:v>4.717525576527791</c:v>
                </c:pt>
                <c:pt idx="3089">
                  <c:v>0.48275497645070686</c:v>
                </c:pt>
                <c:pt idx="3090">
                  <c:v>-4.562644394165801</c:v>
                </c:pt>
                <c:pt idx="3091">
                  <c:v>-0.58378988244447783</c:v>
                </c:pt>
                <c:pt idx="3092">
                  <c:v>-4.0707669579119568</c:v>
                </c:pt>
                <c:pt idx="3093">
                  <c:v>3.1928076187012806</c:v>
                </c:pt>
                <c:pt idx="3094">
                  <c:v>3.9788341465234254</c:v>
                </c:pt>
                <c:pt idx="3095">
                  <c:v>2.1607587146102389</c:v>
                </c:pt>
                <c:pt idx="3096">
                  <c:v>-2.8486196435886768</c:v>
                </c:pt>
                <c:pt idx="3097">
                  <c:v>2.3305507636551965</c:v>
                </c:pt>
                <c:pt idx="3098">
                  <c:v>6.0655701676357126</c:v>
                </c:pt>
                <c:pt idx="3099">
                  <c:v>-0.74251716046785532</c:v>
                </c:pt>
                <c:pt idx="3100">
                  <c:v>-8.2218818492070227</c:v>
                </c:pt>
                <c:pt idx="3101">
                  <c:v>-2.4143407093127536</c:v>
                </c:pt>
                <c:pt idx="3102">
                  <c:v>4.7801349057162241</c:v>
                </c:pt>
                <c:pt idx="3103">
                  <c:v>-3.4632656755951672</c:v>
                </c:pt>
                <c:pt idx="3104">
                  <c:v>15.739836457770636</c:v>
                </c:pt>
                <c:pt idx="3105">
                  <c:v>0.74395481224172499</c:v>
                </c:pt>
                <c:pt idx="3106">
                  <c:v>-2.0774676926349827</c:v>
                </c:pt>
                <c:pt idx="3107">
                  <c:v>11.707436116965923</c:v>
                </c:pt>
                <c:pt idx="3108">
                  <c:v>4.9313573112779352</c:v>
                </c:pt>
                <c:pt idx="3109">
                  <c:v>7.6517460469820975</c:v>
                </c:pt>
                <c:pt idx="3110">
                  <c:v>2.8996653539163759</c:v>
                </c:pt>
                <c:pt idx="3111">
                  <c:v>-3.8023589757665803</c:v>
                </c:pt>
                <c:pt idx="3112">
                  <c:v>-5.7618410635813149</c:v>
                </c:pt>
                <c:pt idx="3113">
                  <c:v>10.734475925862995</c:v>
                </c:pt>
                <c:pt idx="3114">
                  <c:v>3.2553721136485905</c:v>
                </c:pt>
                <c:pt idx="3115">
                  <c:v>4.5358495259973495</c:v>
                </c:pt>
                <c:pt idx="3116">
                  <c:v>2.4341473800322717</c:v>
                </c:pt>
                <c:pt idx="3117">
                  <c:v>0.57696640478809513</c:v>
                </c:pt>
                <c:pt idx="3118">
                  <c:v>-0.14796368840224261</c:v>
                </c:pt>
                <c:pt idx="3119">
                  <c:v>-4.7224058562705693</c:v>
                </c:pt>
                <c:pt idx="3120">
                  <c:v>2.511455450792667</c:v>
                </c:pt>
                <c:pt idx="3121">
                  <c:v>0.55347549028529386</c:v>
                </c:pt>
                <c:pt idx="3122">
                  <c:v>-3.9609691921967141</c:v>
                </c:pt>
                <c:pt idx="3123">
                  <c:v>4.1014856053290742</c:v>
                </c:pt>
                <c:pt idx="3124">
                  <c:v>0.95999853624067555</c:v>
                </c:pt>
                <c:pt idx="3125">
                  <c:v>6.177174096454479</c:v>
                </c:pt>
                <c:pt idx="3126">
                  <c:v>9.4347894768916234</c:v>
                </c:pt>
                <c:pt idx="3127">
                  <c:v>-0.58379109994660894</c:v>
                </c:pt>
                <c:pt idx="3128">
                  <c:v>0.88854655318007758</c:v>
                </c:pt>
                <c:pt idx="3129">
                  <c:v>-2.0557935557783082</c:v>
                </c:pt>
                <c:pt idx="3130">
                  <c:v>-0.52515975044498475</c:v>
                </c:pt>
                <c:pt idx="3131">
                  <c:v>2.9748915884688643</c:v>
                </c:pt>
                <c:pt idx="3132">
                  <c:v>-6.9845395276408482</c:v>
                </c:pt>
                <c:pt idx="3133">
                  <c:v>-2.7548380656450462</c:v>
                </c:pt>
                <c:pt idx="3134">
                  <c:v>-2.8362698390991312</c:v>
                </c:pt>
                <c:pt idx="3135">
                  <c:v>8.7600015917388703</c:v>
                </c:pt>
                <c:pt idx="3136">
                  <c:v>-2.3998242642818468</c:v>
                </c:pt>
                <c:pt idx="3137">
                  <c:v>-0.32399829815831538</c:v>
                </c:pt>
                <c:pt idx="3138">
                  <c:v>-1.0669203169715757</c:v>
                </c:pt>
                <c:pt idx="3139">
                  <c:v>0.18385737817693837</c:v>
                </c:pt>
                <c:pt idx="3140">
                  <c:v>-2.418731032883187</c:v>
                </c:pt>
                <c:pt idx="3141">
                  <c:v>4.6552432306424123</c:v>
                </c:pt>
                <c:pt idx="3142">
                  <c:v>-0.43448043005633963</c:v>
                </c:pt>
                <c:pt idx="3143">
                  <c:v>4.218202932230426</c:v>
                </c:pt>
                <c:pt idx="3144">
                  <c:v>-3.7749965575709439</c:v>
                </c:pt>
                <c:pt idx="3145">
                  <c:v>-4.5389842714303938</c:v>
                </c:pt>
                <c:pt idx="3146">
                  <c:v>0.96694761112448191</c:v>
                </c:pt>
                <c:pt idx="3147">
                  <c:v>-2.9737716008145725</c:v>
                </c:pt>
                <c:pt idx="3148">
                  <c:v>1.7637359626048408</c:v>
                </c:pt>
                <c:pt idx="3149">
                  <c:v>-0.26235822794376418</c:v>
                </c:pt>
                <c:pt idx="3150">
                  <c:v>-5.6364671302858085</c:v>
                </c:pt>
                <c:pt idx="3151">
                  <c:v>3.0170557892808318</c:v>
                </c:pt>
                <c:pt idx="3152">
                  <c:v>1.6728574099281985</c:v>
                </c:pt>
                <c:pt idx="3153">
                  <c:v>-2.3008483032883333</c:v>
                </c:pt>
                <c:pt idx="3154">
                  <c:v>-17.493626553524436</c:v>
                </c:pt>
                <c:pt idx="3155">
                  <c:v>-15.251779568310013</c:v>
                </c:pt>
                <c:pt idx="3156">
                  <c:v>26.054512475791782</c:v>
                </c:pt>
                <c:pt idx="3157">
                  <c:v>3.1792711410147945E-2</c:v>
                </c:pt>
                <c:pt idx="3158">
                  <c:v>4.5972526539558345</c:v>
                </c:pt>
                <c:pt idx="3159">
                  <c:v>5.5324748908834493</c:v>
                </c:pt>
                <c:pt idx="3160">
                  <c:v>0.89508323501604536</c:v>
                </c:pt>
                <c:pt idx="3161">
                  <c:v>0.91345663197753879</c:v>
                </c:pt>
                <c:pt idx="3162">
                  <c:v>5.9053764670135962</c:v>
                </c:pt>
                <c:pt idx="3163">
                  <c:v>0.85889714948574181</c:v>
                </c:pt>
                <c:pt idx="3164">
                  <c:v>1.9861866773723165</c:v>
                </c:pt>
                <c:pt idx="3165">
                  <c:v>2.7958685192877368</c:v>
                </c:pt>
                <c:pt idx="3166">
                  <c:v>-4.690971474637621</c:v>
                </c:pt>
                <c:pt idx="3167">
                  <c:v>-0.13044145951009511</c:v>
                </c:pt>
                <c:pt idx="3168">
                  <c:v>-2.555352548234481</c:v>
                </c:pt>
                <c:pt idx="3169">
                  <c:v>0.26889364795044912</c:v>
                </c:pt>
                <c:pt idx="3170">
                  <c:v>7.0057038443091955</c:v>
                </c:pt>
                <c:pt idx="3171">
                  <c:v>6.4101145604126515</c:v>
                </c:pt>
                <c:pt idx="3172">
                  <c:v>4.5803769946569872</c:v>
                </c:pt>
                <c:pt idx="3173">
                  <c:v>-0.56859730913855344</c:v>
                </c:pt>
                <c:pt idx="3174">
                  <c:v>-9.5831238373353074</c:v>
                </c:pt>
                <c:pt idx="3175">
                  <c:v>-22.563949383616546</c:v>
                </c:pt>
                <c:pt idx="3176">
                  <c:v>-15.045216829013199</c:v>
                </c:pt>
                <c:pt idx="3177">
                  <c:v>-9.6664050459948783</c:v>
                </c:pt>
                <c:pt idx="3178">
                  <c:v>-4.3580295974891214E-2</c:v>
                </c:pt>
                <c:pt idx="3179">
                  <c:v>19.562696609473818</c:v>
                </c:pt>
                <c:pt idx="3180">
                  <c:v>2.4121188489823027</c:v>
                </c:pt>
                <c:pt idx="3181">
                  <c:v>7.0358635028547951</c:v>
                </c:pt>
                <c:pt idx="3182">
                  <c:v>2.6550884930831984</c:v>
                </c:pt>
                <c:pt idx="3183">
                  <c:v>-5.7484807160123239</c:v>
                </c:pt>
                <c:pt idx="3184">
                  <c:v>-6.5753525565962008</c:v>
                </c:pt>
                <c:pt idx="3185">
                  <c:v>-2.0591770643478355</c:v>
                </c:pt>
                <c:pt idx="3186">
                  <c:v>2.8942517006119175</c:v>
                </c:pt>
                <c:pt idx="3187">
                  <c:v>2.5192882292749346</c:v>
                </c:pt>
                <c:pt idx="3188">
                  <c:v>3.6741452031382664</c:v>
                </c:pt>
                <c:pt idx="3189">
                  <c:v>3.5893112554152395</c:v>
                </c:pt>
                <c:pt idx="3190">
                  <c:v>2.6920146976645469</c:v>
                </c:pt>
                <c:pt idx="3191">
                  <c:v>2.4033027000706113</c:v>
                </c:pt>
                <c:pt idx="3192">
                  <c:v>2.6914858856990662</c:v>
                </c:pt>
                <c:pt idx="3193">
                  <c:v>3.9989168422235366</c:v>
                </c:pt>
                <c:pt idx="3194">
                  <c:v>2.5918164084590671</c:v>
                </c:pt>
                <c:pt idx="3195">
                  <c:v>-1.5961870492950254</c:v>
                </c:pt>
                <c:pt idx="3196">
                  <c:v>-4.1100741803901286</c:v>
                </c:pt>
                <c:pt idx="3197">
                  <c:v>0.59836493643150845</c:v>
                </c:pt>
                <c:pt idx="3198">
                  <c:v>5.7249932777188377</c:v>
                </c:pt>
                <c:pt idx="3199">
                  <c:v>-0.64936785709546996</c:v>
                </c:pt>
                <c:pt idx="3200">
                  <c:v>-0.83782925422471521</c:v>
                </c:pt>
                <c:pt idx="3201">
                  <c:v>2.3184972997687225</c:v>
                </c:pt>
                <c:pt idx="3202">
                  <c:v>2.0142621094263262</c:v>
                </c:pt>
                <c:pt idx="3203">
                  <c:v>-6.771548110975516</c:v>
                </c:pt>
                <c:pt idx="3204">
                  <c:v>-3.5200837331406802</c:v>
                </c:pt>
                <c:pt idx="3205">
                  <c:v>-6.047197735464934</c:v>
                </c:pt>
                <c:pt idx="3206">
                  <c:v>5.7344200212881589</c:v>
                </c:pt>
                <c:pt idx="3207">
                  <c:v>-2.0413417432738328</c:v>
                </c:pt>
                <c:pt idx="3208">
                  <c:v>4.8488265389837721</c:v>
                </c:pt>
                <c:pt idx="3209">
                  <c:v>-0.94598975558150755</c:v>
                </c:pt>
                <c:pt idx="3210">
                  <c:v>1.6822633473887407</c:v>
                </c:pt>
                <c:pt idx="3211">
                  <c:v>9.4863881103159571</c:v>
                </c:pt>
                <c:pt idx="3212">
                  <c:v>2.4662750074267024</c:v>
                </c:pt>
                <c:pt idx="3213">
                  <c:v>-15.066113495394035</c:v>
                </c:pt>
                <c:pt idx="3214">
                  <c:v>-23.913272622709684</c:v>
                </c:pt>
                <c:pt idx="3215">
                  <c:v>3.9549763413757404</c:v>
                </c:pt>
                <c:pt idx="3216">
                  <c:v>-1.7962204495624121</c:v>
                </c:pt>
                <c:pt idx="3217">
                  <c:v>0.46901309006969427</c:v>
                </c:pt>
                <c:pt idx="3218">
                  <c:v>-9.8050752442642022</c:v>
                </c:pt>
                <c:pt idx="3219">
                  <c:v>-2.5403519518171862</c:v>
                </c:pt>
                <c:pt idx="3220">
                  <c:v>3.5238239433856364</c:v>
                </c:pt>
                <c:pt idx="3221">
                  <c:v>2.4821053900084706</c:v>
                </c:pt>
                <c:pt idx="3222">
                  <c:v>4.4020491856101103</c:v>
                </c:pt>
                <c:pt idx="3223">
                  <c:v>-8.0350245757012146</c:v>
                </c:pt>
                <c:pt idx="3224">
                  <c:v>-7.0710263437620711</c:v>
                </c:pt>
                <c:pt idx="3225">
                  <c:v>2.6697642135687829</c:v>
                </c:pt>
                <c:pt idx="3226">
                  <c:v>-0.5061975731228614</c:v>
                </c:pt>
                <c:pt idx="3227">
                  <c:v>-14.347336741969514</c:v>
                </c:pt>
                <c:pt idx="3228">
                  <c:v>3.8871498991470759</c:v>
                </c:pt>
                <c:pt idx="3229">
                  <c:v>-5.3508028181406644</c:v>
                </c:pt>
                <c:pt idx="3230">
                  <c:v>-3.2958911380370495</c:v>
                </c:pt>
                <c:pt idx="3231">
                  <c:v>-2.1924394435814634</c:v>
                </c:pt>
                <c:pt idx="3232">
                  <c:v>-10.991574213360749</c:v>
                </c:pt>
                <c:pt idx="3233">
                  <c:v>-5.8453837407019051</c:v>
                </c:pt>
                <c:pt idx="3234">
                  <c:v>1.2828189207068306</c:v>
                </c:pt>
                <c:pt idx="3235">
                  <c:v>1.5416048033948897</c:v>
                </c:pt>
                <c:pt idx="3236">
                  <c:v>-1.4999377331254919</c:v>
                </c:pt>
                <c:pt idx="3237">
                  <c:v>3.956460277139513</c:v>
                </c:pt>
                <c:pt idx="3238">
                  <c:v>3.1373358613527103</c:v>
                </c:pt>
                <c:pt idx="3239">
                  <c:v>7.4422401076112124</c:v>
                </c:pt>
                <c:pt idx="3240">
                  <c:v>1.7283833551871481</c:v>
                </c:pt>
                <c:pt idx="3241">
                  <c:v>1.7918483581392053</c:v>
                </c:pt>
                <c:pt idx="3242">
                  <c:v>2.0298754635419556</c:v>
                </c:pt>
                <c:pt idx="3243">
                  <c:v>-1.374103436318336</c:v>
                </c:pt>
                <c:pt idx="3244">
                  <c:v>-21.378433788884834</c:v>
                </c:pt>
                <c:pt idx="3245">
                  <c:v>-6.9223861165110065</c:v>
                </c:pt>
                <c:pt idx="3246">
                  <c:v>-1.3182821043240267</c:v>
                </c:pt>
                <c:pt idx="3247">
                  <c:v>1.8803685190914905</c:v>
                </c:pt>
                <c:pt idx="3248">
                  <c:v>3.8405894914631347</c:v>
                </c:pt>
                <c:pt idx="3249">
                  <c:v>-8.1102324863074671</c:v>
                </c:pt>
                <c:pt idx="3250">
                  <c:v>-2.8651443647760289E-3</c:v>
                </c:pt>
                <c:pt idx="3251">
                  <c:v>-3.6549199978311435</c:v>
                </c:pt>
                <c:pt idx="3252">
                  <c:v>2.376296908391609</c:v>
                </c:pt>
                <c:pt idx="3253">
                  <c:v>3.0455287411875105</c:v>
                </c:pt>
                <c:pt idx="3254">
                  <c:v>2.7464482575628182</c:v>
                </c:pt>
                <c:pt idx="3255">
                  <c:v>-0.54821777214780809</c:v>
                </c:pt>
                <c:pt idx="3256">
                  <c:v>-6.3878761153096804</c:v>
                </c:pt>
                <c:pt idx="3257">
                  <c:v>2.2098861816600959</c:v>
                </c:pt>
                <c:pt idx="3258">
                  <c:v>3.9126759255413361</c:v>
                </c:pt>
                <c:pt idx="3259">
                  <c:v>6.1774990715977225</c:v>
                </c:pt>
                <c:pt idx="3260">
                  <c:v>4.9525448641337562</c:v>
                </c:pt>
                <c:pt idx="3261">
                  <c:v>-1.0979782894828105</c:v>
                </c:pt>
                <c:pt idx="3262">
                  <c:v>2.0808913625951106</c:v>
                </c:pt>
                <c:pt idx="3263">
                  <c:v>-27.571190587355986</c:v>
                </c:pt>
                <c:pt idx="3264">
                  <c:v>6.2564135659194307</c:v>
                </c:pt>
                <c:pt idx="3265">
                  <c:v>0.85771772502015153</c:v>
                </c:pt>
                <c:pt idx="3266">
                  <c:v>-4.1932393395131555</c:v>
                </c:pt>
                <c:pt idx="3267">
                  <c:v>1.8322724998111113</c:v>
                </c:pt>
                <c:pt idx="3268">
                  <c:v>3.2106932556717993</c:v>
                </c:pt>
                <c:pt idx="3269">
                  <c:v>8.1833572360338991</c:v>
                </c:pt>
                <c:pt idx="3270">
                  <c:v>-1.235826832344145</c:v>
                </c:pt>
                <c:pt idx="3271">
                  <c:v>-12.77606294842434</c:v>
                </c:pt>
                <c:pt idx="3272">
                  <c:v>0.91871191189736123</c:v>
                </c:pt>
                <c:pt idx="3273">
                  <c:v>4.4609231888599368</c:v>
                </c:pt>
                <c:pt idx="3274">
                  <c:v>2.0982064528552371</c:v>
                </c:pt>
                <c:pt idx="3275">
                  <c:v>6.4203955946704525</c:v>
                </c:pt>
                <c:pt idx="3276">
                  <c:v>14.842763062168203</c:v>
                </c:pt>
                <c:pt idx="3277">
                  <c:v>10.116585694206321</c:v>
                </c:pt>
                <c:pt idx="3278">
                  <c:v>2.1096628490505651</c:v>
                </c:pt>
                <c:pt idx="3279">
                  <c:v>-1.8474615687992895</c:v>
                </c:pt>
                <c:pt idx="3280">
                  <c:v>2.2314325247289446</c:v>
                </c:pt>
                <c:pt idx="3281">
                  <c:v>0.63312102548347582</c:v>
                </c:pt>
                <c:pt idx="3282">
                  <c:v>2.2124471487643405</c:v>
                </c:pt>
                <c:pt idx="3283">
                  <c:v>-1.8003865555584753E-2</c:v>
                </c:pt>
                <c:pt idx="3284">
                  <c:v>4.7288005663273509</c:v>
                </c:pt>
                <c:pt idx="3285">
                  <c:v>-15.695809312834513</c:v>
                </c:pt>
                <c:pt idx="3286">
                  <c:v>-3.8403102992088236</c:v>
                </c:pt>
                <c:pt idx="3287">
                  <c:v>-3.2901430300006353</c:v>
                </c:pt>
                <c:pt idx="3288">
                  <c:v>1.206421327433489</c:v>
                </c:pt>
                <c:pt idx="3289">
                  <c:v>2.2313664798795969</c:v>
                </c:pt>
                <c:pt idx="3290">
                  <c:v>-0.49068692447588091</c:v>
                </c:pt>
                <c:pt idx="3291">
                  <c:v>1.8933212000802939</c:v>
                </c:pt>
                <c:pt idx="3292">
                  <c:v>4.0587157319177578</c:v>
                </c:pt>
                <c:pt idx="3293">
                  <c:v>-6.5597127417517385</c:v>
                </c:pt>
                <c:pt idx="3294">
                  <c:v>6.6128031510690874</c:v>
                </c:pt>
                <c:pt idx="3295">
                  <c:v>-1.9273655341957436</c:v>
                </c:pt>
                <c:pt idx="3296">
                  <c:v>-6.6791981609930531</c:v>
                </c:pt>
                <c:pt idx="3297">
                  <c:v>4.1238688623786999</c:v>
                </c:pt>
                <c:pt idx="3298">
                  <c:v>2.2854756968557695</c:v>
                </c:pt>
                <c:pt idx="3299">
                  <c:v>-2.9811655720189663</c:v>
                </c:pt>
                <c:pt idx="3300">
                  <c:v>-9.8183496023644778</c:v>
                </c:pt>
                <c:pt idx="3301">
                  <c:v>7.4702998315914328</c:v>
                </c:pt>
                <c:pt idx="3302">
                  <c:v>2.4674291302533362</c:v>
                </c:pt>
                <c:pt idx="3303">
                  <c:v>5.4346946378785788</c:v>
                </c:pt>
                <c:pt idx="3304">
                  <c:v>8.719165773051003</c:v>
                </c:pt>
                <c:pt idx="3305">
                  <c:v>-0.98716641740234934</c:v>
                </c:pt>
                <c:pt idx="3306">
                  <c:v>2.1817193839905826</c:v>
                </c:pt>
                <c:pt idx="3307">
                  <c:v>5.0834504245110708</c:v>
                </c:pt>
                <c:pt idx="3308">
                  <c:v>3.2630940135885993</c:v>
                </c:pt>
                <c:pt idx="3309">
                  <c:v>-5.4798782854265227</c:v>
                </c:pt>
                <c:pt idx="3310">
                  <c:v>-4.2527165572633692</c:v>
                </c:pt>
                <c:pt idx="3311">
                  <c:v>-5.9757461527838842</c:v>
                </c:pt>
                <c:pt idx="3312">
                  <c:v>-2.928973643907085</c:v>
                </c:pt>
                <c:pt idx="3313">
                  <c:v>4.3765426307917608</c:v>
                </c:pt>
                <c:pt idx="3314">
                  <c:v>0.80023292225034481</c:v>
                </c:pt>
                <c:pt idx="3315">
                  <c:v>2.3248615905182675</c:v>
                </c:pt>
                <c:pt idx="3316">
                  <c:v>-1.3899865181636528</c:v>
                </c:pt>
                <c:pt idx="3317">
                  <c:v>3.9252306134701342</c:v>
                </c:pt>
                <c:pt idx="3318">
                  <c:v>0.44111215273606774</c:v>
                </c:pt>
                <c:pt idx="3319">
                  <c:v>-5.8511396717516249</c:v>
                </c:pt>
                <c:pt idx="3320">
                  <c:v>3.3885562625214476</c:v>
                </c:pt>
                <c:pt idx="3321">
                  <c:v>-11.74470299501705</c:v>
                </c:pt>
                <c:pt idx="3322">
                  <c:v>3.6235106751489781</c:v>
                </c:pt>
                <c:pt idx="3323">
                  <c:v>-7.4770621274979305</c:v>
                </c:pt>
                <c:pt idx="3324">
                  <c:v>2.0172511294402113</c:v>
                </c:pt>
                <c:pt idx="3325">
                  <c:v>-1.828024502605075</c:v>
                </c:pt>
                <c:pt idx="3326">
                  <c:v>3.7607687152052165</c:v>
                </c:pt>
                <c:pt idx="3327">
                  <c:v>19.224724309529222</c:v>
                </c:pt>
                <c:pt idx="3328">
                  <c:v>0.14705731979820769</c:v>
                </c:pt>
                <c:pt idx="3329">
                  <c:v>10.478125637746771</c:v>
                </c:pt>
                <c:pt idx="3330">
                  <c:v>-1.0718248002808934</c:v>
                </c:pt>
                <c:pt idx="3331">
                  <c:v>2.412755133683504</c:v>
                </c:pt>
                <c:pt idx="3332">
                  <c:v>3.9585802771832874</c:v>
                </c:pt>
                <c:pt idx="3333">
                  <c:v>-3.2547173821210578</c:v>
                </c:pt>
                <c:pt idx="3334">
                  <c:v>-1.614666968891143</c:v>
                </c:pt>
                <c:pt idx="3335">
                  <c:v>-6.9324547288664888</c:v>
                </c:pt>
                <c:pt idx="3336">
                  <c:v>5.4753891784756519</c:v>
                </c:pt>
                <c:pt idx="3337">
                  <c:v>3.5214891359958642</c:v>
                </c:pt>
                <c:pt idx="3338">
                  <c:v>2.7205050544691574</c:v>
                </c:pt>
                <c:pt idx="3339">
                  <c:v>-18.150400162602125</c:v>
                </c:pt>
                <c:pt idx="3340">
                  <c:v>1.7959406058841552</c:v>
                </c:pt>
                <c:pt idx="3341">
                  <c:v>1.4936421740672756</c:v>
                </c:pt>
                <c:pt idx="3342">
                  <c:v>-3.2423246631785361</c:v>
                </c:pt>
                <c:pt idx="3343">
                  <c:v>-6.9296051790775834</c:v>
                </c:pt>
                <c:pt idx="3344">
                  <c:v>-9.9183257853841269</c:v>
                </c:pt>
                <c:pt idx="3345">
                  <c:v>2.8555104595182996</c:v>
                </c:pt>
                <c:pt idx="3346">
                  <c:v>2.3995183687276693</c:v>
                </c:pt>
                <c:pt idx="3347">
                  <c:v>2.5542792262882301</c:v>
                </c:pt>
                <c:pt idx="3348">
                  <c:v>4.6854501220258555</c:v>
                </c:pt>
                <c:pt idx="3349">
                  <c:v>-1.7914310840289289</c:v>
                </c:pt>
                <c:pt idx="3350">
                  <c:v>3.2106848912788593</c:v>
                </c:pt>
                <c:pt idx="3351">
                  <c:v>4.8817622144132997</c:v>
                </c:pt>
                <c:pt idx="3352">
                  <c:v>-18.052315730089774</c:v>
                </c:pt>
                <c:pt idx="3353">
                  <c:v>-1.9857508135745263</c:v>
                </c:pt>
                <c:pt idx="3354">
                  <c:v>-1.9082883880609813</c:v>
                </c:pt>
                <c:pt idx="3355">
                  <c:v>-1.6090164766946629</c:v>
                </c:pt>
                <c:pt idx="3356">
                  <c:v>-3.6036657145915285</c:v>
                </c:pt>
                <c:pt idx="3357">
                  <c:v>16.96204030133228</c:v>
                </c:pt>
                <c:pt idx="3358">
                  <c:v>-2.9721837902599049</c:v>
                </c:pt>
                <c:pt idx="3359">
                  <c:v>-13.349095846274892</c:v>
                </c:pt>
                <c:pt idx="3360">
                  <c:v>0.40526371715399989</c:v>
                </c:pt>
                <c:pt idx="3361">
                  <c:v>-11.849607358220041</c:v>
                </c:pt>
                <c:pt idx="3362">
                  <c:v>-5.8551828506593466</c:v>
                </c:pt>
                <c:pt idx="3363">
                  <c:v>-4.7594483958779961</c:v>
                </c:pt>
                <c:pt idx="3364">
                  <c:v>6.7185921525892525</c:v>
                </c:pt>
                <c:pt idx="3365">
                  <c:v>-7.2749011975017766</c:v>
                </c:pt>
                <c:pt idx="3366">
                  <c:v>-0.18137560980528633</c:v>
                </c:pt>
                <c:pt idx="3367">
                  <c:v>0.11565040988637065</c:v>
                </c:pt>
                <c:pt idx="3368">
                  <c:v>2.1128320281329565</c:v>
                </c:pt>
                <c:pt idx="3369">
                  <c:v>-1.2189700758126349</c:v>
                </c:pt>
                <c:pt idx="3370">
                  <c:v>-2.8194575439589897</c:v>
                </c:pt>
                <c:pt idx="3371">
                  <c:v>2.2623307940295092</c:v>
                </c:pt>
                <c:pt idx="3372">
                  <c:v>-3.7893061244415946</c:v>
                </c:pt>
                <c:pt idx="3373">
                  <c:v>-33.263670114892662</c:v>
                </c:pt>
                <c:pt idx="3374">
                  <c:v>-2.9269983383231875</c:v>
                </c:pt>
                <c:pt idx="3375">
                  <c:v>4.0741202224763668</c:v>
                </c:pt>
                <c:pt idx="3376">
                  <c:v>-4.6647141867916986</c:v>
                </c:pt>
                <c:pt idx="3377">
                  <c:v>-2.673242986355163</c:v>
                </c:pt>
                <c:pt idx="3378">
                  <c:v>2.8311822336604706</c:v>
                </c:pt>
                <c:pt idx="3379">
                  <c:v>-2.5272608114387367</c:v>
                </c:pt>
                <c:pt idx="3380">
                  <c:v>-4.5166760249465057</c:v>
                </c:pt>
                <c:pt idx="3381">
                  <c:v>3.0678949051211362</c:v>
                </c:pt>
                <c:pt idx="3382">
                  <c:v>1.0575752081079912</c:v>
                </c:pt>
                <c:pt idx="3383">
                  <c:v>0.3332185825306766</c:v>
                </c:pt>
                <c:pt idx="3384">
                  <c:v>2.6208047882683019</c:v>
                </c:pt>
                <c:pt idx="3385">
                  <c:v>9.4368520407787742</c:v>
                </c:pt>
                <c:pt idx="3386">
                  <c:v>0.18960964172443084</c:v>
                </c:pt>
                <c:pt idx="3387">
                  <c:v>3.0000904056385025</c:v>
                </c:pt>
                <c:pt idx="3388">
                  <c:v>2.9136614693634755</c:v>
                </c:pt>
                <c:pt idx="3389">
                  <c:v>18.863007370125956</c:v>
                </c:pt>
                <c:pt idx="3390">
                  <c:v>3.0017565351052298</c:v>
                </c:pt>
                <c:pt idx="3391">
                  <c:v>3.7271061166096615</c:v>
                </c:pt>
                <c:pt idx="3392">
                  <c:v>-9.9243392142696507E-2</c:v>
                </c:pt>
                <c:pt idx="3393">
                  <c:v>-1.7423563705696949</c:v>
                </c:pt>
                <c:pt idx="3394">
                  <c:v>9.6300787262092769</c:v>
                </c:pt>
                <c:pt idx="3395">
                  <c:v>-0.87383419426392095</c:v>
                </c:pt>
                <c:pt idx="3396">
                  <c:v>-6.5307434892776115</c:v>
                </c:pt>
                <c:pt idx="3397">
                  <c:v>-5.5566179513219822</c:v>
                </c:pt>
                <c:pt idx="3398">
                  <c:v>7.5184938350842145</c:v>
                </c:pt>
                <c:pt idx="3399">
                  <c:v>-6.898987675464241</c:v>
                </c:pt>
                <c:pt idx="3400">
                  <c:v>-12.361279572781172</c:v>
                </c:pt>
                <c:pt idx="3401">
                  <c:v>-18.663077084148412</c:v>
                </c:pt>
                <c:pt idx="3402">
                  <c:v>0.48039605603337066</c:v>
                </c:pt>
                <c:pt idx="3403">
                  <c:v>2.6887804888148708</c:v>
                </c:pt>
                <c:pt idx="3404">
                  <c:v>2.5593379723131449</c:v>
                </c:pt>
                <c:pt idx="3405">
                  <c:v>3.5181136675934965</c:v>
                </c:pt>
                <c:pt idx="3406">
                  <c:v>-0.81761289510960466</c:v>
                </c:pt>
                <c:pt idx="3407">
                  <c:v>-2.2380438486454608</c:v>
                </c:pt>
                <c:pt idx="3408">
                  <c:v>1.223718467045714</c:v>
                </c:pt>
                <c:pt idx="3409">
                  <c:v>3.8784065770181684</c:v>
                </c:pt>
                <c:pt idx="3410">
                  <c:v>-1.7829173709944541</c:v>
                </c:pt>
                <c:pt idx="3411">
                  <c:v>3.4824902307099705</c:v>
                </c:pt>
                <c:pt idx="3412">
                  <c:v>4.4763023179834249</c:v>
                </c:pt>
                <c:pt idx="3413">
                  <c:v>4.5839519582866615</c:v>
                </c:pt>
                <c:pt idx="3414">
                  <c:v>-2.5360046972164554</c:v>
                </c:pt>
                <c:pt idx="3415">
                  <c:v>4.9991232447172109</c:v>
                </c:pt>
                <c:pt idx="3416">
                  <c:v>2.9565617787540219</c:v>
                </c:pt>
                <c:pt idx="3417">
                  <c:v>2.3909378807181696</c:v>
                </c:pt>
                <c:pt idx="3418">
                  <c:v>5.0003189090068219</c:v>
                </c:pt>
                <c:pt idx="3419">
                  <c:v>2.7940198650665451</c:v>
                </c:pt>
                <c:pt idx="3420">
                  <c:v>-0.40440330684809567</c:v>
                </c:pt>
                <c:pt idx="3421">
                  <c:v>10.12315397032809</c:v>
                </c:pt>
                <c:pt idx="3422">
                  <c:v>2.6001162774633997</c:v>
                </c:pt>
                <c:pt idx="3423">
                  <c:v>11.311338258044017</c:v>
                </c:pt>
                <c:pt idx="3424">
                  <c:v>4.3111585609604788</c:v>
                </c:pt>
                <c:pt idx="3425">
                  <c:v>4.9646736058578256</c:v>
                </c:pt>
                <c:pt idx="3426">
                  <c:v>-1.1634006963634391</c:v>
                </c:pt>
                <c:pt idx="3427">
                  <c:v>-1.006487004173394</c:v>
                </c:pt>
                <c:pt idx="3428">
                  <c:v>3.8762970796470171</c:v>
                </c:pt>
                <c:pt idx="3429">
                  <c:v>4.4474759790444125</c:v>
                </c:pt>
                <c:pt idx="3430">
                  <c:v>-6.7560069996412437</c:v>
                </c:pt>
                <c:pt idx="3431">
                  <c:v>3.763205816211098</c:v>
                </c:pt>
                <c:pt idx="3432">
                  <c:v>-0.47955814250545359</c:v>
                </c:pt>
                <c:pt idx="3433">
                  <c:v>3.740125852535229</c:v>
                </c:pt>
                <c:pt idx="3434">
                  <c:v>2.1163628648974395</c:v>
                </c:pt>
                <c:pt idx="3435">
                  <c:v>1.1231810695829125</c:v>
                </c:pt>
                <c:pt idx="3436">
                  <c:v>2.4619183576722037</c:v>
                </c:pt>
                <c:pt idx="3437">
                  <c:v>4.2873772638696437</c:v>
                </c:pt>
                <c:pt idx="3438">
                  <c:v>-2.3182487133296235</c:v>
                </c:pt>
                <c:pt idx="3439">
                  <c:v>0.69847842227126478</c:v>
                </c:pt>
                <c:pt idx="3440">
                  <c:v>-2.5461293333964505</c:v>
                </c:pt>
                <c:pt idx="3441">
                  <c:v>0.65642895096098641</c:v>
                </c:pt>
                <c:pt idx="3442">
                  <c:v>-4.1526918036026927E-2</c:v>
                </c:pt>
                <c:pt idx="3443">
                  <c:v>-1.4391846976912746</c:v>
                </c:pt>
                <c:pt idx="3444">
                  <c:v>1.1977189162315511</c:v>
                </c:pt>
                <c:pt idx="3445">
                  <c:v>-9.5311382105250004</c:v>
                </c:pt>
                <c:pt idx="3446">
                  <c:v>7.2623048920690394</c:v>
                </c:pt>
                <c:pt idx="3447">
                  <c:v>-3.7461169985151059</c:v>
                </c:pt>
                <c:pt idx="3448">
                  <c:v>3.0743743950399391</c:v>
                </c:pt>
                <c:pt idx="3449">
                  <c:v>1.5003764144724983</c:v>
                </c:pt>
                <c:pt idx="3450">
                  <c:v>-2.6103920659571713</c:v>
                </c:pt>
                <c:pt idx="3451">
                  <c:v>0.71225306822830703</c:v>
                </c:pt>
                <c:pt idx="3452">
                  <c:v>-16.987517599052993</c:v>
                </c:pt>
                <c:pt idx="3453">
                  <c:v>5.5638475346482039</c:v>
                </c:pt>
                <c:pt idx="3454">
                  <c:v>1.5278094146607089</c:v>
                </c:pt>
                <c:pt idx="3455">
                  <c:v>3.4673072019852782</c:v>
                </c:pt>
                <c:pt idx="3456">
                  <c:v>1.6513790258682661</c:v>
                </c:pt>
                <c:pt idx="3457">
                  <c:v>1.5583791857327753</c:v>
                </c:pt>
                <c:pt idx="3458">
                  <c:v>1.9313468712112041</c:v>
                </c:pt>
                <c:pt idx="3459">
                  <c:v>2.4162132994311492</c:v>
                </c:pt>
                <c:pt idx="3460">
                  <c:v>-2.3924788056832682</c:v>
                </c:pt>
                <c:pt idx="3461">
                  <c:v>6.8693448767517111</c:v>
                </c:pt>
                <c:pt idx="3462">
                  <c:v>-0.61951550212872064</c:v>
                </c:pt>
                <c:pt idx="3463">
                  <c:v>-1.7475983722332415</c:v>
                </c:pt>
                <c:pt idx="3464">
                  <c:v>4.5437755056173756</c:v>
                </c:pt>
                <c:pt idx="3465">
                  <c:v>-15.361488535512407</c:v>
                </c:pt>
                <c:pt idx="3466">
                  <c:v>5.7496019333350006</c:v>
                </c:pt>
                <c:pt idx="3467">
                  <c:v>-2.1576109161828043</c:v>
                </c:pt>
                <c:pt idx="3468">
                  <c:v>0.9527302210986619</c:v>
                </c:pt>
                <c:pt idx="3469">
                  <c:v>-3.2464104651214143</c:v>
                </c:pt>
                <c:pt idx="3470">
                  <c:v>-4.7329316898455644</c:v>
                </c:pt>
                <c:pt idx="3471">
                  <c:v>-3.8205011457325639</c:v>
                </c:pt>
                <c:pt idx="3472">
                  <c:v>8.8920093250945769</c:v>
                </c:pt>
                <c:pt idx="3473">
                  <c:v>0.92806469067288333</c:v>
                </c:pt>
                <c:pt idx="3474">
                  <c:v>-0.73132763287037506</c:v>
                </c:pt>
                <c:pt idx="3475">
                  <c:v>-5.3416708384020808</c:v>
                </c:pt>
                <c:pt idx="3476">
                  <c:v>-37.528118146311542</c:v>
                </c:pt>
                <c:pt idx="3477">
                  <c:v>-10.026841114428294</c:v>
                </c:pt>
                <c:pt idx="3478">
                  <c:v>-7.4671669041379118E-2</c:v>
                </c:pt>
                <c:pt idx="3479">
                  <c:v>-11.984582192689885</c:v>
                </c:pt>
                <c:pt idx="3480">
                  <c:v>4.2795025648754859</c:v>
                </c:pt>
                <c:pt idx="3481">
                  <c:v>1.5526836743976986</c:v>
                </c:pt>
                <c:pt idx="3482">
                  <c:v>-5.7368689834721778</c:v>
                </c:pt>
                <c:pt idx="3483">
                  <c:v>-0.94582737492287094</c:v>
                </c:pt>
                <c:pt idx="3484">
                  <c:v>-5.4758921938983462E-2</c:v>
                </c:pt>
                <c:pt idx="3485">
                  <c:v>1.9898809211292843</c:v>
                </c:pt>
                <c:pt idx="3486">
                  <c:v>1.4666398834091581</c:v>
                </c:pt>
                <c:pt idx="3487">
                  <c:v>-3.3193432463200025</c:v>
                </c:pt>
                <c:pt idx="3488">
                  <c:v>-0.23987958505544782</c:v>
                </c:pt>
                <c:pt idx="3489">
                  <c:v>8.618116582542541</c:v>
                </c:pt>
                <c:pt idx="3490">
                  <c:v>5.3966103113854871</c:v>
                </c:pt>
                <c:pt idx="3491">
                  <c:v>0.13970983045260255</c:v>
                </c:pt>
                <c:pt idx="3492">
                  <c:v>2.6945207370591646</c:v>
                </c:pt>
                <c:pt idx="3493">
                  <c:v>4.6835119506508249</c:v>
                </c:pt>
                <c:pt idx="3494">
                  <c:v>1.2813652756574783</c:v>
                </c:pt>
                <c:pt idx="3495">
                  <c:v>3.1342258445066165</c:v>
                </c:pt>
                <c:pt idx="3496">
                  <c:v>2.6490049039728234</c:v>
                </c:pt>
                <c:pt idx="3497">
                  <c:v>4.0555938500725546</c:v>
                </c:pt>
                <c:pt idx="3498">
                  <c:v>12.075723426371695</c:v>
                </c:pt>
                <c:pt idx="3499">
                  <c:v>1.6201776852483647</c:v>
                </c:pt>
                <c:pt idx="3500">
                  <c:v>-4.7378132170937164</c:v>
                </c:pt>
                <c:pt idx="3501">
                  <c:v>-1.5013274066829041</c:v>
                </c:pt>
                <c:pt idx="3502">
                  <c:v>7.0190172321791522</c:v>
                </c:pt>
                <c:pt idx="3503">
                  <c:v>-1.4930058705893288</c:v>
                </c:pt>
                <c:pt idx="3504">
                  <c:v>2.2086674713378898</c:v>
                </c:pt>
                <c:pt idx="3505">
                  <c:v>6.1770682577885054</c:v>
                </c:pt>
                <c:pt idx="3506">
                  <c:v>-5.5381602082482999</c:v>
                </c:pt>
                <c:pt idx="3507">
                  <c:v>2.1776295278943394</c:v>
                </c:pt>
                <c:pt idx="3508">
                  <c:v>1.8750892816132989</c:v>
                </c:pt>
                <c:pt idx="3509">
                  <c:v>-8.6316370602703358</c:v>
                </c:pt>
                <c:pt idx="3510">
                  <c:v>2.6274058250199488</c:v>
                </c:pt>
                <c:pt idx="3511">
                  <c:v>9.9283246220430357</c:v>
                </c:pt>
                <c:pt idx="3512">
                  <c:v>-18.958662657360385</c:v>
                </c:pt>
                <c:pt idx="3513">
                  <c:v>2.3571232005680116</c:v>
                </c:pt>
                <c:pt idx="3514">
                  <c:v>4.5172467300461818</c:v>
                </c:pt>
                <c:pt idx="3515">
                  <c:v>2.1754457841587111</c:v>
                </c:pt>
                <c:pt idx="3516">
                  <c:v>0.43569229420694455</c:v>
                </c:pt>
                <c:pt idx="3517">
                  <c:v>-7.7931153836987335</c:v>
                </c:pt>
                <c:pt idx="3518">
                  <c:v>-3.251248199400365</c:v>
                </c:pt>
                <c:pt idx="3519">
                  <c:v>-36.288108605953624</c:v>
                </c:pt>
                <c:pt idx="3520">
                  <c:v>-18.057005008350615</c:v>
                </c:pt>
                <c:pt idx="3521">
                  <c:v>-1.7699259010627202</c:v>
                </c:pt>
                <c:pt idx="3522">
                  <c:v>-1.5211298744921891</c:v>
                </c:pt>
                <c:pt idx="3523">
                  <c:v>1.1745890689571468</c:v>
                </c:pt>
                <c:pt idx="3524">
                  <c:v>-8.5355223351644582</c:v>
                </c:pt>
                <c:pt idx="3525">
                  <c:v>-5.5129938551594648</c:v>
                </c:pt>
                <c:pt idx="3526">
                  <c:v>0.69404752103299927</c:v>
                </c:pt>
                <c:pt idx="3527">
                  <c:v>5.6100949783011629</c:v>
                </c:pt>
                <c:pt idx="3528">
                  <c:v>2.4727941999188516</c:v>
                </c:pt>
                <c:pt idx="3529">
                  <c:v>3.2288445967173658</c:v>
                </c:pt>
                <c:pt idx="3530">
                  <c:v>5.8635587390471358</c:v>
                </c:pt>
                <c:pt idx="3531">
                  <c:v>2.6198536257985126</c:v>
                </c:pt>
                <c:pt idx="3532">
                  <c:v>0.22557134844703342</c:v>
                </c:pt>
                <c:pt idx="3533">
                  <c:v>-14.781403182430154</c:v>
                </c:pt>
                <c:pt idx="3534">
                  <c:v>9.5931766645877872</c:v>
                </c:pt>
                <c:pt idx="3535">
                  <c:v>-55.882295567048857</c:v>
                </c:pt>
                <c:pt idx="3536">
                  <c:v>6.221731809198161</c:v>
                </c:pt>
                <c:pt idx="3537">
                  <c:v>0.48597998465605485</c:v>
                </c:pt>
                <c:pt idx="3538">
                  <c:v>1.3286944931459459</c:v>
                </c:pt>
                <c:pt idx="3539">
                  <c:v>3.5258027361573454</c:v>
                </c:pt>
                <c:pt idx="3540">
                  <c:v>4.536290882416651</c:v>
                </c:pt>
                <c:pt idx="3541">
                  <c:v>9.1425438243743571</c:v>
                </c:pt>
                <c:pt idx="3542">
                  <c:v>17.50813022778263</c:v>
                </c:pt>
                <c:pt idx="3543">
                  <c:v>0.58352624681268139</c:v>
                </c:pt>
                <c:pt idx="3544">
                  <c:v>4.0426788729543546</c:v>
                </c:pt>
                <c:pt idx="3545">
                  <c:v>3.0920772504271099</c:v>
                </c:pt>
                <c:pt idx="3546">
                  <c:v>4.2969336254606532</c:v>
                </c:pt>
                <c:pt idx="3547">
                  <c:v>2.2142688087970868</c:v>
                </c:pt>
                <c:pt idx="3548">
                  <c:v>-0.61060111233439329</c:v>
                </c:pt>
                <c:pt idx="3549">
                  <c:v>-1.57413185708063</c:v>
                </c:pt>
                <c:pt idx="3550">
                  <c:v>4.1412546924346145</c:v>
                </c:pt>
                <c:pt idx="3551">
                  <c:v>3.5398159065614436</c:v>
                </c:pt>
                <c:pt idx="3552">
                  <c:v>4.4333352502093248</c:v>
                </c:pt>
                <c:pt idx="3553">
                  <c:v>0.25432368465578747</c:v>
                </c:pt>
                <c:pt idx="3554">
                  <c:v>-2.5507704234082951</c:v>
                </c:pt>
                <c:pt idx="3555">
                  <c:v>-1.5668564187678271</c:v>
                </c:pt>
                <c:pt idx="3556">
                  <c:v>3.1402014322984968</c:v>
                </c:pt>
                <c:pt idx="3557">
                  <c:v>4.6039900207371005</c:v>
                </c:pt>
                <c:pt idx="3558">
                  <c:v>2.2116503842004676</c:v>
                </c:pt>
                <c:pt idx="3559">
                  <c:v>-5.4994778852946951</c:v>
                </c:pt>
                <c:pt idx="3560">
                  <c:v>2.1755331796177728</c:v>
                </c:pt>
                <c:pt idx="3561">
                  <c:v>2.9317539895183273</c:v>
                </c:pt>
                <c:pt idx="3562">
                  <c:v>5.0638505722268263</c:v>
                </c:pt>
                <c:pt idx="3563">
                  <c:v>-8.0458750960545302</c:v>
                </c:pt>
                <c:pt idx="3564">
                  <c:v>2.4816527952509233</c:v>
                </c:pt>
                <c:pt idx="3565">
                  <c:v>-2.738905245252667</c:v>
                </c:pt>
                <c:pt idx="3566">
                  <c:v>4.0107114380173243</c:v>
                </c:pt>
                <c:pt idx="3567">
                  <c:v>2.0765040796090233</c:v>
                </c:pt>
                <c:pt idx="3568">
                  <c:v>6.1650830992539909</c:v>
                </c:pt>
                <c:pt idx="3569">
                  <c:v>-1.2036751231038494</c:v>
                </c:pt>
                <c:pt idx="3570">
                  <c:v>1.5170833013098814</c:v>
                </c:pt>
                <c:pt idx="3571">
                  <c:v>-0.82952910965110505</c:v>
                </c:pt>
                <c:pt idx="3572">
                  <c:v>-0.79488244792462126</c:v>
                </c:pt>
                <c:pt idx="3573">
                  <c:v>-0.57482565419739728</c:v>
                </c:pt>
                <c:pt idx="3574">
                  <c:v>1.9769835152256832</c:v>
                </c:pt>
                <c:pt idx="3575">
                  <c:v>3.9599434319458453</c:v>
                </c:pt>
                <c:pt idx="3576">
                  <c:v>-0.83426101033225564</c:v>
                </c:pt>
                <c:pt idx="3577">
                  <c:v>-1.2739484910544121</c:v>
                </c:pt>
                <c:pt idx="3578">
                  <c:v>3.6043211461038283</c:v>
                </c:pt>
                <c:pt idx="3579">
                  <c:v>1.1418888864941863</c:v>
                </c:pt>
                <c:pt idx="3580">
                  <c:v>5.2777465866450797</c:v>
                </c:pt>
                <c:pt idx="3581">
                  <c:v>2.2640614509857357</c:v>
                </c:pt>
                <c:pt idx="3582">
                  <c:v>-0.521113723091716</c:v>
                </c:pt>
                <c:pt idx="3583">
                  <c:v>4.1018661694339045</c:v>
                </c:pt>
                <c:pt idx="3584">
                  <c:v>4.0585135210224195</c:v>
                </c:pt>
                <c:pt idx="3585">
                  <c:v>0.44979880318305732</c:v>
                </c:pt>
                <c:pt idx="3586">
                  <c:v>-0.65238861596478159</c:v>
                </c:pt>
                <c:pt idx="3587">
                  <c:v>3.3073225482630448</c:v>
                </c:pt>
                <c:pt idx="3588">
                  <c:v>0.42954358653996394</c:v>
                </c:pt>
                <c:pt idx="3589">
                  <c:v>5.9598643063104362</c:v>
                </c:pt>
                <c:pt idx="3590">
                  <c:v>-1.6212250716746013</c:v>
                </c:pt>
                <c:pt idx="3591">
                  <c:v>0.48384256388530389</c:v>
                </c:pt>
                <c:pt idx="3592">
                  <c:v>2.4915183147620468</c:v>
                </c:pt>
                <c:pt idx="3593">
                  <c:v>2.212203475668602</c:v>
                </c:pt>
                <c:pt idx="3594">
                  <c:v>1.1723685369805565</c:v>
                </c:pt>
                <c:pt idx="3595">
                  <c:v>1.5010884524300394</c:v>
                </c:pt>
                <c:pt idx="3596">
                  <c:v>0.89478491183420772</c:v>
                </c:pt>
                <c:pt idx="3597">
                  <c:v>3.0852845692286621</c:v>
                </c:pt>
                <c:pt idx="3598">
                  <c:v>1.3177493755398757</c:v>
                </c:pt>
                <c:pt idx="3599">
                  <c:v>-0.93942642409062671</c:v>
                </c:pt>
                <c:pt idx="3600">
                  <c:v>0.58881582396918475</c:v>
                </c:pt>
                <c:pt idx="3601">
                  <c:v>-1.5792218354900029</c:v>
                </c:pt>
                <c:pt idx="3602">
                  <c:v>-3.5120314914486102</c:v>
                </c:pt>
                <c:pt idx="3603">
                  <c:v>2.143041227390583</c:v>
                </c:pt>
                <c:pt idx="3604">
                  <c:v>2.4190099947953314</c:v>
                </c:pt>
                <c:pt idx="3605">
                  <c:v>-0.54279492431133747</c:v>
                </c:pt>
                <c:pt idx="3606">
                  <c:v>1.9331310977896123</c:v>
                </c:pt>
                <c:pt idx="3607">
                  <c:v>-1.1383228618310426</c:v>
                </c:pt>
                <c:pt idx="3608">
                  <c:v>2.7582492004267039</c:v>
                </c:pt>
                <c:pt idx="3609">
                  <c:v>-3.0110525842495974</c:v>
                </c:pt>
                <c:pt idx="3610">
                  <c:v>3.246015319754207</c:v>
                </c:pt>
                <c:pt idx="3611">
                  <c:v>2.5863816122419365</c:v>
                </c:pt>
                <c:pt idx="3612">
                  <c:v>0.93662683919856704</c:v>
                </c:pt>
                <c:pt idx="3613">
                  <c:v>1.4980539780502085</c:v>
                </c:pt>
                <c:pt idx="3614">
                  <c:v>-4.3241689952337907</c:v>
                </c:pt>
                <c:pt idx="3615">
                  <c:v>-8.4883114671623332</c:v>
                </c:pt>
                <c:pt idx="3616">
                  <c:v>-4.6343942162275624</c:v>
                </c:pt>
                <c:pt idx="3617">
                  <c:v>2.6233060150278504</c:v>
                </c:pt>
                <c:pt idx="3618">
                  <c:v>-6.2000714621138258</c:v>
                </c:pt>
                <c:pt idx="3619">
                  <c:v>-5.5096573767446415</c:v>
                </c:pt>
                <c:pt idx="3620">
                  <c:v>2.1215483022727994</c:v>
                </c:pt>
                <c:pt idx="3621">
                  <c:v>4.2670051749924909</c:v>
                </c:pt>
                <c:pt idx="3622">
                  <c:v>-3.0218523600311045</c:v>
                </c:pt>
                <c:pt idx="3623">
                  <c:v>-10.149448759622317</c:v>
                </c:pt>
                <c:pt idx="3624">
                  <c:v>2.6414955132505327</c:v>
                </c:pt>
                <c:pt idx="3625">
                  <c:v>-6.4626284452800178</c:v>
                </c:pt>
                <c:pt idx="3626">
                  <c:v>-0.45144271923375356</c:v>
                </c:pt>
                <c:pt idx="3627">
                  <c:v>4.8536750158121436</c:v>
                </c:pt>
                <c:pt idx="3628">
                  <c:v>6.4907148879588163</c:v>
                </c:pt>
                <c:pt idx="3629">
                  <c:v>-0.9710293803925083</c:v>
                </c:pt>
                <c:pt idx="3630">
                  <c:v>4.2680834522884936</c:v>
                </c:pt>
                <c:pt idx="3631">
                  <c:v>2.5694920270881738</c:v>
                </c:pt>
                <c:pt idx="3632">
                  <c:v>-1.7976934242235245</c:v>
                </c:pt>
                <c:pt idx="3633">
                  <c:v>-1.0949691468121898</c:v>
                </c:pt>
                <c:pt idx="3634">
                  <c:v>-1.393893520307472</c:v>
                </c:pt>
                <c:pt idx="3635">
                  <c:v>0.19990166156637201</c:v>
                </c:pt>
                <c:pt idx="3636">
                  <c:v>-2.7584615362954423E-2</c:v>
                </c:pt>
                <c:pt idx="3637">
                  <c:v>2.1072551064384442</c:v>
                </c:pt>
                <c:pt idx="3638">
                  <c:v>2.5341508423502574</c:v>
                </c:pt>
                <c:pt idx="3639">
                  <c:v>3.8981596290761615</c:v>
                </c:pt>
                <c:pt idx="3640">
                  <c:v>0.45397600559094542</c:v>
                </c:pt>
                <c:pt idx="3641">
                  <c:v>-1.0901294646726427</c:v>
                </c:pt>
                <c:pt idx="3642">
                  <c:v>-3.6722795966305597</c:v>
                </c:pt>
                <c:pt idx="3643">
                  <c:v>3.0466947220767508</c:v>
                </c:pt>
                <c:pt idx="3644">
                  <c:v>4.1151556312556181</c:v>
                </c:pt>
                <c:pt idx="3645">
                  <c:v>4.8282550815561081</c:v>
                </c:pt>
                <c:pt idx="3646">
                  <c:v>7.5667314057229902</c:v>
                </c:pt>
                <c:pt idx="3647">
                  <c:v>3.0781689505716798</c:v>
                </c:pt>
                <c:pt idx="3648">
                  <c:v>5.4841841183455813</c:v>
                </c:pt>
                <c:pt idx="3649">
                  <c:v>4.9490147483469542</c:v>
                </c:pt>
                <c:pt idx="3650">
                  <c:v>4.966409195386035</c:v>
                </c:pt>
                <c:pt idx="3651">
                  <c:v>4.9629635436003241</c:v>
                </c:pt>
                <c:pt idx="3652">
                  <c:v>-1.2786254051271726</c:v>
                </c:pt>
                <c:pt idx="3653">
                  <c:v>11.416704003853326</c:v>
                </c:pt>
                <c:pt idx="3654">
                  <c:v>0.84939162857679662</c:v>
                </c:pt>
                <c:pt idx="3655">
                  <c:v>2.9482432293287815</c:v>
                </c:pt>
                <c:pt idx="3656">
                  <c:v>-2.8913609801158628</c:v>
                </c:pt>
                <c:pt idx="3657">
                  <c:v>1.0961489034769301</c:v>
                </c:pt>
                <c:pt idx="3658">
                  <c:v>1.3437173615473625</c:v>
                </c:pt>
                <c:pt idx="3659">
                  <c:v>-7.8961535313978573</c:v>
                </c:pt>
                <c:pt idx="3660">
                  <c:v>-1.4783141592952518</c:v>
                </c:pt>
                <c:pt idx="3661">
                  <c:v>6.3072474953876139</c:v>
                </c:pt>
                <c:pt idx="3662">
                  <c:v>5.4339435779302363</c:v>
                </c:pt>
                <c:pt idx="3663">
                  <c:v>7.0502045022632416</c:v>
                </c:pt>
                <c:pt idx="3664">
                  <c:v>4.4375426282869768</c:v>
                </c:pt>
                <c:pt idx="3665">
                  <c:v>1.8650126090636121</c:v>
                </c:pt>
                <c:pt idx="3666">
                  <c:v>0.78377375346293832</c:v>
                </c:pt>
                <c:pt idx="3667">
                  <c:v>2.4797744969589814</c:v>
                </c:pt>
                <c:pt idx="3668">
                  <c:v>-1.1664984699748544</c:v>
                </c:pt>
                <c:pt idx="3669">
                  <c:v>3.5173958485387402E-2</c:v>
                </c:pt>
                <c:pt idx="3670">
                  <c:v>0.84770748666207396</c:v>
                </c:pt>
                <c:pt idx="3671">
                  <c:v>-2.6284172065605134</c:v>
                </c:pt>
                <c:pt idx="3672">
                  <c:v>2.5932966485133448</c:v>
                </c:pt>
                <c:pt idx="3673">
                  <c:v>5.857594526914113</c:v>
                </c:pt>
                <c:pt idx="3674">
                  <c:v>4.0399803869788116</c:v>
                </c:pt>
                <c:pt idx="3675">
                  <c:v>0.58767648302202247</c:v>
                </c:pt>
                <c:pt idx="3676">
                  <c:v>-4.1794019241610698</c:v>
                </c:pt>
                <c:pt idx="3677">
                  <c:v>8.6385578909862346</c:v>
                </c:pt>
                <c:pt idx="3678">
                  <c:v>3.4368965799679643</c:v>
                </c:pt>
                <c:pt idx="3679">
                  <c:v>6.4282690689253741</c:v>
                </c:pt>
                <c:pt idx="3680">
                  <c:v>-4.5474229597972169</c:v>
                </c:pt>
                <c:pt idx="3681">
                  <c:v>-2.1438419628131555</c:v>
                </c:pt>
                <c:pt idx="3682">
                  <c:v>2.1355767937578065</c:v>
                </c:pt>
                <c:pt idx="3683">
                  <c:v>-2.1946036383859848</c:v>
                </c:pt>
                <c:pt idx="3684">
                  <c:v>1.2671545531325989</c:v>
                </c:pt>
                <c:pt idx="3685">
                  <c:v>-16.244189827886387</c:v>
                </c:pt>
                <c:pt idx="3686">
                  <c:v>0.84868997588858974</c:v>
                </c:pt>
                <c:pt idx="3687">
                  <c:v>1.8132247259921144</c:v>
                </c:pt>
                <c:pt idx="3688">
                  <c:v>3.0965290871831854</c:v>
                </c:pt>
                <c:pt idx="3689">
                  <c:v>4.1044544348057457</c:v>
                </c:pt>
                <c:pt idx="3690">
                  <c:v>7.9980207886835331</c:v>
                </c:pt>
                <c:pt idx="3691">
                  <c:v>8.3964337058046823</c:v>
                </c:pt>
                <c:pt idx="3692">
                  <c:v>-2.2668879054209441</c:v>
                </c:pt>
                <c:pt idx="3693">
                  <c:v>-1.2728505466221947</c:v>
                </c:pt>
                <c:pt idx="3694">
                  <c:v>3.5998924461609079</c:v>
                </c:pt>
                <c:pt idx="3695">
                  <c:v>4.2149693943918578</c:v>
                </c:pt>
                <c:pt idx="3696">
                  <c:v>-2.2851243694588561</c:v>
                </c:pt>
                <c:pt idx="3697">
                  <c:v>-4.386075383597472</c:v>
                </c:pt>
                <c:pt idx="3698">
                  <c:v>6.4342316130505139</c:v>
                </c:pt>
                <c:pt idx="3699">
                  <c:v>0.33176397221065201</c:v>
                </c:pt>
                <c:pt idx="3700">
                  <c:v>3.5852433107103394</c:v>
                </c:pt>
                <c:pt idx="3701">
                  <c:v>1.1748081781284725</c:v>
                </c:pt>
                <c:pt idx="3702">
                  <c:v>-0.14388580180454369</c:v>
                </c:pt>
                <c:pt idx="3703">
                  <c:v>-0.13745278559812846</c:v>
                </c:pt>
                <c:pt idx="3704">
                  <c:v>10.877068284874341</c:v>
                </c:pt>
                <c:pt idx="3705">
                  <c:v>1.0833770189877612</c:v>
                </c:pt>
                <c:pt idx="3706">
                  <c:v>-5.3027287789811481</c:v>
                </c:pt>
                <c:pt idx="3707">
                  <c:v>-0.30889335656330275</c:v>
                </c:pt>
                <c:pt idx="3708">
                  <c:v>-0.73640219827136377</c:v>
                </c:pt>
                <c:pt idx="3709">
                  <c:v>2.1250481033563489</c:v>
                </c:pt>
                <c:pt idx="3710">
                  <c:v>1.1066734894844359</c:v>
                </c:pt>
                <c:pt idx="3711">
                  <c:v>4.7478772701398952</c:v>
                </c:pt>
                <c:pt idx="3712">
                  <c:v>4.1464766609484514</c:v>
                </c:pt>
                <c:pt idx="3713">
                  <c:v>1.0918225819820719</c:v>
                </c:pt>
                <c:pt idx="3714">
                  <c:v>-0.88734018627425826</c:v>
                </c:pt>
                <c:pt idx="3715">
                  <c:v>-0.33062797935569677</c:v>
                </c:pt>
                <c:pt idx="3716">
                  <c:v>-1.3473402793812141</c:v>
                </c:pt>
                <c:pt idx="3717">
                  <c:v>-1.6174520045601781</c:v>
                </c:pt>
                <c:pt idx="3718">
                  <c:v>2.9357204279561415</c:v>
                </c:pt>
                <c:pt idx="3719">
                  <c:v>-0.70819556025682573</c:v>
                </c:pt>
                <c:pt idx="3720">
                  <c:v>5.2911477657437729</c:v>
                </c:pt>
                <c:pt idx="3721">
                  <c:v>4.3340029639063857</c:v>
                </c:pt>
                <c:pt idx="3722">
                  <c:v>-7.9733466800604447E-2</c:v>
                </c:pt>
                <c:pt idx="3723">
                  <c:v>1.7048315193222834</c:v>
                </c:pt>
                <c:pt idx="3724">
                  <c:v>0.44349279994432322</c:v>
                </c:pt>
                <c:pt idx="3725">
                  <c:v>-4.6470670980269801E-2</c:v>
                </c:pt>
                <c:pt idx="3726">
                  <c:v>2.3316743095536054</c:v>
                </c:pt>
                <c:pt idx="3727">
                  <c:v>-10.644046890617147</c:v>
                </c:pt>
                <c:pt idx="3728">
                  <c:v>9.8683627414072106</c:v>
                </c:pt>
                <c:pt idx="3729">
                  <c:v>-5.8758273450195304</c:v>
                </c:pt>
                <c:pt idx="3730">
                  <c:v>-2.7367607163710232</c:v>
                </c:pt>
                <c:pt idx="3731">
                  <c:v>0.86341368871302393</c:v>
                </c:pt>
                <c:pt idx="3732">
                  <c:v>-4.7987173679340884</c:v>
                </c:pt>
                <c:pt idx="3733">
                  <c:v>-1.3934163992591664</c:v>
                </c:pt>
                <c:pt idx="3734">
                  <c:v>-2.0987252995472119</c:v>
                </c:pt>
                <c:pt idx="3735">
                  <c:v>-1.2135395012259238</c:v>
                </c:pt>
                <c:pt idx="3736">
                  <c:v>-2.754160842515347</c:v>
                </c:pt>
                <c:pt idx="3737">
                  <c:v>2.4126091814978281</c:v>
                </c:pt>
                <c:pt idx="3738">
                  <c:v>8.2718968567470057</c:v>
                </c:pt>
                <c:pt idx="3739">
                  <c:v>-0.15706247291264219</c:v>
                </c:pt>
                <c:pt idx="3740">
                  <c:v>-2.6221605579986544</c:v>
                </c:pt>
                <c:pt idx="3741">
                  <c:v>0.77104605428209538</c:v>
                </c:pt>
                <c:pt idx="3742">
                  <c:v>2.1885610949029939</c:v>
                </c:pt>
                <c:pt idx="3743">
                  <c:v>-2.6343469797063506</c:v>
                </c:pt>
                <c:pt idx="3744">
                  <c:v>-7.0780045244149221</c:v>
                </c:pt>
                <c:pt idx="3745">
                  <c:v>2.2133207234903836</c:v>
                </c:pt>
                <c:pt idx="3746">
                  <c:v>3.1263152758295547</c:v>
                </c:pt>
                <c:pt idx="3747">
                  <c:v>-2.4036704841027898</c:v>
                </c:pt>
                <c:pt idx="3748">
                  <c:v>-4.9305603283881823</c:v>
                </c:pt>
                <c:pt idx="3749">
                  <c:v>6.917023330738914E-2</c:v>
                </c:pt>
                <c:pt idx="3750">
                  <c:v>-1.4747967195734475</c:v>
                </c:pt>
                <c:pt idx="3751">
                  <c:v>10.2886654939349</c:v>
                </c:pt>
                <c:pt idx="3752">
                  <c:v>2.9066798222389281</c:v>
                </c:pt>
                <c:pt idx="3753">
                  <c:v>-8.0864492230856655</c:v>
                </c:pt>
                <c:pt idx="3754">
                  <c:v>16.994230848813046</c:v>
                </c:pt>
                <c:pt idx="3755">
                  <c:v>-9.4107900821470594</c:v>
                </c:pt>
                <c:pt idx="3756">
                  <c:v>0.72293017108627566</c:v>
                </c:pt>
                <c:pt idx="3757">
                  <c:v>6.4060153123209034</c:v>
                </c:pt>
                <c:pt idx="3758">
                  <c:v>-3.6465094033585075</c:v>
                </c:pt>
                <c:pt idx="3759">
                  <c:v>-0.96611837177350424</c:v>
                </c:pt>
                <c:pt idx="3760">
                  <c:v>1.9083655863447575</c:v>
                </c:pt>
                <c:pt idx="3761">
                  <c:v>6.312926807962441</c:v>
                </c:pt>
                <c:pt idx="3762">
                  <c:v>10.809757771181978</c:v>
                </c:pt>
                <c:pt idx="3763">
                  <c:v>-4.5374356203449082</c:v>
                </c:pt>
                <c:pt idx="3764">
                  <c:v>-4.9383068372442978</c:v>
                </c:pt>
                <c:pt idx="3765">
                  <c:v>0.13255524570622867</c:v>
                </c:pt>
                <c:pt idx="3766">
                  <c:v>6.3345547060851999</c:v>
                </c:pt>
                <c:pt idx="3767">
                  <c:v>-3.3145721809377733</c:v>
                </c:pt>
                <c:pt idx="3768">
                  <c:v>-5.8015504816592056</c:v>
                </c:pt>
                <c:pt idx="3769">
                  <c:v>1.2528626566079168</c:v>
                </c:pt>
                <c:pt idx="3770">
                  <c:v>2.8036441980590183</c:v>
                </c:pt>
                <c:pt idx="3771">
                  <c:v>-4.2276993470615878</c:v>
                </c:pt>
                <c:pt idx="3772">
                  <c:v>-10.73845711666587</c:v>
                </c:pt>
                <c:pt idx="3773">
                  <c:v>-0.48156448093999416</c:v>
                </c:pt>
                <c:pt idx="3774">
                  <c:v>7.204499132848909</c:v>
                </c:pt>
                <c:pt idx="3775">
                  <c:v>-0.24861891088085031</c:v>
                </c:pt>
                <c:pt idx="3776">
                  <c:v>2.0840886926926743</c:v>
                </c:pt>
                <c:pt idx="3777">
                  <c:v>-3.2230415090498354</c:v>
                </c:pt>
                <c:pt idx="3778">
                  <c:v>3.5586009081978744</c:v>
                </c:pt>
                <c:pt idx="3779">
                  <c:v>-2.0734606969100327</c:v>
                </c:pt>
                <c:pt idx="3780">
                  <c:v>6.1611932328475945</c:v>
                </c:pt>
                <c:pt idx="3781">
                  <c:v>0.59301754540021534</c:v>
                </c:pt>
                <c:pt idx="3782">
                  <c:v>4.7782136068998966</c:v>
                </c:pt>
                <c:pt idx="3783">
                  <c:v>4.4411624506445264</c:v>
                </c:pt>
                <c:pt idx="3784">
                  <c:v>1.9590243765790376</c:v>
                </c:pt>
                <c:pt idx="3785">
                  <c:v>-0.13319472236200625</c:v>
                </c:pt>
                <c:pt idx="3786">
                  <c:v>8.2116307395878607</c:v>
                </c:pt>
                <c:pt idx="3787">
                  <c:v>-11.715655724252663</c:v>
                </c:pt>
                <c:pt idx="3788">
                  <c:v>-9.5235790966228251E-3</c:v>
                </c:pt>
                <c:pt idx="3789">
                  <c:v>-6.049891242482488</c:v>
                </c:pt>
                <c:pt idx="3790">
                  <c:v>-6.6822731347279642</c:v>
                </c:pt>
                <c:pt idx="3791">
                  <c:v>3.6850453938719312</c:v>
                </c:pt>
                <c:pt idx="3792">
                  <c:v>-2.6797033186954309</c:v>
                </c:pt>
                <c:pt idx="3793">
                  <c:v>1.8860515690288224</c:v>
                </c:pt>
                <c:pt idx="3794">
                  <c:v>-4.5617253165607394</c:v>
                </c:pt>
                <c:pt idx="3795">
                  <c:v>0.35349069545586076</c:v>
                </c:pt>
                <c:pt idx="3796">
                  <c:v>-1.1022015929402329</c:v>
                </c:pt>
                <c:pt idx="3797">
                  <c:v>-0.70011531581337749</c:v>
                </c:pt>
                <c:pt idx="3798">
                  <c:v>-1.3177210754775075</c:v>
                </c:pt>
                <c:pt idx="3799">
                  <c:v>-3.2706571295724842</c:v>
                </c:pt>
                <c:pt idx="3800">
                  <c:v>-4.9369589577676862</c:v>
                </c:pt>
                <c:pt idx="3801">
                  <c:v>-3.7180019915932547</c:v>
                </c:pt>
                <c:pt idx="3802">
                  <c:v>6.9666377715273597</c:v>
                </c:pt>
                <c:pt idx="3803">
                  <c:v>-5.2775132554768049</c:v>
                </c:pt>
                <c:pt idx="3804">
                  <c:v>2.2875394308125863</c:v>
                </c:pt>
                <c:pt idx="3805">
                  <c:v>4.7891760587637862</c:v>
                </c:pt>
                <c:pt idx="3806">
                  <c:v>-0.24679946167053401</c:v>
                </c:pt>
                <c:pt idx="3807">
                  <c:v>4.7344083919104918</c:v>
                </c:pt>
                <c:pt idx="3808">
                  <c:v>-5.831868083142524</c:v>
                </c:pt>
                <c:pt idx="3809">
                  <c:v>5.8764286163894894</c:v>
                </c:pt>
                <c:pt idx="3810">
                  <c:v>4.7345087697524804</c:v>
                </c:pt>
                <c:pt idx="3811">
                  <c:v>3.4716328041621836</c:v>
                </c:pt>
                <c:pt idx="3812">
                  <c:v>2.2165828356473583</c:v>
                </c:pt>
                <c:pt idx="3813">
                  <c:v>3.0126994341001705</c:v>
                </c:pt>
                <c:pt idx="3814">
                  <c:v>6.9115856007077667</c:v>
                </c:pt>
                <c:pt idx="3815">
                  <c:v>2.377192836092803</c:v>
                </c:pt>
                <c:pt idx="3816">
                  <c:v>1.3083416173250697</c:v>
                </c:pt>
                <c:pt idx="3817">
                  <c:v>-37.759545018657604</c:v>
                </c:pt>
                <c:pt idx="3818">
                  <c:v>-17.768585120960793</c:v>
                </c:pt>
                <c:pt idx="3819">
                  <c:v>0.41641462686409625</c:v>
                </c:pt>
                <c:pt idx="3820">
                  <c:v>-2.5181594515735384</c:v>
                </c:pt>
                <c:pt idx="3821">
                  <c:v>3.4822525378778124</c:v>
                </c:pt>
                <c:pt idx="3822">
                  <c:v>1.5307806951575458</c:v>
                </c:pt>
                <c:pt idx="3823">
                  <c:v>2.3199627262643503</c:v>
                </c:pt>
                <c:pt idx="3824">
                  <c:v>-1.5472289817754472</c:v>
                </c:pt>
                <c:pt idx="3825">
                  <c:v>-1.1430524016680863</c:v>
                </c:pt>
                <c:pt idx="3826">
                  <c:v>4.0404684701140781</c:v>
                </c:pt>
                <c:pt idx="3827">
                  <c:v>3.1180358402785373</c:v>
                </c:pt>
                <c:pt idx="3828">
                  <c:v>1.7192965175296706</c:v>
                </c:pt>
                <c:pt idx="3829">
                  <c:v>1.3477014762904389</c:v>
                </c:pt>
                <c:pt idx="3830">
                  <c:v>0.33864299514756624</c:v>
                </c:pt>
                <c:pt idx="3831">
                  <c:v>9.7469743707807197</c:v>
                </c:pt>
                <c:pt idx="3832">
                  <c:v>-1.4558825354489215</c:v>
                </c:pt>
                <c:pt idx="3833">
                  <c:v>-1.6890982908089001</c:v>
                </c:pt>
                <c:pt idx="3834">
                  <c:v>1.7624483374716391</c:v>
                </c:pt>
                <c:pt idx="3835">
                  <c:v>-4.0478669768412061</c:v>
                </c:pt>
                <c:pt idx="3836">
                  <c:v>3.0449089865131072</c:v>
                </c:pt>
                <c:pt idx="3837">
                  <c:v>-1.0103708123994579</c:v>
                </c:pt>
                <c:pt idx="3838">
                  <c:v>3.0712142669629685</c:v>
                </c:pt>
                <c:pt idx="3839">
                  <c:v>0.43413260920264918</c:v>
                </c:pt>
                <c:pt idx="3840">
                  <c:v>11.474672547429932</c:v>
                </c:pt>
                <c:pt idx="3841">
                  <c:v>4.0773030278687656</c:v>
                </c:pt>
                <c:pt idx="3842">
                  <c:v>-4.2245471363047358</c:v>
                </c:pt>
                <c:pt idx="3843">
                  <c:v>-17.041079733974129</c:v>
                </c:pt>
                <c:pt idx="3844">
                  <c:v>-7.7094213491036214</c:v>
                </c:pt>
                <c:pt idx="3845">
                  <c:v>-33.208486986007969</c:v>
                </c:pt>
                <c:pt idx="3846">
                  <c:v>-16.211404597165625</c:v>
                </c:pt>
                <c:pt idx="3847">
                  <c:v>2.055552473799537</c:v>
                </c:pt>
                <c:pt idx="3848">
                  <c:v>-11.777335071082561</c:v>
                </c:pt>
                <c:pt idx="3849">
                  <c:v>-21.34873206480087</c:v>
                </c:pt>
                <c:pt idx="3850">
                  <c:v>5.7123334841031834</c:v>
                </c:pt>
                <c:pt idx="3851">
                  <c:v>-15.865991001334876</c:v>
                </c:pt>
                <c:pt idx="3852">
                  <c:v>-1.9084207895822516</c:v>
                </c:pt>
                <c:pt idx="3853">
                  <c:v>-0.84786703133390517</c:v>
                </c:pt>
                <c:pt idx="3854">
                  <c:v>3.5216497626538796</c:v>
                </c:pt>
                <c:pt idx="3855">
                  <c:v>5.4367360060294487</c:v>
                </c:pt>
                <c:pt idx="3856">
                  <c:v>1.1645348608585238</c:v>
                </c:pt>
                <c:pt idx="3857">
                  <c:v>4.8446238444220455</c:v>
                </c:pt>
                <c:pt idx="3858">
                  <c:v>1.6918122915764116</c:v>
                </c:pt>
                <c:pt idx="3859">
                  <c:v>-10.576594591279218</c:v>
                </c:pt>
                <c:pt idx="3860">
                  <c:v>3.8607584770783632</c:v>
                </c:pt>
                <c:pt idx="3861">
                  <c:v>-3.8251919259633951</c:v>
                </c:pt>
                <c:pt idx="3862">
                  <c:v>5.1746246192335832</c:v>
                </c:pt>
                <c:pt idx="3863">
                  <c:v>-4.7136537422888551</c:v>
                </c:pt>
                <c:pt idx="3864">
                  <c:v>4.7056324175003255</c:v>
                </c:pt>
                <c:pt idx="3865">
                  <c:v>3.8391670607671529</c:v>
                </c:pt>
                <c:pt idx="3866">
                  <c:v>7.0254916848651163</c:v>
                </c:pt>
                <c:pt idx="3867">
                  <c:v>4.1266707944429726</c:v>
                </c:pt>
                <c:pt idx="3868">
                  <c:v>9.7676131347255506</c:v>
                </c:pt>
                <c:pt idx="3869">
                  <c:v>-15.294743582689122</c:v>
                </c:pt>
                <c:pt idx="3870">
                  <c:v>-8.4471392867110495</c:v>
                </c:pt>
                <c:pt idx="3871">
                  <c:v>-2.6549196520190037</c:v>
                </c:pt>
                <c:pt idx="3872">
                  <c:v>-17.036195837113269</c:v>
                </c:pt>
                <c:pt idx="3873">
                  <c:v>-13.579489070051906</c:v>
                </c:pt>
                <c:pt idx="3874">
                  <c:v>4.591293635884341</c:v>
                </c:pt>
                <c:pt idx="3875">
                  <c:v>2.2924778929722862</c:v>
                </c:pt>
                <c:pt idx="3876">
                  <c:v>-3.0558440326268226</c:v>
                </c:pt>
                <c:pt idx="3877">
                  <c:v>1.7081546886891061</c:v>
                </c:pt>
                <c:pt idx="3878">
                  <c:v>2.4963956847353899</c:v>
                </c:pt>
                <c:pt idx="3879">
                  <c:v>4.4636103963278373</c:v>
                </c:pt>
                <c:pt idx="3880">
                  <c:v>-4.0559884210571795</c:v>
                </c:pt>
                <c:pt idx="3881">
                  <c:v>4.5521521979123349</c:v>
                </c:pt>
                <c:pt idx="3882">
                  <c:v>-3.2234374531052623</c:v>
                </c:pt>
                <c:pt idx="3883">
                  <c:v>-1.4094671818572237</c:v>
                </c:pt>
                <c:pt idx="3884">
                  <c:v>-6.9954410584242197</c:v>
                </c:pt>
                <c:pt idx="3885">
                  <c:v>4.5070607174756248</c:v>
                </c:pt>
                <c:pt idx="3886">
                  <c:v>0.96142162026519884</c:v>
                </c:pt>
                <c:pt idx="3887">
                  <c:v>3.5176643363967486</c:v>
                </c:pt>
                <c:pt idx="3888">
                  <c:v>2.5911047761428705</c:v>
                </c:pt>
                <c:pt idx="3889">
                  <c:v>2.4447671685075534</c:v>
                </c:pt>
                <c:pt idx="3890">
                  <c:v>-0.65338890449777409</c:v>
                </c:pt>
                <c:pt idx="3891">
                  <c:v>-6.5380471766721087</c:v>
                </c:pt>
                <c:pt idx="3892">
                  <c:v>0.91154103397595065</c:v>
                </c:pt>
                <c:pt idx="3893">
                  <c:v>-11.147202134137231</c:v>
                </c:pt>
                <c:pt idx="3894">
                  <c:v>4.6590268694878176</c:v>
                </c:pt>
                <c:pt idx="3895">
                  <c:v>3.2712886854343282</c:v>
                </c:pt>
                <c:pt idx="3896">
                  <c:v>3.7094868672594998</c:v>
                </c:pt>
                <c:pt idx="3897">
                  <c:v>-2.8323004571501826</c:v>
                </c:pt>
                <c:pt idx="3898">
                  <c:v>2.9819124189344706</c:v>
                </c:pt>
                <c:pt idx="3899">
                  <c:v>-16.221957860463874</c:v>
                </c:pt>
                <c:pt idx="3900">
                  <c:v>9.6090216199700791</c:v>
                </c:pt>
                <c:pt idx="3901">
                  <c:v>-34.395462036426636</c:v>
                </c:pt>
                <c:pt idx="3902">
                  <c:v>1.641259212186867</c:v>
                </c:pt>
                <c:pt idx="3903">
                  <c:v>-4.963431119672947</c:v>
                </c:pt>
                <c:pt idx="3904">
                  <c:v>-4.2617292700370371</c:v>
                </c:pt>
                <c:pt idx="3905">
                  <c:v>-0.94665723277266522</c:v>
                </c:pt>
                <c:pt idx="3906">
                  <c:v>5.3786197607777808E-2</c:v>
                </c:pt>
                <c:pt idx="3907">
                  <c:v>-0.14093105454639954</c:v>
                </c:pt>
                <c:pt idx="3908">
                  <c:v>0.58912398109936248</c:v>
                </c:pt>
                <c:pt idx="3909">
                  <c:v>0.98444241757688644</c:v>
                </c:pt>
                <c:pt idx="3910">
                  <c:v>0.63975835046785789</c:v>
                </c:pt>
                <c:pt idx="3911">
                  <c:v>5.279136114492033</c:v>
                </c:pt>
                <c:pt idx="3912">
                  <c:v>-1.2484217395439146E-2</c:v>
                </c:pt>
                <c:pt idx="3913">
                  <c:v>3.3707819500465348</c:v>
                </c:pt>
                <c:pt idx="3914">
                  <c:v>4.5615834643975148</c:v>
                </c:pt>
                <c:pt idx="3915">
                  <c:v>8.8288132227060601</c:v>
                </c:pt>
                <c:pt idx="3916">
                  <c:v>4.0212131678330394</c:v>
                </c:pt>
                <c:pt idx="3917">
                  <c:v>-6.2829004977157012</c:v>
                </c:pt>
                <c:pt idx="3918">
                  <c:v>0.52877866272858398</c:v>
                </c:pt>
                <c:pt idx="3919">
                  <c:v>15.948477263715276</c:v>
                </c:pt>
                <c:pt idx="3920">
                  <c:v>4.4662435644488312</c:v>
                </c:pt>
                <c:pt idx="3921">
                  <c:v>2.8417943885818318</c:v>
                </c:pt>
                <c:pt idx="3922">
                  <c:v>9.4358673587917679</c:v>
                </c:pt>
                <c:pt idx="3923">
                  <c:v>3.1278651248272098</c:v>
                </c:pt>
                <c:pt idx="3924">
                  <c:v>-1.7216191680717401</c:v>
                </c:pt>
                <c:pt idx="3925">
                  <c:v>5.4578207009181625</c:v>
                </c:pt>
                <c:pt idx="3926">
                  <c:v>-5.0349625722373332</c:v>
                </c:pt>
                <c:pt idx="3927">
                  <c:v>-2.9145663555531485</c:v>
                </c:pt>
                <c:pt idx="3928">
                  <c:v>0.97152168575365749</c:v>
                </c:pt>
                <c:pt idx="3929">
                  <c:v>5.0371706904584812E-2</c:v>
                </c:pt>
                <c:pt idx="3930">
                  <c:v>-6.4082543129505609</c:v>
                </c:pt>
                <c:pt idx="3931">
                  <c:v>3.3893118076707935</c:v>
                </c:pt>
                <c:pt idx="3932">
                  <c:v>-4.1579944884255866</c:v>
                </c:pt>
                <c:pt idx="3933">
                  <c:v>-1.831653017768943</c:v>
                </c:pt>
                <c:pt idx="3934">
                  <c:v>-1.2441816351339554</c:v>
                </c:pt>
                <c:pt idx="3935">
                  <c:v>4.9049120381062039</c:v>
                </c:pt>
                <c:pt idx="3936">
                  <c:v>3.9557621338494329</c:v>
                </c:pt>
                <c:pt idx="3937">
                  <c:v>3.9758923672797124</c:v>
                </c:pt>
                <c:pt idx="3938">
                  <c:v>2.6007505453019917</c:v>
                </c:pt>
                <c:pt idx="3939">
                  <c:v>0.60310806033842823</c:v>
                </c:pt>
                <c:pt idx="3940">
                  <c:v>-15.080832090695779</c:v>
                </c:pt>
                <c:pt idx="3941">
                  <c:v>0.87000730753551636</c:v>
                </c:pt>
                <c:pt idx="3942">
                  <c:v>5.8948761639964005</c:v>
                </c:pt>
                <c:pt idx="3943">
                  <c:v>5.1740085344732449</c:v>
                </c:pt>
                <c:pt idx="3944">
                  <c:v>-7.4793346207426765</c:v>
                </c:pt>
                <c:pt idx="3945">
                  <c:v>3.5001851300870754</c:v>
                </c:pt>
                <c:pt idx="3946">
                  <c:v>0.87216525202671846</c:v>
                </c:pt>
                <c:pt idx="3947">
                  <c:v>3.6194165653029131</c:v>
                </c:pt>
                <c:pt idx="3948">
                  <c:v>-3.2837144462195909</c:v>
                </c:pt>
                <c:pt idx="3949">
                  <c:v>2.8917084322490751</c:v>
                </c:pt>
                <c:pt idx="3950">
                  <c:v>0.79007887572620916</c:v>
                </c:pt>
                <c:pt idx="3951">
                  <c:v>-0.53747455647345532</c:v>
                </c:pt>
                <c:pt idx="3952">
                  <c:v>3.9950239616202197</c:v>
                </c:pt>
                <c:pt idx="3953">
                  <c:v>4.1863302757621312</c:v>
                </c:pt>
                <c:pt idx="3954">
                  <c:v>4.299988374956456</c:v>
                </c:pt>
                <c:pt idx="3955">
                  <c:v>2.5708815243902734</c:v>
                </c:pt>
                <c:pt idx="3956">
                  <c:v>2.0554921369116386</c:v>
                </c:pt>
                <c:pt idx="3957">
                  <c:v>-76.507084585904408</c:v>
                </c:pt>
                <c:pt idx="3958">
                  <c:v>-13.737395356764715</c:v>
                </c:pt>
                <c:pt idx="3959">
                  <c:v>3.7046320142407723</c:v>
                </c:pt>
                <c:pt idx="3960">
                  <c:v>19.131863944110165</c:v>
                </c:pt>
                <c:pt idx="3961">
                  <c:v>-10.399968709361787</c:v>
                </c:pt>
                <c:pt idx="3962">
                  <c:v>-2.8951201361258825</c:v>
                </c:pt>
                <c:pt idx="3963">
                  <c:v>5.508853109742148</c:v>
                </c:pt>
                <c:pt idx="3964">
                  <c:v>3.5988471022583042</c:v>
                </c:pt>
                <c:pt idx="3965">
                  <c:v>-7.2143454233539188</c:v>
                </c:pt>
                <c:pt idx="3966">
                  <c:v>5.7592639464853761</c:v>
                </c:pt>
                <c:pt idx="3967">
                  <c:v>-4.0448871228624483</c:v>
                </c:pt>
                <c:pt idx="3968">
                  <c:v>4.3654538653343309</c:v>
                </c:pt>
                <c:pt idx="3969">
                  <c:v>15.891197997461049</c:v>
                </c:pt>
                <c:pt idx="3970">
                  <c:v>9.7559218486355377</c:v>
                </c:pt>
                <c:pt idx="3971">
                  <c:v>2.9312158566972499</c:v>
                </c:pt>
                <c:pt idx="3972">
                  <c:v>-0.80675777472760046</c:v>
                </c:pt>
                <c:pt idx="3973">
                  <c:v>16.837432597427309</c:v>
                </c:pt>
                <c:pt idx="3974">
                  <c:v>2.6851021832948021</c:v>
                </c:pt>
                <c:pt idx="3975">
                  <c:v>2.7925286820945132</c:v>
                </c:pt>
                <c:pt idx="3976">
                  <c:v>-5.8510199581937883</c:v>
                </c:pt>
                <c:pt idx="3977">
                  <c:v>4.1947970380872022</c:v>
                </c:pt>
                <c:pt idx="3978">
                  <c:v>-17.164309826864553</c:v>
                </c:pt>
                <c:pt idx="3979">
                  <c:v>-10.135609453289007</c:v>
                </c:pt>
                <c:pt idx="3980">
                  <c:v>5.321000238406441</c:v>
                </c:pt>
                <c:pt idx="3981">
                  <c:v>3.8659666246144013</c:v>
                </c:pt>
                <c:pt idx="3982">
                  <c:v>-3.4187027100371381</c:v>
                </c:pt>
                <c:pt idx="3983">
                  <c:v>2.2412189589667406</c:v>
                </c:pt>
                <c:pt idx="3984">
                  <c:v>-9.5997936587381218</c:v>
                </c:pt>
                <c:pt idx="3985">
                  <c:v>1.9824455039928637</c:v>
                </c:pt>
                <c:pt idx="3986">
                  <c:v>-17.440832923779759</c:v>
                </c:pt>
                <c:pt idx="3987">
                  <c:v>0.72353836746803779</c:v>
                </c:pt>
                <c:pt idx="3988">
                  <c:v>2.4225788222632048</c:v>
                </c:pt>
                <c:pt idx="3989">
                  <c:v>1.4236954792090728</c:v>
                </c:pt>
                <c:pt idx="3990">
                  <c:v>0.92448765327597471</c:v>
                </c:pt>
                <c:pt idx="3991">
                  <c:v>23.89428565261079</c:v>
                </c:pt>
                <c:pt idx="3992">
                  <c:v>4.14681517969467</c:v>
                </c:pt>
                <c:pt idx="3993">
                  <c:v>2.2137004668764177</c:v>
                </c:pt>
                <c:pt idx="3994">
                  <c:v>2.9649824533910163</c:v>
                </c:pt>
                <c:pt idx="3995">
                  <c:v>5.4726694460827474</c:v>
                </c:pt>
                <c:pt idx="3996">
                  <c:v>-9.6422141403197372</c:v>
                </c:pt>
                <c:pt idx="3997">
                  <c:v>-6.0735185613661429</c:v>
                </c:pt>
                <c:pt idx="3998">
                  <c:v>-22.917549727715674</c:v>
                </c:pt>
                <c:pt idx="3999">
                  <c:v>-16.573409905503013</c:v>
                </c:pt>
                <c:pt idx="4000">
                  <c:v>5.2859578888186576</c:v>
                </c:pt>
                <c:pt idx="4001">
                  <c:v>-16.496221871624897</c:v>
                </c:pt>
                <c:pt idx="4002">
                  <c:v>3.7682852780932024</c:v>
                </c:pt>
                <c:pt idx="4003">
                  <c:v>6.7415456884657914</c:v>
                </c:pt>
                <c:pt idx="4004">
                  <c:v>-15.810023188551753</c:v>
                </c:pt>
                <c:pt idx="4005">
                  <c:v>4.4443718163057326</c:v>
                </c:pt>
                <c:pt idx="4006">
                  <c:v>3.7697867001700018</c:v>
                </c:pt>
                <c:pt idx="4007">
                  <c:v>1.6262001369497483</c:v>
                </c:pt>
                <c:pt idx="4008">
                  <c:v>-6.774330720784846</c:v>
                </c:pt>
                <c:pt idx="4009">
                  <c:v>-0.64063450098871044</c:v>
                </c:pt>
                <c:pt idx="4010">
                  <c:v>0.41654860733294186</c:v>
                </c:pt>
                <c:pt idx="4011">
                  <c:v>4.3553874944166751</c:v>
                </c:pt>
                <c:pt idx="4012">
                  <c:v>0.79038497683423259</c:v>
                </c:pt>
                <c:pt idx="4013">
                  <c:v>2.8877708823982999</c:v>
                </c:pt>
                <c:pt idx="4014">
                  <c:v>3.7978855307641481</c:v>
                </c:pt>
                <c:pt idx="4015">
                  <c:v>4.3897038908879864</c:v>
                </c:pt>
                <c:pt idx="4016">
                  <c:v>4.8160836228415036</c:v>
                </c:pt>
                <c:pt idx="4017">
                  <c:v>-4.1674862702638507</c:v>
                </c:pt>
                <c:pt idx="4018">
                  <c:v>-7.4210367250773288</c:v>
                </c:pt>
                <c:pt idx="4019">
                  <c:v>3.2312681345662497</c:v>
                </c:pt>
                <c:pt idx="4020">
                  <c:v>-3.2055246322896238</c:v>
                </c:pt>
                <c:pt idx="4021">
                  <c:v>3.6993209047685554</c:v>
                </c:pt>
                <c:pt idx="4022">
                  <c:v>-0.24739619424192938</c:v>
                </c:pt>
                <c:pt idx="4023">
                  <c:v>3.2178751379725554</c:v>
                </c:pt>
                <c:pt idx="4024">
                  <c:v>-0.62038785788975304</c:v>
                </c:pt>
                <c:pt idx="4025">
                  <c:v>-1.1699447145937114</c:v>
                </c:pt>
                <c:pt idx="4026">
                  <c:v>2.826036739409659</c:v>
                </c:pt>
                <c:pt idx="4027">
                  <c:v>-6.8865753639187233</c:v>
                </c:pt>
                <c:pt idx="4028">
                  <c:v>7.6347015936613829</c:v>
                </c:pt>
                <c:pt idx="4029">
                  <c:v>0.41938807408364198</c:v>
                </c:pt>
                <c:pt idx="4030">
                  <c:v>11.558876633811508</c:v>
                </c:pt>
                <c:pt idx="4031">
                  <c:v>-6.8493096314081896</c:v>
                </c:pt>
                <c:pt idx="4032">
                  <c:v>-0.49428676860105725</c:v>
                </c:pt>
                <c:pt idx="4033">
                  <c:v>3.0460693003868045</c:v>
                </c:pt>
                <c:pt idx="4034">
                  <c:v>5.5897860591692847</c:v>
                </c:pt>
                <c:pt idx="4035">
                  <c:v>2.2016098677209186</c:v>
                </c:pt>
                <c:pt idx="4036">
                  <c:v>2.6949247842453588</c:v>
                </c:pt>
                <c:pt idx="4037">
                  <c:v>-1.8736105217886632</c:v>
                </c:pt>
                <c:pt idx="4038">
                  <c:v>-7.401423158736975E-2</c:v>
                </c:pt>
                <c:pt idx="4039">
                  <c:v>10.387711840289214</c:v>
                </c:pt>
                <c:pt idx="4040">
                  <c:v>3.2426185501127236</c:v>
                </c:pt>
                <c:pt idx="4041">
                  <c:v>-1.3999693415433967</c:v>
                </c:pt>
                <c:pt idx="4042">
                  <c:v>0.13194917509818538</c:v>
                </c:pt>
                <c:pt idx="4043">
                  <c:v>2.8048430016353052</c:v>
                </c:pt>
                <c:pt idx="4044">
                  <c:v>3.0011692141378887</c:v>
                </c:pt>
                <c:pt idx="4045">
                  <c:v>2.4993286066420097</c:v>
                </c:pt>
                <c:pt idx="4046">
                  <c:v>1.5155776491807558</c:v>
                </c:pt>
                <c:pt idx="4047">
                  <c:v>-6.8302798365765369</c:v>
                </c:pt>
                <c:pt idx="4048">
                  <c:v>19.05590481240678</c:v>
                </c:pt>
                <c:pt idx="4049">
                  <c:v>-5.2260514652943897</c:v>
                </c:pt>
                <c:pt idx="4050">
                  <c:v>-15.217720824917535</c:v>
                </c:pt>
                <c:pt idx="4051">
                  <c:v>-0.15267429537883004</c:v>
                </c:pt>
                <c:pt idx="4052">
                  <c:v>-6.9030179354596299</c:v>
                </c:pt>
                <c:pt idx="4053">
                  <c:v>-31.820567520931057</c:v>
                </c:pt>
                <c:pt idx="4054">
                  <c:v>3.6989002759542018</c:v>
                </c:pt>
                <c:pt idx="4055">
                  <c:v>9.1308745456716309</c:v>
                </c:pt>
                <c:pt idx="4056">
                  <c:v>3.0426006857177015</c:v>
                </c:pt>
                <c:pt idx="4057">
                  <c:v>-9.4009835997435118</c:v>
                </c:pt>
                <c:pt idx="4058">
                  <c:v>0.2252542694238997</c:v>
                </c:pt>
                <c:pt idx="4059">
                  <c:v>9.1473888560733769</c:v>
                </c:pt>
                <c:pt idx="4060">
                  <c:v>-10.071544391156024</c:v>
                </c:pt>
                <c:pt idx="4061">
                  <c:v>-0.36394359490074635</c:v>
                </c:pt>
                <c:pt idx="4062">
                  <c:v>2.0763337793116534</c:v>
                </c:pt>
                <c:pt idx="4063">
                  <c:v>1.1458837127014334</c:v>
                </c:pt>
                <c:pt idx="4064">
                  <c:v>1.7711788998877154</c:v>
                </c:pt>
                <c:pt idx="4065">
                  <c:v>4.260976470241971</c:v>
                </c:pt>
                <c:pt idx="4066">
                  <c:v>4.8011027479627018</c:v>
                </c:pt>
                <c:pt idx="4067">
                  <c:v>-10.46396684355004</c:v>
                </c:pt>
                <c:pt idx="4068">
                  <c:v>-5.2242731970041518</c:v>
                </c:pt>
                <c:pt idx="4069">
                  <c:v>2.4287064563276743</c:v>
                </c:pt>
                <c:pt idx="4070">
                  <c:v>10.924567518859163</c:v>
                </c:pt>
                <c:pt idx="4071">
                  <c:v>-8.0889175965056808</c:v>
                </c:pt>
                <c:pt idx="4072">
                  <c:v>1.1613710700727609</c:v>
                </c:pt>
                <c:pt idx="4073">
                  <c:v>-61.518182423267504</c:v>
                </c:pt>
                <c:pt idx="4074">
                  <c:v>-0.80171757000144339</c:v>
                </c:pt>
                <c:pt idx="4075">
                  <c:v>1.8473248942158875</c:v>
                </c:pt>
                <c:pt idx="4076">
                  <c:v>-4.3313234031722629</c:v>
                </c:pt>
                <c:pt idx="4077">
                  <c:v>-9.1300564882212001</c:v>
                </c:pt>
                <c:pt idx="4078">
                  <c:v>0.21687150181685411</c:v>
                </c:pt>
                <c:pt idx="4079">
                  <c:v>-9.206009254084691</c:v>
                </c:pt>
                <c:pt idx="4080">
                  <c:v>-3.0953004836167963</c:v>
                </c:pt>
                <c:pt idx="4081">
                  <c:v>0.85696069279018161</c:v>
                </c:pt>
                <c:pt idx="4082">
                  <c:v>5.901169750162282</c:v>
                </c:pt>
                <c:pt idx="4083">
                  <c:v>-3.8404827175885146</c:v>
                </c:pt>
                <c:pt idx="4084">
                  <c:v>3.624174074304193</c:v>
                </c:pt>
                <c:pt idx="4085">
                  <c:v>2.1049350975686565</c:v>
                </c:pt>
                <c:pt idx="4086">
                  <c:v>-1.8055706418810615</c:v>
                </c:pt>
                <c:pt idx="4087">
                  <c:v>-5.7747796566538625</c:v>
                </c:pt>
                <c:pt idx="4088">
                  <c:v>2.2283586418022452</c:v>
                </c:pt>
                <c:pt idx="4089">
                  <c:v>-5.3306507178898812</c:v>
                </c:pt>
                <c:pt idx="4090">
                  <c:v>-0.17863441030475258</c:v>
                </c:pt>
                <c:pt idx="4091">
                  <c:v>12.905056071862731</c:v>
                </c:pt>
                <c:pt idx="4092">
                  <c:v>-1.8966087542779348</c:v>
                </c:pt>
                <c:pt idx="4093">
                  <c:v>-14.770225769192507</c:v>
                </c:pt>
                <c:pt idx="4094">
                  <c:v>19.470692981838738</c:v>
                </c:pt>
                <c:pt idx="4095">
                  <c:v>8.0421452424576501</c:v>
                </c:pt>
                <c:pt idx="4096">
                  <c:v>2.8953257213073442</c:v>
                </c:pt>
                <c:pt idx="4097">
                  <c:v>4.1447129153374789</c:v>
                </c:pt>
                <c:pt idx="4098">
                  <c:v>0.810089147668549</c:v>
                </c:pt>
                <c:pt idx="4099">
                  <c:v>-2.5228696115654827</c:v>
                </c:pt>
                <c:pt idx="4100">
                  <c:v>2.1149471643265656</c:v>
                </c:pt>
                <c:pt idx="4101">
                  <c:v>1.1771907473376757</c:v>
                </c:pt>
                <c:pt idx="4102">
                  <c:v>2.2977605911087977</c:v>
                </c:pt>
                <c:pt idx="4103">
                  <c:v>3.119924887588482</c:v>
                </c:pt>
                <c:pt idx="4104">
                  <c:v>-17.992216774263724</c:v>
                </c:pt>
                <c:pt idx="4105">
                  <c:v>6.8361480986004182</c:v>
                </c:pt>
                <c:pt idx="4106">
                  <c:v>3.6313010080329917</c:v>
                </c:pt>
                <c:pt idx="4107">
                  <c:v>-1.1681726432926922</c:v>
                </c:pt>
                <c:pt idx="4108">
                  <c:v>7.9974595159113449</c:v>
                </c:pt>
                <c:pt idx="4109">
                  <c:v>3.1655571030929934</c:v>
                </c:pt>
                <c:pt idx="4110">
                  <c:v>-17.541887912377248</c:v>
                </c:pt>
                <c:pt idx="4111">
                  <c:v>-18.20578873131268</c:v>
                </c:pt>
                <c:pt idx="4112">
                  <c:v>-6.4771560294824297</c:v>
                </c:pt>
                <c:pt idx="4113">
                  <c:v>2.7311249410188054</c:v>
                </c:pt>
                <c:pt idx="4114">
                  <c:v>-8.063296685707769</c:v>
                </c:pt>
                <c:pt idx="4115">
                  <c:v>3.7030554982175374</c:v>
                </c:pt>
                <c:pt idx="4116">
                  <c:v>3.9281535824801637</c:v>
                </c:pt>
                <c:pt idx="4117">
                  <c:v>-5.702012493324915</c:v>
                </c:pt>
                <c:pt idx="4118">
                  <c:v>2.6076512014505937</c:v>
                </c:pt>
                <c:pt idx="4119">
                  <c:v>-1.8494569324737</c:v>
                </c:pt>
                <c:pt idx="4120">
                  <c:v>-2.7628602965203868</c:v>
                </c:pt>
                <c:pt idx="4121">
                  <c:v>0.74823205828609218</c:v>
                </c:pt>
                <c:pt idx="4122">
                  <c:v>4.6246172902737186</c:v>
                </c:pt>
                <c:pt idx="4123">
                  <c:v>-1.6504531754663248</c:v>
                </c:pt>
                <c:pt idx="4124">
                  <c:v>-37.538235748005121</c:v>
                </c:pt>
                <c:pt idx="4125">
                  <c:v>4.81180521607304</c:v>
                </c:pt>
                <c:pt idx="4126">
                  <c:v>-16.062537289774326</c:v>
                </c:pt>
                <c:pt idx="4127">
                  <c:v>-3.1322586010902569</c:v>
                </c:pt>
                <c:pt idx="4128">
                  <c:v>3.7049484554380427</c:v>
                </c:pt>
                <c:pt idx="4129">
                  <c:v>2.6929202911896368</c:v>
                </c:pt>
                <c:pt idx="4130">
                  <c:v>0.80646873687955178</c:v>
                </c:pt>
                <c:pt idx="4131">
                  <c:v>-18.699319308461455</c:v>
                </c:pt>
                <c:pt idx="4132">
                  <c:v>12.322325252189884</c:v>
                </c:pt>
                <c:pt idx="4133">
                  <c:v>2.6331241008843449</c:v>
                </c:pt>
                <c:pt idx="4134">
                  <c:v>2.1729211787665008</c:v>
                </c:pt>
                <c:pt idx="4135">
                  <c:v>0.35292703596937258</c:v>
                </c:pt>
                <c:pt idx="4136">
                  <c:v>-16.238129671707881</c:v>
                </c:pt>
                <c:pt idx="4137">
                  <c:v>2.1330662501859763</c:v>
                </c:pt>
                <c:pt idx="4138">
                  <c:v>-76.522340813120721</c:v>
                </c:pt>
                <c:pt idx="4139">
                  <c:v>-22.744613232195732</c:v>
                </c:pt>
                <c:pt idx="4140">
                  <c:v>18.906450649270425</c:v>
                </c:pt>
                <c:pt idx="4141">
                  <c:v>4.2200763517396496</c:v>
                </c:pt>
                <c:pt idx="4142">
                  <c:v>2.5700914511364203</c:v>
                </c:pt>
                <c:pt idx="4143">
                  <c:v>-3.254595452933998</c:v>
                </c:pt>
                <c:pt idx="4144">
                  <c:v>2.7757926793857308</c:v>
                </c:pt>
                <c:pt idx="4145">
                  <c:v>-2.4703173391593936</c:v>
                </c:pt>
                <c:pt idx="4146">
                  <c:v>2.8694268292695426</c:v>
                </c:pt>
                <c:pt idx="4147">
                  <c:v>4.0039047110643224</c:v>
                </c:pt>
                <c:pt idx="4148">
                  <c:v>-1.9712546842900878</c:v>
                </c:pt>
                <c:pt idx="4149">
                  <c:v>1.0284121627170748</c:v>
                </c:pt>
                <c:pt idx="4150">
                  <c:v>3.3470652021451599</c:v>
                </c:pt>
                <c:pt idx="4151">
                  <c:v>3.4733694858595641</c:v>
                </c:pt>
                <c:pt idx="4152">
                  <c:v>3.5073868301813604</c:v>
                </c:pt>
                <c:pt idx="4153">
                  <c:v>-5.2713658729211943</c:v>
                </c:pt>
                <c:pt idx="4154">
                  <c:v>3.9148446247210131</c:v>
                </c:pt>
                <c:pt idx="4155">
                  <c:v>-14.226050718286984</c:v>
                </c:pt>
                <c:pt idx="4156">
                  <c:v>13.579604321656817</c:v>
                </c:pt>
                <c:pt idx="4157">
                  <c:v>2.7982593186953721</c:v>
                </c:pt>
                <c:pt idx="4158">
                  <c:v>11.110448164242413</c:v>
                </c:pt>
                <c:pt idx="4159">
                  <c:v>0.46343896491868009</c:v>
                </c:pt>
                <c:pt idx="4160">
                  <c:v>17.914139852828512</c:v>
                </c:pt>
                <c:pt idx="4161">
                  <c:v>-1.8123914254174167</c:v>
                </c:pt>
                <c:pt idx="4162">
                  <c:v>-25.265493886936881</c:v>
                </c:pt>
                <c:pt idx="4163">
                  <c:v>5.5056349448162223</c:v>
                </c:pt>
                <c:pt idx="4164">
                  <c:v>4.8688419331063102</c:v>
                </c:pt>
                <c:pt idx="4165">
                  <c:v>4.1640595182900029</c:v>
                </c:pt>
                <c:pt idx="4166">
                  <c:v>4.3336185967773559</c:v>
                </c:pt>
                <c:pt idx="4167">
                  <c:v>20.107526618326993</c:v>
                </c:pt>
                <c:pt idx="4168">
                  <c:v>4.3394729821223166</c:v>
                </c:pt>
                <c:pt idx="4169">
                  <c:v>-2.5970907638904208</c:v>
                </c:pt>
                <c:pt idx="4170">
                  <c:v>-8.7344588192171528</c:v>
                </c:pt>
                <c:pt idx="4171">
                  <c:v>-10.94234798506389</c:v>
                </c:pt>
                <c:pt idx="4172">
                  <c:v>-3.1882446509543456</c:v>
                </c:pt>
                <c:pt idx="4173">
                  <c:v>2.566750857478624</c:v>
                </c:pt>
                <c:pt idx="4174">
                  <c:v>1.5583576595020361</c:v>
                </c:pt>
                <c:pt idx="4175">
                  <c:v>4.3199373897655278</c:v>
                </c:pt>
                <c:pt idx="4176">
                  <c:v>2.2515487469489983</c:v>
                </c:pt>
                <c:pt idx="4177">
                  <c:v>-2.1214775529800107</c:v>
                </c:pt>
                <c:pt idx="4178">
                  <c:v>-5.0619851674108105</c:v>
                </c:pt>
                <c:pt idx="4179">
                  <c:v>3.0305991849883327</c:v>
                </c:pt>
                <c:pt idx="4180">
                  <c:v>-5.1688114467363562</c:v>
                </c:pt>
                <c:pt idx="4181">
                  <c:v>-40.746485365412312</c:v>
                </c:pt>
                <c:pt idx="4182">
                  <c:v>4.1702266403349313</c:v>
                </c:pt>
                <c:pt idx="4183">
                  <c:v>-2.382260856335364</c:v>
                </c:pt>
                <c:pt idx="4184">
                  <c:v>-2.7925990641963097</c:v>
                </c:pt>
                <c:pt idx="4185">
                  <c:v>-5.2193807017561085</c:v>
                </c:pt>
                <c:pt idx="4186">
                  <c:v>3.9614020758252764</c:v>
                </c:pt>
                <c:pt idx="4187">
                  <c:v>-2.1817789790242159</c:v>
                </c:pt>
                <c:pt idx="4188">
                  <c:v>-2.2715848918405186</c:v>
                </c:pt>
                <c:pt idx="4189">
                  <c:v>3.4705477945811651</c:v>
                </c:pt>
                <c:pt idx="4190">
                  <c:v>6.0038125825384299</c:v>
                </c:pt>
                <c:pt idx="4191">
                  <c:v>2.0123749789811711</c:v>
                </c:pt>
                <c:pt idx="4192">
                  <c:v>5.5428290019060995</c:v>
                </c:pt>
                <c:pt idx="4193">
                  <c:v>6.4137196819044959</c:v>
                </c:pt>
                <c:pt idx="4194">
                  <c:v>3.1254437566772424</c:v>
                </c:pt>
                <c:pt idx="4195">
                  <c:v>10.870206544227969</c:v>
                </c:pt>
                <c:pt idx="4196">
                  <c:v>2.9717950975498724</c:v>
                </c:pt>
                <c:pt idx="4197">
                  <c:v>4.3273663959649866</c:v>
                </c:pt>
                <c:pt idx="4198">
                  <c:v>5.8915703993828288</c:v>
                </c:pt>
                <c:pt idx="4199">
                  <c:v>2.8681696285890155</c:v>
                </c:pt>
                <c:pt idx="4200">
                  <c:v>-2.3552564417344684</c:v>
                </c:pt>
                <c:pt idx="4201">
                  <c:v>2.2671442048366544</c:v>
                </c:pt>
                <c:pt idx="4202">
                  <c:v>2.9138916136044628</c:v>
                </c:pt>
                <c:pt idx="4203">
                  <c:v>9.7154891234566492</c:v>
                </c:pt>
                <c:pt idx="4204">
                  <c:v>0.89981338096953323</c:v>
                </c:pt>
                <c:pt idx="4205">
                  <c:v>3.9975208518615943</c:v>
                </c:pt>
                <c:pt idx="4206">
                  <c:v>2.4501109300371127</c:v>
                </c:pt>
                <c:pt idx="4207">
                  <c:v>2.8500772874651972</c:v>
                </c:pt>
                <c:pt idx="4208">
                  <c:v>-1.8720009783898206</c:v>
                </c:pt>
                <c:pt idx="4209">
                  <c:v>1.2135584630879777</c:v>
                </c:pt>
                <c:pt idx="4210">
                  <c:v>3.4883906521426553</c:v>
                </c:pt>
                <c:pt idx="4211">
                  <c:v>20.59410120810881</c:v>
                </c:pt>
                <c:pt idx="4212">
                  <c:v>2.3257457732567701</c:v>
                </c:pt>
                <c:pt idx="4213">
                  <c:v>8.8028368040009966</c:v>
                </c:pt>
                <c:pt idx="4214">
                  <c:v>11.298806929080826</c:v>
                </c:pt>
                <c:pt idx="4215">
                  <c:v>-1.3100376298030909</c:v>
                </c:pt>
                <c:pt idx="4216">
                  <c:v>2.3368651976928447</c:v>
                </c:pt>
                <c:pt idx="4217">
                  <c:v>2.7560385284038489</c:v>
                </c:pt>
                <c:pt idx="4218">
                  <c:v>-0.95730973462769953</c:v>
                </c:pt>
                <c:pt idx="4219">
                  <c:v>0.7361590492940735</c:v>
                </c:pt>
                <c:pt idx="4220">
                  <c:v>-2.5906564099005323</c:v>
                </c:pt>
                <c:pt idx="4221">
                  <c:v>2.9240279859599951</c:v>
                </c:pt>
                <c:pt idx="4222">
                  <c:v>-17.382131073025377</c:v>
                </c:pt>
                <c:pt idx="4223">
                  <c:v>7.431087276470393</c:v>
                </c:pt>
                <c:pt idx="4224">
                  <c:v>-0.23398879997256472</c:v>
                </c:pt>
                <c:pt idx="4225">
                  <c:v>-7.7249886776954497</c:v>
                </c:pt>
                <c:pt idx="4226">
                  <c:v>2.4297286610822368</c:v>
                </c:pt>
                <c:pt idx="4227">
                  <c:v>-2.9980102148313108</c:v>
                </c:pt>
                <c:pt idx="4228">
                  <c:v>-0.78522611758553751</c:v>
                </c:pt>
                <c:pt idx="4229">
                  <c:v>16.712536540443125</c:v>
                </c:pt>
                <c:pt idx="4230">
                  <c:v>-7.742553856897473</c:v>
                </c:pt>
                <c:pt idx="4231">
                  <c:v>-21.691720970615634</c:v>
                </c:pt>
                <c:pt idx="4232">
                  <c:v>0.614628295449549</c:v>
                </c:pt>
                <c:pt idx="4233">
                  <c:v>-15.075144982309226</c:v>
                </c:pt>
                <c:pt idx="4234">
                  <c:v>2.5758291782691884</c:v>
                </c:pt>
                <c:pt idx="4235">
                  <c:v>2.58190230817452</c:v>
                </c:pt>
                <c:pt idx="4236">
                  <c:v>3.4384038605358</c:v>
                </c:pt>
                <c:pt idx="4237">
                  <c:v>5.7783656450286429</c:v>
                </c:pt>
                <c:pt idx="4238">
                  <c:v>19.039492624761621</c:v>
                </c:pt>
                <c:pt idx="4239">
                  <c:v>2.7156329737481713</c:v>
                </c:pt>
                <c:pt idx="4240">
                  <c:v>18.718293074238346</c:v>
                </c:pt>
                <c:pt idx="4241">
                  <c:v>2.9710783726262093</c:v>
                </c:pt>
                <c:pt idx="4242">
                  <c:v>-0.88241942876233992</c:v>
                </c:pt>
                <c:pt idx="4243">
                  <c:v>-8.0611623381501119</c:v>
                </c:pt>
                <c:pt idx="4244">
                  <c:v>2.9016499401500084</c:v>
                </c:pt>
                <c:pt idx="4245">
                  <c:v>-0.13385277776424687</c:v>
                </c:pt>
                <c:pt idx="4246">
                  <c:v>4.3723170581514523</c:v>
                </c:pt>
                <c:pt idx="4247">
                  <c:v>2.2829442520831549</c:v>
                </c:pt>
                <c:pt idx="4248">
                  <c:v>12.757495514712659</c:v>
                </c:pt>
                <c:pt idx="4249">
                  <c:v>1.592693430914693</c:v>
                </c:pt>
                <c:pt idx="4250">
                  <c:v>5.0790216254282825</c:v>
                </c:pt>
                <c:pt idx="4251">
                  <c:v>5.9193464332028611</c:v>
                </c:pt>
                <c:pt idx="4252">
                  <c:v>21.630743998651042</c:v>
                </c:pt>
                <c:pt idx="4253">
                  <c:v>3.6886191990109722</c:v>
                </c:pt>
                <c:pt idx="4254">
                  <c:v>4.4752861549600453</c:v>
                </c:pt>
                <c:pt idx="4255">
                  <c:v>4.0987906267367009</c:v>
                </c:pt>
                <c:pt idx="4256">
                  <c:v>4.3039107446856235</c:v>
                </c:pt>
                <c:pt idx="4257">
                  <c:v>4.1374852148988168</c:v>
                </c:pt>
                <c:pt idx="4258">
                  <c:v>2.4642884537205134</c:v>
                </c:pt>
                <c:pt idx="4259">
                  <c:v>-1.4169153058806074</c:v>
                </c:pt>
                <c:pt idx="4260">
                  <c:v>-8.5826096622238595</c:v>
                </c:pt>
                <c:pt idx="4261">
                  <c:v>2.9185842820084531</c:v>
                </c:pt>
                <c:pt idx="4262">
                  <c:v>4.2092910881305841</c:v>
                </c:pt>
                <c:pt idx="4263">
                  <c:v>11.645847403071741</c:v>
                </c:pt>
                <c:pt idx="4264">
                  <c:v>10.196698047732127</c:v>
                </c:pt>
                <c:pt idx="4265">
                  <c:v>3.2637489449781469</c:v>
                </c:pt>
                <c:pt idx="4266">
                  <c:v>-2.6794823563172514</c:v>
                </c:pt>
                <c:pt idx="4267">
                  <c:v>3.509724432253833</c:v>
                </c:pt>
                <c:pt idx="4268">
                  <c:v>2.4608776873301963</c:v>
                </c:pt>
                <c:pt idx="4269">
                  <c:v>-2.547888899464283</c:v>
                </c:pt>
                <c:pt idx="4270">
                  <c:v>2.9243898361250444</c:v>
                </c:pt>
                <c:pt idx="4271">
                  <c:v>-3.7148741625316859</c:v>
                </c:pt>
                <c:pt idx="4272">
                  <c:v>4.2037266370350608</c:v>
                </c:pt>
                <c:pt idx="4273">
                  <c:v>17.675380226454195</c:v>
                </c:pt>
                <c:pt idx="4274">
                  <c:v>3.3681236871196916</c:v>
                </c:pt>
                <c:pt idx="4275">
                  <c:v>2.941670149958469</c:v>
                </c:pt>
                <c:pt idx="4276">
                  <c:v>2.41843245104684</c:v>
                </c:pt>
                <c:pt idx="4277">
                  <c:v>2.2107766415187768</c:v>
                </c:pt>
                <c:pt idx="4278">
                  <c:v>2.2598028712983194</c:v>
                </c:pt>
                <c:pt idx="4279">
                  <c:v>2.8045437028309408</c:v>
                </c:pt>
                <c:pt idx="4280">
                  <c:v>2.1821287872808313</c:v>
                </c:pt>
                <c:pt idx="4281">
                  <c:v>-15.588760878713714</c:v>
                </c:pt>
                <c:pt idx="4282">
                  <c:v>4.8028763176014024</c:v>
                </c:pt>
                <c:pt idx="4283">
                  <c:v>-16.038039274163296</c:v>
                </c:pt>
                <c:pt idx="4284">
                  <c:v>18.297259012165597</c:v>
                </c:pt>
                <c:pt idx="4285">
                  <c:v>2.215845420143566</c:v>
                </c:pt>
                <c:pt idx="4286">
                  <c:v>2.7746653998502779</c:v>
                </c:pt>
                <c:pt idx="4287">
                  <c:v>4.1156931450848901</c:v>
                </c:pt>
                <c:pt idx="4288">
                  <c:v>4.2802136462824762</c:v>
                </c:pt>
                <c:pt idx="4289">
                  <c:v>-2.8030632213293671</c:v>
                </c:pt>
                <c:pt idx="4290">
                  <c:v>4.1770756472833881</c:v>
                </c:pt>
                <c:pt idx="4291">
                  <c:v>4.3809876658778109</c:v>
                </c:pt>
                <c:pt idx="4292">
                  <c:v>2.3185322716593078</c:v>
                </c:pt>
                <c:pt idx="4293">
                  <c:v>17.406102890970473</c:v>
                </c:pt>
                <c:pt idx="4294">
                  <c:v>-14.217550954943086</c:v>
                </c:pt>
                <c:pt idx="4295">
                  <c:v>2.2267186560524124</c:v>
                </c:pt>
                <c:pt idx="4296">
                  <c:v>-44.988294488975967</c:v>
                </c:pt>
                <c:pt idx="4297">
                  <c:v>2.9757232360112198</c:v>
                </c:pt>
                <c:pt idx="4298">
                  <c:v>-25.442139265613491</c:v>
                </c:pt>
                <c:pt idx="4299">
                  <c:v>10.619672873043015</c:v>
                </c:pt>
                <c:pt idx="4300">
                  <c:v>3.5953130890259644</c:v>
                </c:pt>
                <c:pt idx="4301">
                  <c:v>0.55572392550624272</c:v>
                </c:pt>
                <c:pt idx="4302">
                  <c:v>-16.932563155160196</c:v>
                </c:pt>
                <c:pt idx="4303">
                  <c:v>3.735017894077032</c:v>
                </c:pt>
                <c:pt idx="4304">
                  <c:v>3.9057066016688538</c:v>
                </c:pt>
                <c:pt idx="4305">
                  <c:v>-0.7342166600274993</c:v>
                </c:pt>
                <c:pt idx="4306">
                  <c:v>-0.14535063381633506</c:v>
                </c:pt>
                <c:pt idx="4307">
                  <c:v>0.48528374075341674</c:v>
                </c:pt>
                <c:pt idx="4308">
                  <c:v>-0.1199498038928084</c:v>
                </c:pt>
                <c:pt idx="4309">
                  <c:v>0.23398971689550763</c:v>
                </c:pt>
                <c:pt idx="4310">
                  <c:v>-0.35914702428144096</c:v>
                </c:pt>
                <c:pt idx="4311">
                  <c:v>1.1811137451027918</c:v>
                </c:pt>
                <c:pt idx="4312">
                  <c:v>2.1365243802736273</c:v>
                </c:pt>
                <c:pt idx="4313">
                  <c:v>-0.46553084193446637</c:v>
                </c:pt>
                <c:pt idx="4314">
                  <c:v>-2.1457794845515963</c:v>
                </c:pt>
                <c:pt idx="4315">
                  <c:v>0.53000243597736585</c:v>
                </c:pt>
                <c:pt idx="4316">
                  <c:v>-2.4703447540173613</c:v>
                </c:pt>
                <c:pt idx="4317">
                  <c:v>2.4089969146468775</c:v>
                </c:pt>
                <c:pt idx="4318">
                  <c:v>2.0668710992728734</c:v>
                </c:pt>
                <c:pt idx="4319">
                  <c:v>3.0338198172227067</c:v>
                </c:pt>
                <c:pt idx="4320">
                  <c:v>5.8433013711952242</c:v>
                </c:pt>
                <c:pt idx="4321">
                  <c:v>4.384332181019218</c:v>
                </c:pt>
                <c:pt idx="4322">
                  <c:v>1.0985021674752318</c:v>
                </c:pt>
                <c:pt idx="4323">
                  <c:v>4.6154802644828834</c:v>
                </c:pt>
                <c:pt idx="4324">
                  <c:v>7.2602627358060232</c:v>
                </c:pt>
                <c:pt idx="4325">
                  <c:v>2.4428035895153215</c:v>
                </c:pt>
                <c:pt idx="4326">
                  <c:v>1.9079993491005496</c:v>
                </c:pt>
                <c:pt idx="4327">
                  <c:v>3.0900367323417584</c:v>
                </c:pt>
                <c:pt idx="4328">
                  <c:v>1.8217357696643006</c:v>
                </c:pt>
                <c:pt idx="4329">
                  <c:v>0.1584790539467491</c:v>
                </c:pt>
                <c:pt idx="4330">
                  <c:v>0.23398805888501784</c:v>
                </c:pt>
                <c:pt idx="4331">
                  <c:v>0.22368972304893475</c:v>
                </c:pt>
                <c:pt idx="4332">
                  <c:v>-1.9130181424139323</c:v>
                </c:pt>
                <c:pt idx="4333">
                  <c:v>11.99549337637589</c:v>
                </c:pt>
                <c:pt idx="4334">
                  <c:v>3.0041235704243405</c:v>
                </c:pt>
                <c:pt idx="4335">
                  <c:v>-0.7180438146757524</c:v>
                </c:pt>
                <c:pt idx="4336">
                  <c:v>3.1471507002413261</c:v>
                </c:pt>
                <c:pt idx="4337">
                  <c:v>-1.1199077632645071</c:v>
                </c:pt>
                <c:pt idx="4338">
                  <c:v>2.1970417942506941</c:v>
                </c:pt>
                <c:pt idx="4339">
                  <c:v>1.2555231565477101</c:v>
                </c:pt>
                <c:pt idx="4340">
                  <c:v>-8.6967376441656228</c:v>
                </c:pt>
                <c:pt idx="4341">
                  <c:v>4.9857353732158316</c:v>
                </c:pt>
                <c:pt idx="4342">
                  <c:v>8.0024350699076763E-2</c:v>
                </c:pt>
                <c:pt idx="4343">
                  <c:v>4.823122431423613</c:v>
                </c:pt>
                <c:pt idx="4344">
                  <c:v>-2.7793078899416201</c:v>
                </c:pt>
                <c:pt idx="4345">
                  <c:v>6.1899153482599871</c:v>
                </c:pt>
                <c:pt idx="4346">
                  <c:v>2.5379692091346158</c:v>
                </c:pt>
                <c:pt idx="4347">
                  <c:v>2.1893068849060597</c:v>
                </c:pt>
                <c:pt idx="4348">
                  <c:v>1.3067859994824289</c:v>
                </c:pt>
                <c:pt idx="4349">
                  <c:v>-2.0346887094026869</c:v>
                </c:pt>
                <c:pt idx="4350">
                  <c:v>0.3769967096661162</c:v>
                </c:pt>
                <c:pt idx="4351">
                  <c:v>0.1097295249260668</c:v>
                </c:pt>
                <c:pt idx="4352">
                  <c:v>1.3043867711222674</c:v>
                </c:pt>
                <c:pt idx="4353">
                  <c:v>-4.0346606926507036</c:v>
                </c:pt>
                <c:pt idx="4354">
                  <c:v>-0.651535924474544</c:v>
                </c:pt>
                <c:pt idx="4355">
                  <c:v>18.965330189851514</c:v>
                </c:pt>
                <c:pt idx="4356">
                  <c:v>1.3960156070897511</c:v>
                </c:pt>
                <c:pt idx="4357">
                  <c:v>-2.8819300092191611</c:v>
                </c:pt>
                <c:pt idx="4358">
                  <c:v>-0.57106572014114931</c:v>
                </c:pt>
                <c:pt idx="4359">
                  <c:v>2.0861808480651405</c:v>
                </c:pt>
                <c:pt idx="4360">
                  <c:v>-4.1908751059536797</c:v>
                </c:pt>
                <c:pt idx="4361">
                  <c:v>-4.3739060362227633E-2</c:v>
                </c:pt>
                <c:pt idx="4362">
                  <c:v>2.0695379983662434</c:v>
                </c:pt>
                <c:pt idx="4363">
                  <c:v>0.8463387732096237</c:v>
                </c:pt>
                <c:pt idx="4364">
                  <c:v>0.44561928576676735</c:v>
                </c:pt>
                <c:pt idx="4365">
                  <c:v>9.9092151172681326</c:v>
                </c:pt>
                <c:pt idx="4366">
                  <c:v>-1.0762947694754388</c:v>
                </c:pt>
                <c:pt idx="4367">
                  <c:v>-8.4691034609645897</c:v>
                </c:pt>
                <c:pt idx="4368">
                  <c:v>-4.9016975023664315</c:v>
                </c:pt>
                <c:pt idx="4369">
                  <c:v>0.85925017548463245</c:v>
                </c:pt>
                <c:pt idx="4370">
                  <c:v>-7.5869820667729613</c:v>
                </c:pt>
                <c:pt idx="4371">
                  <c:v>5.6310076909069977</c:v>
                </c:pt>
                <c:pt idx="4372">
                  <c:v>2.5716760104418768</c:v>
                </c:pt>
                <c:pt idx="4373">
                  <c:v>2.0730716460890619</c:v>
                </c:pt>
                <c:pt idx="4374">
                  <c:v>-28.848821848670752</c:v>
                </c:pt>
                <c:pt idx="4375">
                  <c:v>4.0343501000631647</c:v>
                </c:pt>
                <c:pt idx="4376">
                  <c:v>1.4737484769337073</c:v>
                </c:pt>
                <c:pt idx="4377">
                  <c:v>-3.0601813437484537</c:v>
                </c:pt>
                <c:pt idx="4378">
                  <c:v>-3.0247445365692585</c:v>
                </c:pt>
                <c:pt idx="4379">
                  <c:v>4.4513112671678101</c:v>
                </c:pt>
                <c:pt idx="4380">
                  <c:v>-3.8149827470581243</c:v>
                </c:pt>
                <c:pt idx="4381">
                  <c:v>9.8654057536922295</c:v>
                </c:pt>
                <c:pt idx="4382">
                  <c:v>2.077823861054199</c:v>
                </c:pt>
                <c:pt idx="4383">
                  <c:v>-2.5553529957567491</c:v>
                </c:pt>
                <c:pt idx="4384">
                  <c:v>5.9717652055589525</c:v>
                </c:pt>
                <c:pt idx="4385">
                  <c:v>-2.2845290668512206</c:v>
                </c:pt>
                <c:pt idx="4386">
                  <c:v>2.9747641339618696</c:v>
                </c:pt>
                <c:pt idx="4387">
                  <c:v>4.6690638290575635</c:v>
                </c:pt>
                <c:pt idx="4388">
                  <c:v>-1.4584508848381432</c:v>
                </c:pt>
                <c:pt idx="4389">
                  <c:v>6.6877738844326728</c:v>
                </c:pt>
                <c:pt idx="4390">
                  <c:v>0.93285418510556894</c:v>
                </c:pt>
                <c:pt idx="4391">
                  <c:v>-1.9190182250653862</c:v>
                </c:pt>
                <c:pt idx="4392">
                  <c:v>2.1809741065076196</c:v>
                </c:pt>
                <c:pt idx="4393">
                  <c:v>2.8699136926563682</c:v>
                </c:pt>
                <c:pt idx="4394">
                  <c:v>4.4264468193503603</c:v>
                </c:pt>
                <c:pt idx="4395">
                  <c:v>-5.6427711683985393</c:v>
                </c:pt>
                <c:pt idx="4396">
                  <c:v>-1.231933485030936</c:v>
                </c:pt>
                <c:pt idx="4397">
                  <c:v>2.298442770220845</c:v>
                </c:pt>
                <c:pt idx="4398">
                  <c:v>-0.56256583858183262</c:v>
                </c:pt>
                <c:pt idx="4399">
                  <c:v>1.5073427730922759</c:v>
                </c:pt>
                <c:pt idx="4400">
                  <c:v>2.0240228115240768</c:v>
                </c:pt>
                <c:pt idx="4401">
                  <c:v>4.5411211713454946</c:v>
                </c:pt>
                <c:pt idx="4402">
                  <c:v>-3.5183747833927868</c:v>
                </c:pt>
                <c:pt idx="4403">
                  <c:v>6.4496983034889865</c:v>
                </c:pt>
                <c:pt idx="4404">
                  <c:v>6.5259426636032458</c:v>
                </c:pt>
                <c:pt idx="4405">
                  <c:v>2.2865719476729538</c:v>
                </c:pt>
                <c:pt idx="4406">
                  <c:v>1.8465482829535631</c:v>
                </c:pt>
                <c:pt idx="4407">
                  <c:v>1.3794243390322976</c:v>
                </c:pt>
                <c:pt idx="4408">
                  <c:v>-2.6245364705045802</c:v>
                </c:pt>
                <c:pt idx="4409">
                  <c:v>-0.23912886375269693</c:v>
                </c:pt>
                <c:pt idx="4410">
                  <c:v>2.2411753930018108</c:v>
                </c:pt>
                <c:pt idx="4411">
                  <c:v>3.1088453155366551</c:v>
                </c:pt>
                <c:pt idx="4412">
                  <c:v>9.1348809468215251</c:v>
                </c:pt>
                <c:pt idx="4413">
                  <c:v>6.9279769573923318</c:v>
                </c:pt>
                <c:pt idx="4414">
                  <c:v>2.1586811990346604</c:v>
                </c:pt>
                <c:pt idx="4415">
                  <c:v>6.7376260688828893</c:v>
                </c:pt>
                <c:pt idx="4416">
                  <c:v>3.0315978592048367</c:v>
                </c:pt>
                <c:pt idx="4417">
                  <c:v>3.4008259660024578</c:v>
                </c:pt>
                <c:pt idx="4418">
                  <c:v>1.4673157571753563</c:v>
                </c:pt>
                <c:pt idx="4419">
                  <c:v>-1.2659606596635484</c:v>
                </c:pt>
                <c:pt idx="4420">
                  <c:v>-1.2087477753188693</c:v>
                </c:pt>
                <c:pt idx="4421">
                  <c:v>5.0241608400639279</c:v>
                </c:pt>
                <c:pt idx="4422">
                  <c:v>-2.6427710958555934</c:v>
                </c:pt>
                <c:pt idx="4423">
                  <c:v>1.8304595472767744</c:v>
                </c:pt>
                <c:pt idx="4424">
                  <c:v>1.6013431181802957</c:v>
                </c:pt>
                <c:pt idx="4425">
                  <c:v>-4.4438451455982744</c:v>
                </c:pt>
                <c:pt idx="4426">
                  <c:v>2.2118370321283862</c:v>
                </c:pt>
                <c:pt idx="4427">
                  <c:v>3.8479588088612218</c:v>
                </c:pt>
                <c:pt idx="4428">
                  <c:v>6.5365121389977645</c:v>
                </c:pt>
                <c:pt idx="4429">
                  <c:v>1.724595859297736</c:v>
                </c:pt>
                <c:pt idx="4430">
                  <c:v>0.74667283503966075</c:v>
                </c:pt>
                <c:pt idx="4431">
                  <c:v>0.1275565550834159</c:v>
                </c:pt>
                <c:pt idx="4432">
                  <c:v>0.42135999769278953</c:v>
                </c:pt>
                <c:pt idx="4433">
                  <c:v>-0.47888106521737939</c:v>
                </c:pt>
                <c:pt idx="4434">
                  <c:v>-3.6641893518819728</c:v>
                </c:pt>
                <c:pt idx="4435">
                  <c:v>-2.6489608002686396</c:v>
                </c:pt>
                <c:pt idx="4436">
                  <c:v>2.2736981968738519</c:v>
                </c:pt>
                <c:pt idx="4437">
                  <c:v>-0.12091221892315218</c:v>
                </c:pt>
                <c:pt idx="4438">
                  <c:v>-0.68383466428757345</c:v>
                </c:pt>
                <c:pt idx="4439">
                  <c:v>-5.8079454126534955</c:v>
                </c:pt>
                <c:pt idx="4440">
                  <c:v>-0.71907498369263578</c:v>
                </c:pt>
                <c:pt idx="4441">
                  <c:v>2.770856111015533</c:v>
                </c:pt>
                <c:pt idx="4442">
                  <c:v>5.8828692402007903</c:v>
                </c:pt>
                <c:pt idx="4443">
                  <c:v>9.2534329600173777</c:v>
                </c:pt>
                <c:pt idx="4444">
                  <c:v>-1.3732182849757635</c:v>
                </c:pt>
                <c:pt idx="4445">
                  <c:v>-2.8354029030361545</c:v>
                </c:pt>
                <c:pt idx="4446">
                  <c:v>-2.1529927223759557</c:v>
                </c:pt>
                <c:pt idx="4447">
                  <c:v>1.988180855436525</c:v>
                </c:pt>
                <c:pt idx="4448">
                  <c:v>-2.6577066987973552</c:v>
                </c:pt>
                <c:pt idx="4449">
                  <c:v>1.0772936081515212</c:v>
                </c:pt>
                <c:pt idx="4450">
                  <c:v>-3.9004196450362798</c:v>
                </c:pt>
                <c:pt idx="4451">
                  <c:v>-2.7670142724595479</c:v>
                </c:pt>
                <c:pt idx="4452">
                  <c:v>3.0794833100634804</c:v>
                </c:pt>
                <c:pt idx="4453">
                  <c:v>8.6028915889335593</c:v>
                </c:pt>
                <c:pt idx="4454">
                  <c:v>-2.9491656256771392</c:v>
                </c:pt>
                <c:pt idx="4455">
                  <c:v>8.2541692264814941</c:v>
                </c:pt>
                <c:pt idx="4456">
                  <c:v>2.3158792818570362</c:v>
                </c:pt>
                <c:pt idx="4457">
                  <c:v>1.3951514891398631</c:v>
                </c:pt>
                <c:pt idx="4458">
                  <c:v>-5.6340394226728421</c:v>
                </c:pt>
                <c:pt idx="4459">
                  <c:v>-1.0789833866429177</c:v>
                </c:pt>
                <c:pt idx="4460">
                  <c:v>3.8503686006411186</c:v>
                </c:pt>
                <c:pt idx="4461">
                  <c:v>0.56577004535618869</c:v>
                </c:pt>
                <c:pt idx="4462">
                  <c:v>-3.3531130731812908</c:v>
                </c:pt>
                <c:pt idx="4463">
                  <c:v>-3.2985803999293069</c:v>
                </c:pt>
                <c:pt idx="4464">
                  <c:v>1.6766324797173411</c:v>
                </c:pt>
                <c:pt idx="4465">
                  <c:v>-4.907234784697593</c:v>
                </c:pt>
                <c:pt idx="4466">
                  <c:v>-4.3899939672435835</c:v>
                </c:pt>
                <c:pt idx="4467">
                  <c:v>-3.8204405783980775</c:v>
                </c:pt>
                <c:pt idx="4468">
                  <c:v>-8.5568695363257916</c:v>
                </c:pt>
                <c:pt idx="4469">
                  <c:v>1.4326984136909857</c:v>
                </c:pt>
                <c:pt idx="4470">
                  <c:v>5.8226112347168879</c:v>
                </c:pt>
                <c:pt idx="4471">
                  <c:v>-0.63474312628403595</c:v>
                </c:pt>
                <c:pt idx="4472">
                  <c:v>6.0552231587685839</c:v>
                </c:pt>
                <c:pt idx="4473">
                  <c:v>3.6857455022046679</c:v>
                </c:pt>
                <c:pt idx="4474">
                  <c:v>2.0232946023835439</c:v>
                </c:pt>
                <c:pt idx="4475">
                  <c:v>3.5723476824363871</c:v>
                </c:pt>
                <c:pt idx="4476">
                  <c:v>3.7933935569755022</c:v>
                </c:pt>
                <c:pt idx="4477">
                  <c:v>0.64602792405132448</c:v>
                </c:pt>
                <c:pt idx="4478">
                  <c:v>-0.35397276799172062</c:v>
                </c:pt>
                <c:pt idx="4479">
                  <c:v>-0.73033859348724661</c:v>
                </c:pt>
                <c:pt idx="4480">
                  <c:v>2.386824860369174</c:v>
                </c:pt>
                <c:pt idx="4481">
                  <c:v>2.687743900473933</c:v>
                </c:pt>
                <c:pt idx="4482">
                  <c:v>2.975026425130423</c:v>
                </c:pt>
                <c:pt idx="4483">
                  <c:v>0.74507775882862859</c:v>
                </c:pt>
                <c:pt idx="4484">
                  <c:v>1.4304930396003215</c:v>
                </c:pt>
                <c:pt idx="4485">
                  <c:v>2.4251842255821003</c:v>
                </c:pt>
                <c:pt idx="4486">
                  <c:v>7.3563794850921767</c:v>
                </c:pt>
                <c:pt idx="4487">
                  <c:v>5.9692583277729483</c:v>
                </c:pt>
                <c:pt idx="4488">
                  <c:v>8.3598752907018508</c:v>
                </c:pt>
                <c:pt idx="4489">
                  <c:v>1.2108718296010466</c:v>
                </c:pt>
                <c:pt idx="4490">
                  <c:v>2.3786937171036158</c:v>
                </c:pt>
                <c:pt idx="4491">
                  <c:v>-0.96255509396604566</c:v>
                </c:pt>
                <c:pt idx="4492">
                  <c:v>5.9127169479884856</c:v>
                </c:pt>
                <c:pt idx="4493">
                  <c:v>-3.3779860942232176E-2</c:v>
                </c:pt>
                <c:pt idx="4494">
                  <c:v>-6.0458851054364544</c:v>
                </c:pt>
                <c:pt idx="4495">
                  <c:v>1.202111669371007</c:v>
                </c:pt>
                <c:pt idx="4496">
                  <c:v>-0.50741503507900632</c:v>
                </c:pt>
                <c:pt idx="4497">
                  <c:v>-18.1163407524677</c:v>
                </c:pt>
                <c:pt idx="4498">
                  <c:v>5.3641824810881644E-2</c:v>
                </c:pt>
                <c:pt idx="4499">
                  <c:v>2.2795918149207068</c:v>
                </c:pt>
                <c:pt idx="4500">
                  <c:v>-2.8252929769148238</c:v>
                </c:pt>
                <c:pt idx="4501">
                  <c:v>-4.8710348141840996</c:v>
                </c:pt>
                <c:pt idx="4502">
                  <c:v>2.784202192632165</c:v>
                </c:pt>
                <c:pt idx="4503">
                  <c:v>-7.3932673383216354</c:v>
                </c:pt>
                <c:pt idx="4504">
                  <c:v>-4.4624451318026814</c:v>
                </c:pt>
                <c:pt idx="4505">
                  <c:v>0.80078056540448017</c:v>
                </c:pt>
                <c:pt idx="4506">
                  <c:v>1.1759017267231542</c:v>
                </c:pt>
                <c:pt idx="4507">
                  <c:v>2.3735464085219888</c:v>
                </c:pt>
                <c:pt idx="4508">
                  <c:v>1.4650665097157827</c:v>
                </c:pt>
                <c:pt idx="4509">
                  <c:v>2.3030113387811895</c:v>
                </c:pt>
                <c:pt idx="4510">
                  <c:v>9.2330868667417576E-2</c:v>
                </c:pt>
                <c:pt idx="4511">
                  <c:v>-0.36283894478981438</c:v>
                </c:pt>
                <c:pt idx="4512">
                  <c:v>0.11967810768544496</c:v>
                </c:pt>
                <c:pt idx="4513">
                  <c:v>1.1584727206929699</c:v>
                </c:pt>
                <c:pt idx="4514">
                  <c:v>8.149170776722741</c:v>
                </c:pt>
                <c:pt idx="4515">
                  <c:v>0.37460083074473971</c:v>
                </c:pt>
                <c:pt idx="4516">
                  <c:v>-0.55922235910666984</c:v>
                </c:pt>
                <c:pt idx="4517">
                  <c:v>2.0233054810550755</c:v>
                </c:pt>
                <c:pt idx="4518">
                  <c:v>4.1354402816821079</c:v>
                </c:pt>
                <c:pt idx="4519">
                  <c:v>2.8243857626778208</c:v>
                </c:pt>
                <c:pt idx="4520">
                  <c:v>2.6496303954458398</c:v>
                </c:pt>
                <c:pt idx="4521">
                  <c:v>9.7183067745896494</c:v>
                </c:pt>
                <c:pt idx="4522">
                  <c:v>-5.0034623909454155</c:v>
                </c:pt>
                <c:pt idx="4523">
                  <c:v>9.2665915617848782</c:v>
                </c:pt>
                <c:pt idx="4524">
                  <c:v>-3.6503947537805317</c:v>
                </c:pt>
                <c:pt idx="4525">
                  <c:v>1.4535741518243839</c:v>
                </c:pt>
                <c:pt idx="4526">
                  <c:v>6.4899405713491518</c:v>
                </c:pt>
                <c:pt idx="4527">
                  <c:v>0.47203637952038946</c:v>
                </c:pt>
                <c:pt idx="4528">
                  <c:v>2.4718554220947908</c:v>
                </c:pt>
                <c:pt idx="4529">
                  <c:v>5.499008364703883</c:v>
                </c:pt>
                <c:pt idx="4530">
                  <c:v>2.7881430894172468</c:v>
                </c:pt>
                <c:pt idx="4531">
                  <c:v>5.5145771545993512</c:v>
                </c:pt>
                <c:pt idx="4532">
                  <c:v>3.1515465283904831</c:v>
                </c:pt>
                <c:pt idx="4533">
                  <c:v>-2.4491731028994934</c:v>
                </c:pt>
                <c:pt idx="4534">
                  <c:v>2.3027262696876107</c:v>
                </c:pt>
                <c:pt idx="4535">
                  <c:v>-4.516996730754542</c:v>
                </c:pt>
                <c:pt idx="4536">
                  <c:v>5.551177428711739</c:v>
                </c:pt>
                <c:pt idx="4537">
                  <c:v>2.550321671736441</c:v>
                </c:pt>
                <c:pt idx="4538">
                  <c:v>1.2614327223817412</c:v>
                </c:pt>
                <c:pt idx="4539">
                  <c:v>1.615948867583981</c:v>
                </c:pt>
                <c:pt idx="4540">
                  <c:v>-0.7124080706774123</c:v>
                </c:pt>
                <c:pt idx="4541">
                  <c:v>-4.3007351700887284</c:v>
                </c:pt>
                <c:pt idx="4542">
                  <c:v>1.3688365417199577</c:v>
                </c:pt>
                <c:pt idx="4543">
                  <c:v>-8.8393492684632662</c:v>
                </c:pt>
                <c:pt idx="4544">
                  <c:v>3.4634399659747857</c:v>
                </c:pt>
                <c:pt idx="4545">
                  <c:v>0.2171619930155515</c:v>
                </c:pt>
                <c:pt idx="4546">
                  <c:v>0.4427409169435208</c:v>
                </c:pt>
                <c:pt idx="4547">
                  <c:v>4.4010295035523939</c:v>
                </c:pt>
                <c:pt idx="4548">
                  <c:v>-7.5298983988942041</c:v>
                </c:pt>
                <c:pt idx="4549">
                  <c:v>3.8557766694148654</c:v>
                </c:pt>
                <c:pt idx="4550">
                  <c:v>18.291407942811858</c:v>
                </c:pt>
                <c:pt idx="4551">
                  <c:v>-2.9033357242308995</c:v>
                </c:pt>
                <c:pt idx="4552">
                  <c:v>-7.1570844734173278</c:v>
                </c:pt>
                <c:pt idx="4553">
                  <c:v>-1.0305502695389492</c:v>
                </c:pt>
                <c:pt idx="4554">
                  <c:v>2.4155729965767563</c:v>
                </c:pt>
                <c:pt idx="4555">
                  <c:v>2.1109358508238785</c:v>
                </c:pt>
                <c:pt idx="4556">
                  <c:v>-57.522612877349943</c:v>
                </c:pt>
                <c:pt idx="4557">
                  <c:v>-12.98302354497315</c:v>
                </c:pt>
                <c:pt idx="4558">
                  <c:v>-3.7659761720561846E-2</c:v>
                </c:pt>
                <c:pt idx="4559">
                  <c:v>4.2824219134371759</c:v>
                </c:pt>
                <c:pt idx="4560">
                  <c:v>-11.117619907379549</c:v>
                </c:pt>
                <c:pt idx="4561">
                  <c:v>-1.3445086535848958</c:v>
                </c:pt>
                <c:pt idx="4562">
                  <c:v>17.022449259431852</c:v>
                </c:pt>
                <c:pt idx="4563">
                  <c:v>2.7200273486729287</c:v>
                </c:pt>
                <c:pt idx="4564">
                  <c:v>-1.0509249557357663</c:v>
                </c:pt>
                <c:pt idx="4565">
                  <c:v>0.58006532521444854</c:v>
                </c:pt>
                <c:pt idx="4566">
                  <c:v>-3.051936183605136</c:v>
                </c:pt>
                <c:pt idx="4567">
                  <c:v>2.3082785823029752</c:v>
                </c:pt>
                <c:pt idx="4568">
                  <c:v>-0.8700870633753226</c:v>
                </c:pt>
                <c:pt idx="4569">
                  <c:v>3.8478396784391578</c:v>
                </c:pt>
                <c:pt idx="4570">
                  <c:v>2.2187397196224055</c:v>
                </c:pt>
                <c:pt idx="4571">
                  <c:v>5.0038424007381224</c:v>
                </c:pt>
                <c:pt idx="4572">
                  <c:v>-6.6728514459183401</c:v>
                </c:pt>
                <c:pt idx="4573">
                  <c:v>-7.7715227433287737E-2</c:v>
                </c:pt>
                <c:pt idx="4574">
                  <c:v>7.7057902233928672</c:v>
                </c:pt>
                <c:pt idx="4575">
                  <c:v>2.4275093073432714</c:v>
                </c:pt>
                <c:pt idx="4576">
                  <c:v>-0.56485522249892028</c:v>
                </c:pt>
                <c:pt idx="4577">
                  <c:v>2.6528604012425916</c:v>
                </c:pt>
                <c:pt idx="4578">
                  <c:v>2.7116841656453516</c:v>
                </c:pt>
                <c:pt idx="4579">
                  <c:v>-1.6561146831150921</c:v>
                </c:pt>
                <c:pt idx="4580">
                  <c:v>3.7161774940332322</c:v>
                </c:pt>
                <c:pt idx="4581">
                  <c:v>0.29731250664005415</c:v>
                </c:pt>
                <c:pt idx="4582">
                  <c:v>-0.86542085492673948</c:v>
                </c:pt>
                <c:pt idx="4583">
                  <c:v>6.8277934312936992</c:v>
                </c:pt>
                <c:pt idx="4584">
                  <c:v>-6.659362344731619</c:v>
                </c:pt>
                <c:pt idx="4585">
                  <c:v>-3.3518820744094597</c:v>
                </c:pt>
                <c:pt idx="4586">
                  <c:v>9.3459824676656638</c:v>
                </c:pt>
                <c:pt idx="4587">
                  <c:v>-17.926981281803066</c:v>
                </c:pt>
                <c:pt idx="4588">
                  <c:v>-2.3530774196813269</c:v>
                </c:pt>
                <c:pt idx="4589">
                  <c:v>-29.409165592094922</c:v>
                </c:pt>
                <c:pt idx="4590">
                  <c:v>-2.3458546903380437</c:v>
                </c:pt>
                <c:pt idx="4591">
                  <c:v>2.197549043595231</c:v>
                </c:pt>
                <c:pt idx="4592">
                  <c:v>-2.574030894299085</c:v>
                </c:pt>
                <c:pt idx="4593">
                  <c:v>2.6825411801761305</c:v>
                </c:pt>
                <c:pt idx="4594">
                  <c:v>18.707600505706338</c:v>
                </c:pt>
                <c:pt idx="4595">
                  <c:v>7.7687008987069817</c:v>
                </c:pt>
                <c:pt idx="4596">
                  <c:v>0.9194190741969237</c:v>
                </c:pt>
                <c:pt idx="4597">
                  <c:v>0.64041861348562179</c:v>
                </c:pt>
                <c:pt idx="4598">
                  <c:v>2.4574086378235478</c:v>
                </c:pt>
                <c:pt idx="4599">
                  <c:v>2.0840301686951079</c:v>
                </c:pt>
                <c:pt idx="4600">
                  <c:v>2.8699315002677537</c:v>
                </c:pt>
                <c:pt idx="4601">
                  <c:v>1.2328145866764544</c:v>
                </c:pt>
                <c:pt idx="4602">
                  <c:v>3.1758874061528104</c:v>
                </c:pt>
                <c:pt idx="4603">
                  <c:v>-2.3242703712530499</c:v>
                </c:pt>
                <c:pt idx="4604">
                  <c:v>4.4047106144087991</c:v>
                </c:pt>
                <c:pt idx="4605">
                  <c:v>0.33039447618023132</c:v>
                </c:pt>
                <c:pt idx="4606">
                  <c:v>-5.0983519072257764</c:v>
                </c:pt>
                <c:pt idx="4607">
                  <c:v>1.1189157111464709</c:v>
                </c:pt>
                <c:pt idx="4608">
                  <c:v>-2.8601600365236095</c:v>
                </c:pt>
                <c:pt idx="4609">
                  <c:v>-1.8612882683286784</c:v>
                </c:pt>
                <c:pt idx="4610">
                  <c:v>-4.8426022468285623</c:v>
                </c:pt>
                <c:pt idx="4611">
                  <c:v>-1.8464239552850756</c:v>
                </c:pt>
                <c:pt idx="4612">
                  <c:v>2.2841321244449233</c:v>
                </c:pt>
                <c:pt idx="4613">
                  <c:v>-0.32475479040097355</c:v>
                </c:pt>
                <c:pt idx="4614">
                  <c:v>3.1082673174457369</c:v>
                </c:pt>
                <c:pt idx="4615">
                  <c:v>-6.1649950465977952</c:v>
                </c:pt>
                <c:pt idx="4616">
                  <c:v>-11.351879987446509</c:v>
                </c:pt>
                <c:pt idx="4617">
                  <c:v>-3.6712166861970275</c:v>
                </c:pt>
                <c:pt idx="4618">
                  <c:v>7.8349043829649645</c:v>
                </c:pt>
                <c:pt idx="4619">
                  <c:v>2.3030568062643226</c:v>
                </c:pt>
                <c:pt idx="4620">
                  <c:v>0.15817275050180513</c:v>
                </c:pt>
                <c:pt idx="4621">
                  <c:v>-4.5704221614207654</c:v>
                </c:pt>
                <c:pt idx="4622">
                  <c:v>4.6274784558837609</c:v>
                </c:pt>
                <c:pt idx="4623">
                  <c:v>7.8892041715334926E-3</c:v>
                </c:pt>
                <c:pt idx="4624">
                  <c:v>6.7809792795230379</c:v>
                </c:pt>
                <c:pt idx="4625">
                  <c:v>-7.4004582207320624</c:v>
                </c:pt>
                <c:pt idx="4626">
                  <c:v>-1.6425768060776704</c:v>
                </c:pt>
                <c:pt idx="4627">
                  <c:v>-21.103841266186222</c:v>
                </c:pt>
                <c:pt idx="4628">
                  <c:v>-2.3952555411313767</c:v>
                </c:pt>
                <c:pt idx="4629">
                  <c:v>4.883657496915518</c:v>
                </c:pt>
                <c:pt idx="4630">
                  <c:v>-8.9983237209661269</c:v>
                </c:pt>
                <c:pt idx="4631">
                  <c:v>-5.7334382838281783</c:v>
                </c:pt>
                <c:pt idx="4632">
                  <c:v>-0.59938873307156371</c:v>
                </c:pt>
                <c:pt idx="4633">
                  <c:v>2.5945769096334601</c:v>
                </c:pt>
                <c:pt idx="4634">
                  <c:v>1.1374592322925565</c:v>
                </c:pt>
                <c:pt idx="4635">
                  <c:v>-8.0959733805834162</c:v>
                </c:pt>
                <c:pt idx="4636">
                  <c:v>1.4254707547131176</c:v>
                </c:pt>
                <c:pt idx="4637">
                  <c:v>-5.3952477175817819</c:v>
                </c:pt>
                <c:pt idx="4638">
                  <c:v>-0.183463459904047</c:v>
                </c:pt>
                <c:pt idx="4639">
                  <c:v>-3.187927064685212</c:v>
                </c:pt>
                <c:pt idx="4640">
                  <c:v>-7.2156228692150961</c:v>
                </c:pt>
                <c:pt idx="4641">
                  <c:v>4.0299369164248162</c:v>
                </c:pt>
                <c:pt idx="4642">
                  <c:v>3.9049508686385366</c:v>
                </c:pt>
                <c:pt idx="4643">
                  <c:v>0.38428961958483399</c:v>
                </c:pt>
                <c:pt idx="4644">
                  <c:v>-0.94533585732621361</c:v>
                </c:pt>
                <c:pt idx="4645">
                  <c:v>-6.9067873854931179</c:v>
                </c:pt>
                <c:pt idx="4646">
                  <c:v>-9.0944545605504459</c:v>
                </c:pt>
                <c:pt idx="4647">
                  <c:v>-4.0586124721743886</c:v>
                </c:pt>
                <c:pt idx="4648">
                  <c:v>2.4494031785014982</c:v>
                </c:pt>
                <c:pt idx="4649">
                  <c:v>-0.82057373304542125</c:v>
                </c:pt>
                <c:pt idx="4650">
                  <c:v>-3.8163283423990748</c:v>
                </c:pt>
                <c:pt idx="4651">
                  <c:v>-4.8428340944595618</c:v>
                </c:pt>
                <c:pt idx="4652">
                  <c:v>-3.0941808046525807</c:v>
                </c:pt>
                <c:pt idx="4653">
                  <c:v>2.5189204565832597</c:v>
                </c:pt>
                <c:pt idx="4654">
                  <c:v>0.3279819325319977</c:v>
                </c:pt>
                <c:pt idx="4655">
                  <c:v>-13.053454410073471</c:v>
                </c:pt>
                <c:pt idx="4656">
                  <c:v>4.6633185364201637</c:v>
                </c:pt>
                <c:pt idx="4657">
                  <c:v>4.0745775856441924</c:v>
                </c:pt>
                <c:pt idx="4658">
                  <c:v>-17.317980929389122</c:v>
                </c:pt>
                <c:pt idx="4659">
                  <c:v>6.9404472259174383</c:v>
                </c:pt>
                <c:pt idx="4660">
                  <c:v>6.7853311016154976</c:v>
                </c:pt>
                <c:pt idx="4661">
                  <c:v>-0.15917477525430002</c:v>
                </c:pt>
                <c:pt idx="4662">
                  <c:v>4.3947953368085564</c:v>
                </c:pt>
                <c:pt idx="4663">
                  <c:v>-0.39768745920315496</c:v>
                </c:pt>
                <c:pt idx="4664">
                  <c:v>0.42815030720430514</c:v>
                </c:pt>
                <c:pt idx="4665">
                  <c:v>5.2366699998007533</c:v>
                </c:pt>
                <c:pt idx="4666">
                  <c:v>2.1163499249125977</c:v>
                </c:pt>
                <c:pt idx="4667">
                  <c:v>-0.32439703728169889</c:v>
                </c:pt>
                <c:pt idx="4668">
                  <c:v>-1.2454556734742823</c:v>
                </c:pt>
                <c:pt idx="4669">
                  <c:v>10.967832306630683</c:v>
                </c:pt>
                <c:pt idx="4670">
                  <c:v>-1.9781911716365244</c:v>
                </c:pt>
                <c:pt idx="4671">
                  <c:v>5.2895313047049939</c:v>
                </c:pt>
                <c:pt idx="4672">
                  <c:v>-77.880866183943823</c:v>
                </c:pt>
                <c:pt idx="4673">
                  <c:v>1.4026750707679412</c:v>
                </c:pt>
                <c:pt idx="4674">
                  <c:v>0.48926846956244674</c:v>
                </c:pt>
                <c:pt idx="4675">
                  <c:v>11.817718821708496</c:v>
                </c:pt>
                <c:pt idx="4676">
                  <c:v>-1.8688329687517609</c:v>
                </c:pt>
                <c:pt idx="4677">
                  <c:v>3.4748929182681252</c:v>
                </c:pt>
                <c:pt idx="4678">
                  <c:v>2.6686069386404796</c:v>
                </c:pt>
                <c:pt idx="4679">
                  <c:v>3.8912308648248199</c:v>
                </c:pt>
                <c:pt idx="4680">
                  <c:v>-3.1512173583570728</c:v>
                </c:pt>
                <c:pt idx="4681">
                  <c:v>-2.8757100606226942</c:v>
                </c:pt>
                <c:pt idx="4682">
                  <c:v>-2.9070666007338275</c:v>
                </c:pt>
                <c:pt idx="4683">
                  <c:v>7.8522102590929563</c:v>
                </c:pt>
                <c:pt idx="4684">
                  <c:v>-17.382150161205651</c:v>
                </c:pt>
                <c:pt idx="4685">
                  <c:v>4.0217195851065526</c:v>
                </c:pt>
                <c:pt idx="4686">
                  <c:v>-21.54092727463977</c:v>
                </c:pt>
                <c:pt idx="4687">
                  <c:v>4.966001363388088</c:v>
                </c:pt>
                <c:pt idx="4688">
                  <c:v>-21.749791856069848</c:v>
                </c:pt>
                <c:pt idx="4689">
                  <c:v>-7.5270717618736569</c:v>
                </c:pt>
                <c:pt idx="4690">
                  <c:v>0.79586701899924606</c:v>
                </c:pt>
                <c:pt idx="4691">
                  <c:v>4.2119837348788565</c:v>
                </c:pt>
                <c:pt idx="4692">
                  <c:v>1.0864521677230812</c:v>
                </c:pt>
                <c:pt idx="4693">
                  <c:v>5.8008041205435319</c:v>
                </c:pt>
                <c:pt idx="4694">
                  <c:v>0.17015005270364725</c:v>
                </c:pt>
                <c:pt idx="4695">
                  <c:v>1.4489708444256593</c:v>
                </c:pt>
                <c:pt idx="4696">
                  <c:v>2.4357053240176327</c:v>
                </c:pt>
                <c:pt idx="4697">
                  <c:v>1.1583720200755181</c:v>
                </c:pt>
                <c:pt idx="4698">
                  <c:v>-0.27993789003983238</c:v>
                </c:pt>
                <c:pt idx="4699">
                  <c:v>2.1766683777019011</c:v>
                </c:pt>
                <c:pt idx="4700">
                  <c:v>2.1475063968946984</c:v>
                </c:pt>
                <c:pt idx="4701">
                  <c:v>3.968884765533474</c:v>
                </c:pt>
                <c:pt idx="4702">
                  <c:v>-2.8872156232441455</c:v>
                </c:pt>
                <c:pt idx="4703">
                  <c:v>-5.8331534847226294</c:v>
                </c:pt>
                <c:pt idx="4704">
                  <c:v>5.7936878009073212E-2</c:v>
                </c:pt>
                <c:pt idx="4705">
                  <c:v>-3.9377126682430372</c:v>
                </c:pt>
                <c:pt idx="4706">
                  <c:v>-3.9503205615632311</c:v>
                </c:pt>
                <c:pt idx="4707">
                  <c:v>2.9408141736682154</c:v>
                </c:pt>
                <c:pt idx="4708">
                  <c:v>0.94059237381256366</c:v>
                </c:pt>
                <c:pt idx="4709">
                  <c:v>0.93589208899383891</c:v>
                </c:pt>
                <c:pt idx="4710">
                  <c:v>-5.0649866169002848</c:v>
                </c:pt>
                <c:pt idx="4711">
                  <c:v>-7.1053390723169798</c:v>
                </c:pt>
                <c:pt idx="4712">
                  <c:v>3.0163848367502339</c:v>
                </c:pt>
                <c:pt idx="4713">
                  <c:v>-1.1241773688093843</c:v>
                </c:pt>
                <c:pt idx="4714">
                  <c:v>-2.8781741512644459</c:v>
                </c:pt>
                <c:pt idx="4715">
                  <c:v>2.4432885186989921</c:v>
                </c:pt>
                <c:pt idx="4716">
                  <c:v>-2.6226711772686002</c:v>
                </c:pt>
                <c:pt idx="4717">
                  <c:v>-10.384125909917756</c:v>
                </c:pt>
                <c:pt idx="4718">
                  <c:v>-2.3801905142721012</c:v>
                </c:pt>
                <c:pt idx="4719">
                  <c:v>-6.6018735825954877</c:v>
                </c:pt>
                <c:pt idx="4720">
                  <c:v>-8.3013920462932447</c:v>
                </c:pt>
                <c:pt idx="4721">
                  <c:v>-1.3483153916599662</c:v>
                </c:pt>
                <c:pt idx="4722">
                  <c:v>6.4244280843823702</c:v>
                </c:pt>
                <c:pt idx="4723">
                  <c:v>-4.7272470236614481</c:v>
                </c:pt>
                <c:pt idx="4724">
                  <c:v>-5.9484830369849391</c:v>
                </c:pt>
                <c:pt idx="4725">
                  <c:v>0.75176323623840346</c:v>
                </c:pt>
                <c:pt idx="4726">
                  <c:v>-0.71575753323162417</c:v>
                </c:pt>
                <c:pt idx="4727">
                  <c:v>2.9412075343707613</c:v>
                </c:pt>
                <c:pt idx="4728">
                  <c:v>-5.9390556119197129</c:v>
                </c:pt>
                <c:pt idx="4729">
                  <c:v>4.7740603499141656</c:v>
                </c:pt>
                <c:pt idx="4730">
                  <c:v>18.61827729842895</c:v>
                </c:pt>
                <c:pt idx="4731">
                  <c:v>-2.0367556603370218</c:v>
                </c:pt>
                <c:pt idx="4732">
                  <c:v>2.4754181266032163</c:v>
                </c:pt>
                <c:pt idx="4733">
                  <c:v>0.22886389569072207</c:v>
                </c:pt>
                <c:pt idx="4734">
                  <c:v>3.7752513142930297</c:v>
                </c:pt>
                <c:pt idx="4735">
                  <c:v>7.6757904181269652</c:v>
                </c:pt>
                <c:pt idx="4736">
                  <c:v>0.39512491230826186</c:v>
                </c:pt>
                <c:pt idx="4737">
                  <c:v>31.303457558732603</c:v>
                </c:pt>
                <c:pt idx="4738">
                  <c:v>2.3984154735331771</c:v>
                </c:pt>
                <c:pt idx="4739">
                  <c:v>10.459449229673439</c:v>
                </c:pt>
                <c:pt idx="4740">
                  <c:v>10.415316961368291</c:v>
                </c:pt>
                <c:pt idx="4741">
                  <c:v>2.6684649609106685</c:v>
                </c:pt>
                <c:pt idx="4742">
                  <c:v>0.69352782933073343</c:v>
                </c:pt>
                <c:pt idx="4743">
                  <c:v>-0.50923792366086218</c:v>
                </c:pt>
                <c:pt idx="4744">
                  <c:v>-2.788727789166316</c:v>
                </c:pt>
                <c:pt idx="4745">
                  <c:v>-3.7851597198605731</c:v>
                </c:pt>
                <c:pt idx="4746">
                  <c:v>-8.0935142165546665</c:v>
                </c:pt>
                <c:pt idx="4747">
                  <c:v>2.3486373320278915</c:v>
                </c:pt>
                <c:pt idx="4748">
                  <c:v>-2.2592079851411597</c:v>
                </c:pt>
                <c:pt idx="4749">
                  <c:v>2.5162449333840442</c:v>
                </c:pt>
                <c:pt idx="4750">
                  <c:v>-0.49661734145139746</c:v>
                </c:pt>
                <c:pt idx="4751">
                  <c:v>-5.035012181548197</c:v>
                </c:pt>
                <c:pt idx="4752">
                  <c:v>1.2364423647647129</c:v>
                </c:pt>
                <c:pt idx="4753">
                  <c:v>-2.4639990924166284</c:v>
                </c:pt>
                <c:pt idx="4754">
                  <c:v>-1.9641541955331405</c:v>
                </c:pt>
                <c:pt idx="4755">
                  <c:v>3.1111080268260878</c:v>
                </c:pt>
                <c:pt idx="4756">
                  <c:v>2.4326980491055963</c:v>
                </c:pt>
                <c:pt idx="4757">
                  <c:v>15.292126790537793</c:v>
                </c:pt>
                <c:pt idx="4758">
                  <c:v>2.5321051139555522</c:v>
                </c:pt>
                <c:pt idx="4759">
                  <c:v>19.076831525770245</c:v>
                </c:pt>
                <c:pt idx="4760">
                  <c:v>-9.8783325411615266</c:v>
                </c:pt>
                <c:pt idx="4761">
                  <c:v>-5.1996624090436967</c:v>
                </c:pt>
                <c:pt idx="4762">
                  <c:v>3.4782193871773899</c:v>
                </c:pt>
                <c:pt idx="4763">
                  <c:v>1.463217549067906</c:v>
                </c:pt>
                <c:pt idx="4764">
                  <c:v>-7.7345049072131786</c:v>
                </c:pt>
                <c:pt idx="4765">
                  <c:v>3.4327002439018912</c:v>
                </c:pt>
                <c:pt idx="4766">
                  <c:v>-17.638312331601696</c:v>
                </c:pt>
                <c:pt idx="4767">
                  <c:v>2.4409266118829578</c:v>
                </c:pt>
                <c:pt idx="4768">
                  <c:v>2.8351040103406859</c:v>
                </c:pt>
                <c:pt idx="4769">
                  <c:v>-3.326097288178758</c:v>
                </c:pt>
                <c:pt idx="4770">
                  <c:v>-7.8641120205239901</c:v>
                </c:pt>
                <c:pt idx="4771">
                  <c:v>5.5888384342237885</c:v>
                </c:pt>
                <c:pt idx="4772">
                  <c:v>-10.108436203285848</c:v>
                </c:pt>
                <c:pt idx="4773">
                  <c:v>-1.8562397236089367</c:v>
                </c:pt>
                <c:pt idx="4774">
                  <c:v>-1.6696388696993552</c:v>
                </c:pt>
                <c:pt idx="4775">
                  <c:v>-5.4984779560897294</c:v>
                </c:pt>
                <c:pt idx="4776">
                  <c:v>4.7801091916741569</c:v>
                </c:pt>
                <c:pt idx="4777">
                  <c:v>-6.2633417629410246</c:v>
                </c:pt>
                <c:pt idx="4778">
                  <c:v>-2.8456156790286968</c:v>
                </c:pt>
                <c:pt idx="4779">
                  <c:v>-4.8110663194994601</c:v>
                </c:pt>
                <c:pt idx="4780">
                  <c:v>4.1851097370878705</c:v>
                </c:pt>
                <c:pt idx="4781">
                  <c:v>-6.0710681236162003</c:v>
                </c:pt>
                <c:pt idx="4782">
                  <c:v>0.27572468443820242</c:v>
                </c:pt>
                <c:pt idx="4783">
                  <c:v>-2.2006410405569312</c:v>
                </c:pt>
                <c:pt idx="4784">
                  <c:v>2.5715163325399999</c:v>
                </c:pt>
                <c:pt idx="4785">
                  <c:v>1.391901165807127</c:v>
                </c:pt>
                <c:pt idx="4786">
                  <c:v>4.0010921866199851</c:v>
                </c:pt>
                <c:pt idx="4787">
                  <c:v>-6.9588520616883471</c:v>
                </c:pt>
                <c:pt idx="4788">
                  <c:v>1.96544375649448</c:v>
                </c:pt>
                <c:pt idx="4789">
                  <c:v>-4.9067172678509223</c:v>
                </c:pt>
                <c:pt idx="4790">
                  <c:v>-3.8208066992096406</c:v>
                </c:pt>
                <c:pt idx="4791">
                  <c:v>3.3723004466350091</c:v>
                </c:pt>
                <c:pt idx="4792">
                  <c:v>0.54797312607561821</c:v>
                </c:pt>
                <c:pt idx="4793">
                  <c:v>8.0015350796869456</c:v>
                </c:pt>
                <c:pt idx="4794">
                  <c:v>1.5008715144202682</c:v>
                </c:pt>
                <c:pt idx="4795">
                  <c:v>4.5159704825701965</c:v>
                </c:pt>
                <c:pt idx="4796">
                  <c:v>-6.583236958275279</c:v>
                </c:pt>
                <c:pt idx="4797">
                  <c:v>-8.8482937166539557</c:v>
                </c:pt>
                <c:pt idx="4798">
                  <c:v>-7.0818109383886565</c:v>
                </c:pt>
                <c:pt idx="4799">
                  <c:v>5.9487592248925978</c:v>
                </c:pt>
                <c:pt idx="4800">
                  <c:v>10.00143130351843</c:v>
                </c:pt>
                <c:pt idx="4801">
                  <c:v>-4.6532580355666369</c:v>
                </c:pt>
                <c:pt idx="4802">
                  <c:v>-4.1001368626660479</c:v>
                </c:pt>
                <c:pt idx="4803">
                  <c:v>2.0769896383725523</c:v>
                </c:pt>
                <c:pt idx="4804">
                  <c:v>2.4589583918183706</c:v>
                </c:pt>
                <c:pt idx="4805">
                  <c:v>-12.082204664468833</c:v>
                </c:pt>
                <c:pt idx="4806">
                  <c:v>-2.7227071778052192</c:v>
                </c:pt>
                <c:pt idx="4807">
                  <c:v>6.7409397544240335</c:v>
                </c:pt>
                <c:pt idx="4808">
                  <c:v>4.3631016368166797</c:v>
                </c:pt>
                <c:pt idx="4809">
                  <c:v>-3.8205727691829736</c:v>
                </c:pt>
                <c:pt idx="4810">
                  <c:v>1.0932721978087301</c:v>
                </c:pt>
                <c:pt idx="4811">
                  <c:v>-0.34057975766410209</c:v>
                </c:pt>
                <c:pt idx="4812">
                  <c:v>-8.090488044054112</c:v>
                </c:pt>
                <c:pt idx="4813">
                  <c:v>-10.363888720991454</c:v>
                </c:pt>
                <c:pt idx="4814">
                  <c:v>-1.3076966151585765</c:v>
                </c:pt>
                <c:pt idx="4815">
                  <c:v>4.321891943618354</c:v>
                </c:pt>
                <c:pt idx="4816">
                  <c:v>-18.439064167058248</c:v>
                </c:pt>
                <c:pt idx="4817">
                  <c:v>3.527199857961719</c:v>
                </c:pt>
                <c:pt idx="4818">
                  <c:v>-13.756948996759263</c:v>
                </c:pt>
                <c:pt idx="4819">
                  <c:v>1.4882718541971229</c:v>
                </c:pt>
                <c:pt idx="4820">
                  <c:v>0.45304179063244021</c:v>
                </c:pt>
                <c:pt idx="4821">
                  <c:v>1.2176735753747749</c:v>
                </c:pt>
                <c:pt idx="4822">
                  <c:v>4.6627417958415549</c:v>
                </c:pt>
                <c:pt idx="4823">
                  <c:v>4.7110344823000077</c:v>
                </c:pt>
                <c:pt idx="4824">
                  <c:v>-0.25408451325921533</c:v>
                </c:pt>
                <c:pt idx="4825">
                  <c:v>-1.6500041726112897</c:v>
                </c:pt>
                <c:pt idx="4826">
                  <c:v>2.8422235844022339</c:v>
                </c:pt>
                <c:pt idx="4827">
                  <c:v>0.83248437097545036</c:v>
                </c:pt>
                <c:pt idx="4828">
                  <c:v>2.2157572917388819</c:v>
                </c:pt>
                <c:pt idx="4829">
                  <c:v>-13.787342246136333</c:v>
                </c:pt>
                <c:pt idx="4830">
                  <c:v>0.8570804994041481</c:v>
                </c:pt>
                <c:pt idx="4831">
                  <c:v>-1.4594274123152786</c:v>
                </c:pt>
                <c:pt idx="4832">
                  <c:v>1.7309369917648638</c:v>
                </c:pt>
                <c:pt idx="4833">
                  <c:v>0.49447621826416821</c:v>
                </c:pt>
                <c:pt idx="4834">
                  <c:v>3.0488784832212161</c:v>
                </c:pt>
                <c:pt idx="4835">
                  <c:v>-0.9732121713154811</c:v>
                </c:pt>
                <c:pt idx="4836">
                  <c:v>-2.3109851569636959</c:v>
                </c:pt>
                <c:pt idx="4837">
                  <c:v>-0.84538970077817055</c:v>
                </c:pt>
                <c:pt idx="4838">
                  <c:v>1.5864888448944896</c:v>
                </c:pt>
                <c:pt idx="4839">
                  <c:v>-2.860682589329258</c:v>
                </c:pt>
                <c:pt idx="4840">
                  <c:v>2.1056070690872417</c:v>
                </c:pt>
                <c:pt idx="4841">
                  <c:v>-16.692690052194806</c:v>
                </c:pt>
                <c:pt idx="4842">
                  <c:v>5.7878839518795218</c:v>
                </c:pt>
                <c:pt idx="4843">
                  <c:v>10.206874033480318</c:v>
                </c:pt>
                <c:pt idx="4844">
                  <c:v>-7.4010790310373551</c:v>
                </c:pt>
                <c:pt idx="4845">
                  <c:v>-0.86207917627338304</c:v>
                </c:pt>
                <c:pt idx="4846">
                  <c:v>-20.986258367145908</c:v>
                </c:pt>
                <c:pt idx="4847">
                  <c:v>-6.4164373365637744</c:v>
                </c:pt>
                <c:pt idx="4848">
                  <c:v>3.4600953937308532</c:v>
                </c:pt>
                <c:pt idx="4849">
                  <c:v>8.4449282895043041</c:v>
                </c:pt>
                <c:pt idx="4850">
                  <c:v>-3.8515955977636196</c:v>
                </c:pt>
                <c:pt idx="4851">
                  <c:v>3.2873916852593652</c:v>
                </c:pt>
                <c:pt idx="4852">
                  <c:v>5.5670894259107229</c:v>
                </c:pt>
                <c:pt idx="4853">
                  <c:v>7.11034717069262</c:v>
                </c:pt>
                <c:pt idx="4854">
                  <c:v>-4.9393327927396342</c:v>
                </c:pt>
                <c:pt idx="4855">
                  <c:v>-1.8312929069648334</c:v>
                </c:pt>
                <c:pt idx="4856">
                  <c:v>1.6917749072961783</c:v>
                </c:pt>
                <c:pt idx="4857">
                  <c:v>-1.5884376017497175</c:v>
                </c:pt>
                <c:pt idx="4858">
                  <c:v>4.6948219501600477</c:v>
                </c:pt>
                <c:pt idx="4859">
                  <c:v>2.1957386967396673</c:v>
                </c:pt>
                <c:pt idx="4860">
                  <c:v>2.7703322732295277</c:v>
                </c:pt>
                <c:pt idx="4861">
                  <c:v>0.45081837589070517</c:v>
                </c:pt>
                <c:pt idx="4862">
                  <c:v>2.2990043034668872</c:v>
                </c:pt>
                <c:pt idx="4863">
                  <c:v>9.6834363708472893</c:v>
                </c:pt>
                <c:pt idx="4864">
                  <c:v>5.6485029720006992</c:v>
                </c:pt>
                <c:pt idx="4865">
                  <c:v>-2.0233180327992528</c:v>
                </c:pt>
                <c:pt idx="4866">
                  <c:v>-8.9837345614045319</c:v>
                </c:pt>
                <c:pt idx="4867">
                  <c:v>5.0050711217004107</c:v>
                </c:pt>
                <c:pt idx="4868">
                  <c:v>2.5301029854767023</c:v>
                </c:pt>
                <c:pt idx="4869">
                  <c:v>4.4697275625301671</c:v>
                </c:pt>
                <c:pt idx="4870">
                  <c:v>-4.4641834466252561</c:v>
                </c:pt>
                <c:pt idx="4871">
                  <c:v>-5.8504258922660171</c:v>
                </c:pt>
                <c:pt idx="4872">
                  <c:v>-4.356790607151936</c:v>
                </c:pt>
                <c:pt idx="4873">
                  <c:v>4.8201576644429593</c:v>
                </c:pt>
                <c:pt idx="4874">
                  <c:v>2.3323723481782537</c:v>
                </c:pt>
                <c:pt idx="4875">
                  <c:v>1.7007204127269659</c:v>
                </c:pt>
                <c:pt idx="4876">
                  <c:v>0.14056306853217393</c:v>
                </c:pt>
                <c:pt idx="4877">
                  <c:v>-8.9591342965599239</c:v>
                </c:pt>
                <c:pt idx="4878">
                  <c:v>-6.055529664855257</c:v>
                </c:pt>
                <c:pt idx="4879">
                  <c:v>-0.51455995167928847</c:v>
                </c:pt>
                <c:pt idx="4880">
                  <c:v>-3.2819737082057685</c:v>
                </c:pt>
                <c:pt idx="4881">
                  <c:v>5.9661073303281995</c:v>
                </c:pt>
                <c:pt idx="4882">
                  <c:v>-1.7953463404233787</c:v>
                </c:pt>
                <c:pt idx="4883">
                  <c:v>-6.7938093414190206</c:v>
                </c:pt>
                <c:pt idx="4884">
                  <c:v>16.568824555770377</c:v>
                </c:pt>
                <c:pt idx="4885">
                  <c:v>-1.3717208766669273</c:v>
                </c:pt>
                <c:pt idx="4886">
                  <c:v>1.3752715923351673</c:v>
                </c:pt>
                <c:pt idx="4887">
                  <c:v>2.4867551791876821</c:v>
                </c:pt>
                <c:pt idx="4888">
                  <c:v>3.744611309094978</c:v>
                </c:pt>
                <c:pt idx="4889">
                  <c:v>-5.3269378107876122</c:v>
                </c:pt>
                <c:pt idx="4890">
                  <c:v>-10.626929330212562</c:v>
                </c:pt>
                <c:pt idx="4891">
                  <c:v>-2.1992060447025779</c:v>
                </c:pt>
                <c:pt idx="4892">
                  <c:v>2.3393733759009763</c:v>
                </c:pt>
                <c:pt idx="4893">
                  <c:v>2.6970788806181787</c:v>
                </c:pt>
                <c:pt idx="4894">
                  <c:v>-4.6872930354808773</c:v>
                </c:pt>
                <c:pt idx="4895">
                  <c:v>-1.9311440609937591</c:v>
                </c:pt>
                <c:pt idx="4896">
                  <c:v>8.0416056360108001</c:v>
                </c:pt>
                <c:pt idx="4897">
                  <c:v>3.1551468712249431</c:v>
                </c:pt>
                <c:pt idx="4898">
                  <c:v>-1.7878009092670339</c:v>
                </c:pt>
                <c:pt idx="4899">
                  <c:v>2.3234573894063146</c:v>
                </c:pt>
                <c:pt idx="4900">
                  <c:v>-4.2490723800462149</c:v>
                </c:pt>
                <c:pt idx="4901">
                  <c:v>0.19209193871039076</c:v>
                </c:pt>
                <c:pt idx="4902">
                  <c:v>-7.063974598898568</c:v>
                </c:pt>
                <c:pt idx="4903">
                  <c:v>7.3829365515913281</c:v>
                </c:pt>
                <c:pt idx="4904">
                  <c:v>4.0993861381922159</c:v>
                </c:pt>
                <c:pt idx="4905">
                  <c:v>0.78259827645207736</c:v>
                </c:pt>
                <c:pt idx="4906">
                  <c:v>2.4844391094931666</c:v>
                </c:pt>
                <c:pt idx="4907">
                  <c:v>3.9250121680251766</c:v>
                </c:pt>
                <c:pt idx="4908">
                  <c:v>4.4325409466728019</c:v>
                </c:pt>
                <c:pt idx="4909">
                  <c:v>9.8780014702525989</c:v>
                </c:pt>
                <c:pt idx="4910">
                  <c:v>4.7521179762463106</c:v>
                </c:pt>
                <c:pt idx="4911">
                  <c:v>-9.232391972999622</c:v>
                </c:pt>
                <c:pt idx="4912">
                  <c:v>4.904492515701051</c:v>
                </c:pt>
                <c:pt idx="4913">
                  <c:v>-0.89896779017017536</c:v>
                </c:pt>
                <c:pt idx="4914">
                  <c:v>1.7627174669243288</c:v>
                </c:pt>
                <c:pt idx="4915">
                  <c:v>5.2024492080207096E-2</c:v>
                </c:pt>
                <c:pt idx="4916">
                  <c:v>5.6265104525615612</c:v>
                </c:pt>
                <c:pt idx="4917">
                  <c:v>-2.8239414569432881</c:v>
                </c:pt>
                <c:pt idx="4918">
                  <c:v>-2.0729089828524252</c:v>
                </c:pt>
                <c:pt idx="4919">
                  <c:v>-3.0296439573916132</c:v>
                </c:pt>
                <c:pt idx="4920">
                  <c:v>-7.0458855192207608</c:v>
                </c:pt>
                <c:pt idx="4921">
                  <c:v>-0.1840748145350517</c:v>
                </c:pt>
                <c:pt idx="4922">
                  <c:v>-8.4619307939403683</c:v>
                </c:pt>
                <c:pt idx="4923">
                  <c:v>4.3147684538151481</c:v>
                </c:pt>
                <c:pt idx="4924">
                  <c:v>0.99421715580213288</c:v>
                </c:pt>
                <c:pt idx="4925">
                  <c:v>-1.3996637773622354</c:v>
                </c:pt>
                <c:pt idx="4926">
                  <c:v>-9.3304674810625414</c:v>
                </c:pt>
                <c:pt idx="4927">
                  <c:v>-5.3001101945074254</c:v>
                </c:pt>
                <c:pt idx="4928">
                  <c:v>2.5898737269522201</c:v>
                </c:pt>
                <c:pt idx="4929">
                  <c:v>8.3114947221347677</c:v>
                </c:pt>
                <c:pt idx="4930">
                  <c:v>4.4817218153500136</c:v>
                </c:pt>
                <c:pt idx="4931">
                  <c:v>-1.7550180887162412</c:v>
                </c:pt>
                <c:pt idx="4932">
                  <c:v>5.5922628286659091</c:v>
                </c:pt>
                <c:pt idx="4933">
                  <c:v>3.5031715818837199</c:v>
                </c:pt>
                <c:pt idx="4934">
                  <c:v>-15.116569783210764</c:v>
                </c:pt>
                <c:pt idx="4935">
                  <c:v>-17.522789351886864</c:v>
                </c:pt>
                <c:pt idx="4936">
                  <c:v>0.19513640220573336</c:v>
                </c:pt>
                <c:pt idx="4937">
                  <c:v>-1.8442427064498048</c:v>
                </c:pt>
                <c:pt idx="4938">
                  <c:v>2.0197328942519022</c:v>
                </c:pt>
                <c:pt idx="4939">
                  <c:v>-9.5969229401971035</c:v>
                </c:pt>
                <c:pt idx="4940">
                  <c:v>-3.8126176727285781</c:v>
                </c:pt>
                <c:pt idx="4941">
                  <c:v>-1.0850105476592091</c:v>
                </c:pt>
                <c:pt idx="4942">
                  <c:v>2.2015060240390767</c:v>
                </c:pt>
                <c:pt idx="4943">
                  <c:v>1.9672133277321535</c:v>
                </c:pt>
                <c:pt idx="4944">
                  <c:v>1.9554728838192545</c:v>
                </c:pt>
                <c:pt idx="4945">
                  <c:v>-5.7331076927877263</c:v>
                </c:pt>
                <c:pt idx="4946">
                  <c:v>1.7406329344671008</c:v>
                </c:pt>
                <c:pt idx="4947">
                  <c:v>-7.9522359158704177</c:v>
                </c:pt>
                <c:pt idx="4948">
                  <c:v>2.7748158564313883</c:v>
                </c:pt>
                <c:pt idx="4949">
                  <c:v>3.2714691148996309</c:v>
                </c:pt>
                <c:pt idx="4950">
                  <c:v>3.4070776364410875</c:v>
                </c:pt>
                <c:pt idx="4951">
                  <c:v>1.5647663654534796</c:v>
                </c:pt>
                <c:pt idx="4952">
                  <c:v>3.7456573003445612</c:v>
                </c:pt>
                <c:pt idx="4953">
                  <c:v>1.009708677352549</c:v>
                </c:pt>
                <c:pt idx="4954">
                  <c:v>-21.737090063217082</c:v>
                </c:pt>
                <c:pt idx="4955">
                  <c:v>3.742478579082217</c:v>
                </c:pt>
                <c:pt idx="4956">
                  <c:v>4.323256528506235</c:v>
                </c:pt>
                <c:pt idx="4957">
                  <c:v>2.1559897362708824</c:v>
                </c:pt>
                <c:pt idx="4958">
                  <c:v>7.2637414100550615</c:v>
                </c:pt>
                <c:pt idx="4959">
                  <c:v>10.251612404953661</c:v>
                </c:pt>
                <c:pt idx="4960">
                  <c:v>-0.8594374890597436</c:v>
                </c:pt>
                <c:pt idx="4961">
                  <c:v>0.39115777506650318</c:v>
                </c:pt>
                <c:pt idx="4962">
                  <c:v>6.6731939063813144</c:v>
                </c:pt>
                <c:pt idx="4963">
                  <c:v>-2.7588032740361399</c:v>
                </c:pt>
                <c:pt idx="4964">
                  <c:v>5.1870520580256709</c:v>
                </c:pt>
                <c:pt idx="4965">
                  <c:v>8.3940270199903608</c:v>
                </c:pt>
                <c:pt idx="4966">
                  <c:v>-8.7479695478354103</c:v>
                </c:pt>
                <c:pt idx="4967">
                  <c:v>-2.2239500673629209</c:v>
                </c:pt>
                <c:pt idx="4968">
                  <c:v>9.5440131034962974</c:v>
                </c:pt>
                <c:pt idx="4969">
                  <c:v>5.5412344796086188</c:v>
                </c:pt>
                <c:pt idx="4970">
                  <c:v>-62.12800844210733</c:v>
                </c:pt>
                <c:pt idx="4971">
                  <c:v>-55.907265129116922</c:v>
                </c:pt>
                <c:pt idx="4972">
                  <c:v>-4.7616953047209734</c:v>
                </c:pt>
                <c:pt idx="4973">
                  <c:v>-6.1073934398495879</c:v>
                </c:pt>
                <c:pt idx="4974">
                  <c:v>1.3019930933070185</c:v>
                </c:pt>
                <c:pt idx="4975">
                  <c:v>-3.8376167511651573</c:v>
                </c:pt>
                <c:pt idx="4976">
                  <c:v>-4.2082115696515956</c:v>
                </c:pt>
                <c:pt idx="4977">
                  <c:v>2.8669041033072489</c:v>
                </c:pt>
                <c:pt idx="4978">
                  <c:v>4.7688739534412008</c:v>
                </c:pt>
                <c:pt idx="4979">
                  <c:v>-4.5017569220618014</c:v>
                </c:pt>
                <c:pt idx="4980">
                  <c:v>-0.21665032976966359</c:v>
                </c:pt>
                <c:pt idx="4981">
                  <c:v>16.9765420229228</c:v>
                </c:pt>
                <c:pt idx="4982">
                  <c:v>-37.490238037238782</c:v>
                </c:pt>
                <c:pt idx="4983">
                  <c:v>-2.9375205859163316</c:v>
                </c:pt>
                <c:pt idx="4984">
                  <c:v>2.5170747734882042</c:v>
                </c:pt>
                <c:pt idx="4985">
                  <c:v>2.5178905662238122</c:v>
                </c:pt>
                <c:pt idx="4986">
                  <c:v>-2.9813054697655588</c:v>
                </c:pt>
                <c:pt idx="4987">
                  <c:v>-2.9841575821227622</c:v>
                </c:pt>
                <c:pt idx="4988">
                  <c:v>-2.9808195744457748</c:v>
                </c:pt>
                <c:pt idx="4989">
                  <c:v>-12.757007963052942</c:v>
                </c:pt>
                <c:pt idx="4990">
                  <c:v>3.8585318598486964</c:v>
                </c:pt>
                <c:pt idx="4991">
                  <c:v>-2.3942791849194123</c:v>
                </c:pt>
                <c:pt idx="4992">
                  <c:v>-3.3579081280746834</c:v>
                </c:pt>
                <c:pt idx="4993">
                  <c:v>-3.9184510294920614</c:v>
                </c:pt>
                <c:pt idx="4994">
                  <c:v>-15.427624826438574</c:v>
                </c:pt>
                <c:pt idx="4995">
                  <c:v>1.5366843369108238</c:v>
                </c:pt>
                <c:pt idx="4996">
                  <c:v>10.841640479045424</c:v>
                </c:pt>
                <c:pt idx="4997">
                  <c:v>4.4164944134790858</c:v>
                </c:pt>
                <c:pt idx="4998">
                  <c:v>-0.47626983399192113</c:v>
                </c:pt>
                <c:pt idx="4999">
                  <c:v>-5.0435679653448062</c:v>
                </c:pt>
                <c:pt idx="5000">
                  <c:v>16.77315554620057</c:v>
                </c:pt>
                <c:pt idx="5001">
                  <c:v>-5.5430462806387482</c:v>
                </c:pt>
                <c:pt idx="5002">
                  <c:v>2.7811925656234848</c:v>
                </c:pt>
                <c:pt idx="5003">
                  <c:v>4.2063692802671682</c:v>
                </c:pt>
                <c:pt idx="5004">
                  <c:v>-7.3432044286717968</c:v>
                </c:pt>
                <c:pt idx="5005">
                  <c:v>-2.5050571032473385</c:v>
                </c:pt>
                <c:pt idx="5006">
                  <c:v>-2.281465219277095</c:v>
                </c:pt>
                <c:pt idx="5007">
                  <c:v>2.7418832201393712</c:v>
                </c:pt>
                <c:pt idx="5008">
                  <c:v>1.3395330273049098</c:v>
                </c:pt>
                <c:pt idx="5009">
                  <c:v>-7.2611740317987454</c:v>
                </c:pt>
                <c:pt idx="5010">
                  <c:v>-4.0715534511063254</c:v>
                </c:pt>
                <c:pt idx="5011">
                  <c:v>3.4356241932123766</c:v>
                </c:pt>
                <c:pt idx="5012">
                  <c:v>1.4558106871934484</c:v>
                </c:pt>
                <c:pt idx="5013">
                  <c:v>0.46317545153044648</c:v>
                </c:pt>
                <c:pt idx="5014">
                  <c:v>-5.5402446513837162</c:v>
                </c:pt>
                <c:pt idx="5015">
                  <c:v>-6.2605482751151698</c:v>
                </c:pt>
                <c:pt idx="5016">
                  <c:v>-1.8961832775145666</c:v>
                </c:pt>
                <c:pt idx="5017">
                  <c:v>4.1137634244822436</c:v>
                </c:pt>
                <c:pt idx="5018">
                  <c:v>-7.3466811239048582</c:v>
                </c:pt>
                <c:pt idx="5019">
                  <c:v>6.8205258372886135</c:v>
                </c:pt>
                <c:pt idx="5020">
                  <c:v>4.859165517818596</c:v>
                </c:pt>
                <c:pt idx="5021">
                  <c:v>5.7468099244691331</c:v>
                </c:pt>
                <c:pt idx="5022">
                  <c:v>-2.869477188396715</c:v>
                </c:pt>
                <c:pt idx="5023">
                  <c:v>3.316755959788992</c:v>
                </c:pt>
                <c:pt idx="5024">
                  <c:v>-1.4340165316054367</c:v>
                </c:pt>
                <c:pt idx="5025">
                  <c:v>2.6635484730669248</c:v>
                </c:pt>
                <c:pt idx="5026">
                  <c:v>4.9899533404739032</c:v>
                </c:pt>
                <c:pt idx="5027">
                  <c:v>-2.4259283381586556</c:v>
                </c:pt>
                <c:pt idx="5028">
                  <c:v>5.5468704127103194</c:v>
                </c:pt>
                <c:pt idx="5029">
                  <c:v>-0.57824473016016498</c:v>
                </c:pt>
                <c:pt idx="5030">
                  <c:v>-5.8489950012287864</c:v>
                </c:pt>
                <c:pt idx="5031">
                  <c:v>-3.5839608829113843</c:v>
                </c:pt>
                <c:pt idx="5032">
                  <c:v>6.2045629931865847</c:v>
                </c:pt>
                <c:pt idx="5033">
                  <c:v>5.3198288971394305</c:v>
                </c:pt>
                <c:pt idx="5034">
                  <c:v>-10.370076667015866</c:v>
                </c:pt>
                <c:pt idx="5035">
                  <c:v>-8.4073199114637021</c:v>
                </c:pt>
                <c:pt idx="5036">
                  <c:v>-3.6188991988730237</c:v>
                </c:pt>
                <c:pt idx="5037">
                  <c:v>10.65376683815316</c:v>
                </c:pt>
                <c:pt idx="5038">
                  <c:v>-26.538158465268992</c:v>
                </c:pt>
                <c:pt idx="5039">
                  <c:v>19.306644383279519</c:v>
                </c:pt>
                <c:pt idx="5040">
                  <c:v>-8.4562439919048131</c:v>
                </c:pt>
                <c:pt idx="5041">
                  <c:v>-16.196135375863193</c:v>
                </c:pt>
                <c:pt idx="5042">
                  <c:v>16.75514484325015</c:v>
                </c:pt>
                <c:pt idx="5043">
                  <c:v>1.5417473448026442</c:v>
                </c:pt>
                <c:pt idx="5044">
                  <c:v>2.2580149911929226</c:v>
                </c:pt>
                <c:pt idx="5045">
                  <c:v>-4.7847788985546913</c:v>
                </c:pt>
                <c:pt idx="5046">
                  <c:v>11.03490567206434</c:v>
                </c:pt>
                <c:pt idx="5047">
                  <c:v>0.74207128425602775</c:v>
                </c:pt>
                <c:pt idx="5048">
                  <c:v>0.49214505617744919</c:v>
                </c:pt>
                <c:pt idx="5049">
                  <c:v>2.1968237422555319</c:v>
                </c:pt>
                <c:pt idx="5050">
                  <c:v>-8.9227768739080204</c:v>
                </c:pt>
                <c:pt idx="5051">
                  <c:v>11.348990076732989</c:v>
                </c:pt>
                <c:pt idx="5052">
                  <c:v>-1.1236444952569968</c:v>
                </c:pt>
                <c:pt idx="5053">
                  <c:v>-1.6126301087178092</c:v>
                </c:pt>
                <c:pt idx="5054">
                  <c:v>2.5729489407524255</c:v>
                </c:pt>
                <c:pt idx="5055">
                  <c:v>2.7632478255225124</c:v>
                </c:pt>
                <c:pt idx="5056">
                  <c:v>4.137344566262712</c:v>
                </c:pt>
                <c:pt idx="5057">
                  <c:v>1.8280774361412853</c:v>
                </c:pt>
                <c:pt idx="5058">
                  <c:v>2.4260043746484143</c:v>
                </c:pt>
                <c:pt idx="5059">
                  <c:v>0.26181253633455981</c:v>
                </c:pt>
                <c:pt idx="5060">
                  <c:v>9.7818628286276379</c:v>
                </c:pt>
                <c:pt idx="5061">
                  <c:v>4.6921538314890654</c:v>
                </c:pt>
                <c:pt idx="5062">
                  <c:v>1.4017071798259622</c:v>
                </c:pt>
                <c:pt idx="5063">
                  <c:v>-1.8463525721812886</c:v>
                </c:pt>
                <c:pt idx="5064">
                  <c:v>-9.6204511933818821</c:v>
                </c:pt>
                <c:pt idx="5065">
                  <c:v>2.6134692143667024</c:v>
                </c:pt>
                <c:pt idx="5066">
                  <c:v>-0.23289326147657619</c:v>
                </c:pt>
                <c:pt idx="5067">
                  <c:v>3.3061326845173937</c:v>
                </c:pt>
                <c:pt idx="5068">
                  <c:v>-15.22553123846248</c:v>
                </c:pt>
                <c:pt idx="5069">
                  <c:v>2.1612812775458679</c:v>
                </c:pt>
                <c:pt idx="5070">
                  <c:v>0.79452263237266152</c:v>
                </c:pt>
                <c:pt idx="5071">
                  <c:v>0.319190016592799</c:v>
                </c:pt>
                <c:pt idx="5072">
                  <c:v>0.43209153494380814</c:v>
                </c:pt>
                <c:pt idx="5073">
                  <c:v>-0.84548559669916301</c:v>
                </c:pt>
                <c:pt idx="5074">
                  <c:v>-5.0565431423043776</c:v>
                </c:pt>
                <c:pt idx="5075">
                  <c:v>3.7175933021006387</c:v>
                </c:pt>
                <c:pt idx="5076">
                  <c:v>2.4777955446830191</c:v>
                </c:pt>
                <c:pt idx="5077">
                  <c:v>6.9375470421944527</c:v>
                </c:pt>
                <c:pt idx="5078">
                  <c:v>-2.0702734597422818</c:v>
                </c:pt>
                <c:pt idx="5079">
                  <c:v>3.6344251176014239</c:v>
                </c:pt>
                <c:pt idx="5080">
                  <c:v>6.0540802545590964</c:v>
                </c:pt>
                <c:pt idx="5081">
                  <c:v>2.2835737513314598</c:v>
                </c:pt>
                <c:pt idx="5082">
                  <c:v>0.97229866393900011</c:v>
                </c:pt>
                <c:pt idx="5083">
                  <c:v>-2.0288790854195184</c:v>
                </c:pt>
                <c:pt idx="5084">
                  <c:v>2.0595085674273292</c:v>
                </c:pt>
                <c:pt idx="5085">
                  <c:v>4.3976680871950862</c:v>
                </c:pt>
                <c:pt idx="5086">
                  <c:v>-13.715504225051347</c:v>
                </c:pt>
                <c:pt idx="5087">
                  <c:v>1.7226467339192482</c:v>
                </c:pt>
                <c:pt idx="5088">
                  <c:v>-2.7775975912221895</c:v>
                </c:pt>
                <c:pt idx="5089">
                  <c:v>4.7713124629586758</c:v>
                </c:pt>
                <c:pt idx="5090">
                  <c:v>-1.5120464685630139</c:v>
                </c:pt>
                <c:pt idx="5091">
                  <c:v>-4.8594368596777997</c:v>
                </c:pt>
                <c:pt idx="5092">
                  <c:v>-3.8802829210523981</c:v>
                </c:pt>
                <c:pt idx="5093">
                  <c:v>1.6977508815586617</c:v>
                </c:pt>
                <c:pt idx="5094">
                  <c:v>0.2492779287985627</c:v>
                </c:pt>
                <c:pt idx="5095">
                  <c:v>-8.7902801568541378</c:v>
                </c:pt>
                <c:pt idx="5096">
                  <c:v>1.0091447549146864</c:v>
                </c:pt>
                <c:pt idx="5097">
                  <c:v>-2.0610913643508866</c:v>
                </c:pt>
                <c:pt idx="5098">
                  <c:v>3.1932343854569183</c:v>
                </c:pt>
                <c:pt idx="5099">
                  <c:v>1.3096205410329276</c:v>
                </c:pt>
                <c:pt idx="5100">
                  <c:v>2.3031204753997514</c:v>
                </c:pt>
                <c:pt idx="5101">
                  <c:v>4.2076620643746594</c:v>
                </c:pt>
                <c:pt idx="5102">
                  <c:v>-7.5216510772471139</c:v>
                </c:pt>
                <c:pt idx="5103">
                  <c:v>4.4455098799327146</c:v>
                </c:pt>
                <c:pt idx="5104">
                  <c:v>2.2527379556788105</c:v>
                </c:pt>
                <c:pt idx="5105">
                  <c:v>4.4009581038240526</c:v>
                </c:pt>
                <c:pt idx="5106">
                  <c:v>3.9131394967801754</c:v>
                </c:pt>
                <c:pt idx="5107">
                  <c:v>-1.5567929775548919</c:v>
                </c:pt>
                <c:pt idx="5108">
                  <c:v>2.7616010644928792</c:v>
                </c:pt>
                <c:pt idx="5109">
                  <c:v>5.5287344855509559</c:v>
                </c:pt>
                <c:pt idx="5110">
                  <c:v>-17.402811594325598</c:v>
                </c:pt>
                <c:pt idx="5111">
                  <c:v>2.8739451718525828</c:v>
                </c:pt>
                <c:pt idx="5112">
                  <c:v>-7.0609522767687594</c:v>
                </c:pt>
                <c:pt idx="5113">
                  <c:v>3.5962449522416904</c:v>
                </c:pt>
                <c:pt idx="5114">
                  <c:v>-2.289583612157756</c:v>
                </c:pt>
                <c:pt idx="5115">
                  <c:v>-6.3704699233249045</c:v>
                </c:pt>
                <c:pt idx="5116">
                  <c:v>-1.5021975373962277</c:v>
                </c:pt>
                <c:pt idx="5117">
                  <c:v>0.17796476238187608</c:v>
                </c:pt>
                <c:pt idx="5118">
                  <c:v>3.4397996976651939</c:v>
                </c:pt>
                <c:pt idx="5119">
                  <c:v>2.7051603044038472</c:v>
                </c:pt>
                <c:pt idx="5120">
                  <c:v>2.7670579583250259</c:v>
                </c:pt>
                <c:pt idx="5121">
                  <c:v>3.2176294321018872E-2</c:v>
                </c:pt>
                <c:pt idx="5122">
                  <c:v>2.2871354423648995</c:v>
                </c:pt>
                <c:pt idx="5123">
                  <c:v>-11.925722991073627</c:v>
                </c:pt>
                <c:pt idx="5124">
                  <c:v>3.5790946764480367</c:v>
                </c:pt>
                <c:pt idx="5125">
                  <c:v>31.969528370052487</c:v>
                </c:pt>
                <c:pt idx="5126">
                  <c:v>-5.925533295895633</c:v>
                </c:pt>
                <c:pt idx="5127">
                  <c:v>3.1377243419129357</c:v>
                </c:pt>
                <c:pt idx="5128">
                  <c:v>10.880068192103096</c:v>
                </c:pt>
                <c:pt idx="5129">
                  <c:v>-5.0696985686238349</c:v>
                </c:pt>
                <c:pt idx="5130">
                  <c:v>-4.1392890051928646</c:v>
                </c:pt>
                <c:pt idx="5131">
                  <c:v>2.3490179513380411</c:v>
                </c:pt>
                <c:pt idx="5132">
                  <c:v>-4.6763112073974469</c:v>
                </c:pt>
                <c:pt idx="5133">
                  <c:v>3.9411140936346527</c:v>
                </c:pt>
                <c:pt idx="5134">
                  <c:v>-18.963983543744902</c:v>
                </c:pt>
                <c:pt idx="5135">
                  <c:v>2.6841226923756523</c:v>
                </c:pt>
                <c:pt idx="5136">
                  <c:v>3.4161411009500853</c:v>
                </c:pt>
                <c:pt idx="5137">
                  <c:v>2.7576627645437668</c:v>
                </c:pt>
                <c:pt idx="5138">
                  <c:v>6.9093417914271811</c:v>
                </c:pt>
                <c:pt idx="5139">
                  <c:v>-7.2888084658580823</c:v>
                </c:pt>
                <c:pt idx="5140">
                  <c:v>-0.30338116349037136</c:v>
                </c:pt>
                <c:pt idx="5141">
                  <c:v>4.1712980328223637</c:v>
                </c:pt>
                <c:pt idx="5142">
                  <c:v>-16.940666481258901</c:v>
                </c:pt>
                <c:pt idx="5143">
                  <c:v>2.28125126022816</c:v>
                </c:pt>
                <c:pt idx="5144">
                  <c:v>-2.7530548142249813</c:v>
                </c:pt>
                <c:pt idx="5145">
                  <c:v>3.9654550821417587</c:v>
                </c:pt>
                <c:pt idx="5146">
                  <c:v>15.547313842658511</c:v>
                </c:pt>
                <c:pt idx="5147">
                  <c:v>-1.6672054474108222</c:v>
                </c:pt>
                <c:pt idx="5148">
                  <c:v>6.2744390875649003</c:v>
                </c:pt>
                <c:pt idx="5149">
                  <c:v>16.702952126454306</c:v>
                </c:pt>
                <c:pt idx="5150">
                  <c:v>11.888043862254264</c:v>
                </c:pt>
                <c:pt idx="5151">
                  <c:v>-0.1486117228667041</c:v>
                </c:pt>
                <c:pt idx="5152">
                  <c:v>3.995689717369558</c:v>
                </c:pt>
                <c:pt idx="5153">
                  <c:v>-0.47101349572308493</c:v>
                </c:pt>
                <c:pt idx="5154">
                  <c:v>11.489379808704001</c:v>
                </c:pt>
                <c:pt idx="5155">
                  <c:v>-32.748278828825789</c:v>
                </c:pt>
                <c:pt idx="5156">
                  <c:v>3.9768752708141477</c:v>
                </c:pt>
                <c:pt idx="5157">
                  <c:v>4.1568843658628936</c:v>
                </c:pt>
                <c:pt idx="5158">
                  <c:v>2.2876248066464626</c:v>
                </c:pt>
                <c:pt idx="5159">
                  <c:v>-16.010190044415353</c:v>
                </c:pt>
                <c:pt idx="5160">
                  <c:v>-17.174743600225398</c:v>
                </c:pt>
                <c:pt idx="5161">
                  <c:v>3.964871707870941</c:v>
                </c:pt>
                <c:pt idx="5162">
                  <c:v>-0.73544755745288626</c:v>
                </c:pt>
                <c:pt idx="5163">
                  <c:v>3.7703435783216577</c:v>
                </c:pt>
                <c:pt idx="5164">
                  <c:v>-6.3140585476663915</c:v>
                </c:pt>
                <c:pt idx="5165">
                  <c:v>3.1104004803656693</c:v>
                </c:pt>
                <c:pt idx="5166">
                  <c:v>-13.679405181373895</c:v>
                </c:pt>
                <c:pt idx="5167">
                  <c:v>-0.13498120973137873</c:v>
                </c:pt>
                <c:pt idx="5168">
                  <c:v>2.5237275632628382</c:v>
                </c:pt>
                <c:pt idx="5169">
                  <c:v>-27.104355912323683</c:v>
                </c:pt>
                <c:pt idx="5170">
                  <c:v>7.7301383766767628</c:v>
                </c:pt>
                <c:pt idx="5171">
                  <c:v>2.7221181000516879</c:v>
                </c:pt>
                <c:pt idx="5172">
                  <c:v>4.4036493405987898</c:v>
                </c:pt>
                <c:pt idx="5173">
                  <c:v>5.9593090587692075</c:v>
                </c:pt>
                <c:pt idx="5174">
                  <c:v>-0.33026928617607609</c:v>
                </c:pt>
                <c:pt idx="5175">
                  <c:v>0.68905253911478326</c:v>
                </c:pt>
                <c:pt idx="5176">
                  <c:v>-56.361872756103082</c:v>
                </c:pt>
                <c:pt idx="5177">
                  <c:v>4.8039112283116481</c:v>
                </c:pt>
                <c:pt idx="5178">
                  <c:v>-12.579713192656726</c:v>
                </c:pt>
                <c:pt idx="5179">
                  <c:v>2.0013788987896675</c:v>
                </c:pt>
                <c:pt idx="5180">
                  <c:v>8.5306209578013039</c:v>
                </c:pt>
                <c:pt idx="5181">
                  <c:v>13.619475443330899</c:v>
                </c:pt>
                <c:pt idx="5182">
                  <c:v>1.9289784786865027</c:v>
                </c:pt>
                <c:pt idx="5183">
                  <c:v>17.044978518134144</c:v>
                </c:pt>
                <c:pt idx="5184">
                  <c:v>3.0394768342767833</c:v>
                </c:pt>
                <c:pt idx="5185">
                  <c:v>4.6478991310875699</c:v>
                </c:pt>
                <c:pt idx="5186">
                  <c:v>2.0094045241439744</c:v>
                </c:pt>
                <c:pt idx="5187">
                  <c:v>2.7080965741604928</c:v>
                </c:pt>
                <c:pt idx="5188">
                  <c:v>-1.3321855310979345</c:v>
                </c:pt>
                <c:pt idx="5189">
                  <c:v>-5.9697962743782966</c:v>
                </c:pt>
                <c:pt idx="5190">
                  <c:v>2.480990699735159</c:v>
                </c:pt>
                <c:pt idx="5191">
                  <c:v>1.1070421492620994</c:v>
                </c:pt>
                <c:pt idx="5192">
                  <c:v>2.4008489871389287</c:v>
                </c:pt>
                <c:pt idx="5193">
                  <c:v>2.6720421662988372</c:v>
                </c:pt>
                <c:pt idx="5194">
                  <c:v>6.0196723466364759</c:v>
                </c:pt>
                <c:pt idx="5195">
                  <c:v>4.4167061985991154</c:v>
                </c:pt>
                <c:pt idx="5196">
                  <c:v>-4.6440561352824261E-2</c:v>
                </c:pt>
                <c:pt idx="5197">
                  <c:v>4.8825430529794858</c:v>
                </c:pt>
                <c:pt idx="5198">
                  <c:v>4.9513178174202892</c:v>
                </c:pt>
                <c:pt idx="5199">
                  <c:v>-26.065260339695143</c:v>
                </c:pt>
                <c:pt idx="5200">
                  <c:v>17.300147840505318</c:v>
                </c:pt>
                <c:pt idx="5201">
                  <c:v>3.9286201213408845</c:v>
                </c:pt>
                <c:pt idx="5202">
                  <c:v>0.38557374043818271</c:v>
                </c:pt>
                <c:pt idx="5203">
                  <c:v>2.2005219811024546</c:v>
                </c:pt>
                <c:pt idx="5204">
                  <c:v>3.6096832468509916</c:v>
                </c:pt>
                <c:pt idx="5205">
                  <c:v>2.5633703107208987</c:v>
                </c:pt>
                <c:pt idx="5206">
                  <c:v>3.0558073934662104</c:v>
                </c:pt>
                <c:pt idx="5207">
                  <c:v>2.6986071697810559</c:v>
                </c:pt>
                <c:pt idx="5208">
                  <c:v>2.6921965336632354</c:v>
                </c:pt>
                <c:pt idx="5209">
                  <c:v>13.585390345028983</c:v>
                </c:pt>
                <c:pt idx="5210">
                  <c:v>2.4385843205691202</c:v>
                </c:pt>
                <c:pt idx="5211">
                  <c:v>-0.32498352198180669</c:v>
                </c:pt>
                <c:pt idx="5212">
                  <c:v>4.456159636548648</c:v>
                </c:pt>
                <c:pt idx="5213">
                  <c:v>3.4911167840485575</c:v>
                </c:pt>
                <c:pt idx="5214">
                  <c:v>2.1079211052357891</c:v>
                </c:pt>
                <c:pt idx="5215">
                  <c:v>-8.4349261997348748</c:v>
                </c:pt>
                <c:pt idx="5216">
                  <c:v>18.980322107684202</c:v>
                </c:pt>
                <c:pt idx="5217">
                  <c:v>4.2038306361606317</c:v>
                </c:pt>
                <c:pt idx="5218">
                  <c:v>4.0958026900262752</c:v>
                </c:pt>
                <c:pt idx="5219">
                  <c:v>2.007082682183281</c:v>
                </c:pt>
                <c:pt idx="5220">
                  <c:v>2.8574281035973002</c:v>
                </c:pt>
                <c:pt idx="5221">
                  <c:v>4.3757560890910128</c:v>
                </c:pt>
                <c:pt idx="5222">
                  <c:v>2.7416879308976831</c:v>
                </c:pt>
                <c:pt idx="5223">
                  <c:v>3.7935442879532246</c:v>
                </c:pt>
                <c:pt idx="5224">
                  <c:v>4.8192588482621659</c:v>
                </c:pt>
                <c:pt idx="5225">
                  <c:v>3.6427995739626056</c:v>
                </c:pt>
                <c:pt idx="5226">
                  <c:v>3.6530181639289054</c:v>
                </c:pt>
                <c:pt idx="5227">
                  <c:v>-3.4076157618570733</c:v>
                </c:pt>
                <c:pt idx="5228">
                  <c:v>4.5002514483799558</c:v>
                </c:pt>
                <c:pt idx="5229">
                  <c:v>2.8244724606449125</c:v>
                </c:pt>
                <c:pt idx="5230">
                  <c:v>-1.9717280900987078</c:v>
                </c:pt>
                <c:pt idx="5231">
                  <c:v>2.5137323720644531</c:v>
                </c:pt>
                <c:pt idx="5232">
                  <c:v>1.2849026122722051</c:v>
                </c:pt>
                <c:pt idx="5233">
                  <c:v>-2.7680113344777197</c:v>
                </c:pt>
                <c:pt idx="5234">
                  <c:v>5.1893852366327593</c:v>
                </c:pt>
                <c:pt idx="5235">
                  <c:v>-3.517908472947326</c:v>
                </c:pt>
                <c:pt idx="5236">
                  <c:v>-1.576275252355714</c:v>
                </c:pt>
                <c:pt idx="5237">
                  <c:v>-1.1889473465199529</c:v>
                </c:pt>
                <c:pt idx="5238">
                  <c:v>-0.62596800377535544</c:v>
                </c:pt>
                <c:pt idx="5239">
                  <c:v>15.375860351097117</c:v>
                </c:pt>
                <c:pt idx="5240">
                  <c:v>3.3112674851057307</c:v>
                </c:pt>
                <c:pt idx="5241">
                  <c:v>-3.4494457459777408</c:v>
                </c:pt>
                <c:pt idx="5242">
                  <c:v>-0.59972191203806346</c:v>
                </c:pt>
                <c:pt idx="5243">
                  <c:v>-0.7769304381714619</c:v>
                </c:pt>
                <c:pt idx="5244">
                  <c:v>9.2970208288211751</c:v>
                </c:pt>
                <c:pt idx="5245">
                  <c:v>1.9187458452806254</c:v>
                </c:pt>
                <c:pt idx="5246">
                  <c:v>1.3493926217532675</c:v>
                </c:pt>
                <c:pt idx="5247">
                  <c:v>2.4945627845078064</c:v>
                </c:pt>
                <c:pt idx="5248">
                  <c:v>0.95499507729344657</c:v>
                </c:pt>
                <c:pt idx="5249">
                  <c:v>-8.6456675067488504</c:v>
                </c:pt>
                <c:pt idx="5250">
                  <c:v>-3.2892124503940607</c:v>
                </c:pt>
                <c:pt idx="5251">
                  <c:v>-0.52417126523261004</c:v>
                </c:pt>
                <c:pt idx="5252">
                  <c:v>9.4278959374098577</c:v>
                </c:pt>
                <c:pt idx="5253">
                  <c:v>9.3363409435796854</c:v>
                </c:pt>
                <c:pt idx="5254">
                  <c:v>1.9538112827393093</c:v>
                </c:pt>
                <c:pt idx="5255">
                  <c:v>1.2207939873485998</c:v>
                </c:pt>
                <c:pt idx="5256">
                  <c:v>0.28287656658605442</c:v>
                </c:pt>
                <c:pt idx="5257">
                  <c:v>2.5440268178210204</c:v>
                </c:pt>
                <c:pt idx="5258">
                  <c:v>-4.4584526775770712</c:v>
                </c:pt>
                <c:pt idx="5259">
                  <c:v>-0.82438191580196474</c:v>
                </c:pt>
                <c:pt idx="5260">
                  <c:v>31.018518013009199</c:v>
                </c:pt>
                <c:pt idx="5261">
                  <c:v>-0.51269221397996034</c:v>
                </c:pt>
                <c:pt idx="5262">
                  <c:v>2.7589343462316265</c:v>
                </c:pt>
                <c:pt idx="5263">
                  <c:v>3.609923461186014</c:v>
                </c:pt>
                <c:pt idx="5264">
                  <c:v>-6.8229726420139798</c:v>
                </c:pt>
                <c:pt idx="5265">
                  <c:v>0.90169069495838983</c:v>
                </c:pt>
                <c:pt idx="5266">
                  <c:v>-2.0790626052162366</c:v>
                </c:pt>
                <c:pt idx="5267">
                  <c:v>-2.6686582866244919</c:v>
                </c:pt>
                <c:pt idx="5268">
                  <c:v>3.7493882089949153</c:v>
                </c:pt>
                <c:pt idx="5269">
                  <c:v>2.5957127348057725</c:v>
                </c:pt>
                <c:pt idx="5270">
                  <c:v>3.1666725412350019</c:v>
                </c:pt>
                <c:pt idx="5271">
                  <c:v>2.5446807413820949</c:v>
                </c:pt>
                <c:pt idx="5272">
                  <c:v>0.46026224881180156</c:v>
                </c:pt>
                <c:pt idx="5273">
                  <c:v>-0.24887292174901177</c:v>
                </c:pt>
                <c:pt idx="5274">
                  <c:v>-3.8051349030455128</c:v>
                </c:pt>
                <c:pt idx="5275">
                  <c:v>-4.4011581438002167</c:v>
                </c:pt>
                <c:pt idx="5276">
                  <c:v>-1.7456941242453894</c:v>
                </c:pt>
                <c:pt idx="5277">
                  <c:v>1.1342576934507633</c:v>
                </c:pt>
                <c:pt idx="5278">
                  <c:v>-2.5528229364197159</c:v>
                </c:pt>
                <c:pt idx="5279">
                  <c:v>10.304411568674695</c:v>
                </c:pt>
                <c:pt idx="5280">
                  <c:v>10.136334797323897</c:v>
                </c:pt>
                <c:pt idx="5281">
                  <c:v>1.1413416264434204</c:v>
                </c:pt>
                <c:pt idx="5282">
                  <c:v>-4.975036786625779</c:v>
                </c:pt>
                <c:pt idx="5283">
                  <c:v>-4.5542785253239799</c:v>
                </c:pt>
                <c:pt idx="5284">
                  <c:v>-11.871420564165746</c:v>
                </c:pt>
                <c:pt idx="5285">
                  <c:v>5.0220071187626871</c:v>
                </c:pt>
                <c:pt idx="5286">
                  <c:v>0.81840346052406687</c:v>
                </c:pt>
                <c:pt idx="5287">
                  <c:v>3.345198166610885</c:v>
                </c:pt>
                <c:pt idx="5288">
                  <c:v>2.9614243718107787</c:v>
                </c:pt>
                <c:pt idx="5289">
                  <c:v>-1.7805029294084136</c:v>
                </c:pt>
                <c:pt idx="5290">
                  <c:v>-3.0248160389112257</c:v>
                </c:pt>
                <c:pt idx="5291">
                  <c:v>-1.2895760855236063</c:v>
                </c:pt>
                <c:pt idx="5292">
                  <c:v>2.3364924422886446</c:v>
                </c:pt>
                <c:pt idx="5293">
                  <c:v>3.3085401931856779</c:v>
                </c:pt>
                <c:pt idx="5294">
                  <c:v>1.6509165353547814</c:v>
                </c:pt>
                <c:pt idx="5295">
                  <c:v>-11.262052555441286</c:v>
                </c:pt>
                <c:pt idx="5296">
                  <c:v>1.4699598277906603</c:v>
                </c:pt>
                <c:pt idx="5297">
                  <c:v>-7.2875749903663092</c:v>
                </c:pt>
                <c:pt idx="5298">
                  <c:v>5.7062271300123086</c:v>
                </c:pt>
                <c:pt idx="5299">
                  <c:v>2.749644449500309</c:v>
                </c:pt>
                <c:pt idx="5300">
                  <c:v>2.8257425287858808</c:v>
                </c:pt>
                <c:pt idx="5301">
                  <c:v>-0.54332535494370404</c:v>
                </c:pt>
                <c:pt idx="5302">
                  <c:v>6.6339506699216031</c:v>
                </c:pt>
                <c:pt idx="5303">
                  <c:v>-7.4895747367643395</c:v>
                </c:pt>
                <c:pt idx="5304">
                  <c:v>1.4975765686671281</c:v>
                </c:pt>
                <c:pt idx="5305">
                  <c:v>-17.558299456280039</c:v>
                </c:pt>
                <c:pt idx="5306">
                  <c:v>4.6590882411909718</c:v>
                </c:pt>
                <c:pt idx="5307">
                  <c:v>1.1410554623644913</c:v>
                </c:pt>
                <c:pt idx="5308">
                  <c:v>7.0267065554594552</c:v>
                </c:pt>
                <c:pt idx="5309">
                  <c:v>-2.2792502207032328</c:v>
                </c:pt>
                <c:pt idx="5310">
                  <c:v>1.8839663445119044</c:v>
                </c:pt>
                <c:pt idx="5311">
                  <c:v>-2.6207824420865506</c:v>
                </c:pt>
                <c:pt idx="5312">
                  <c:v>2.6141042637918588</c:v>
                </c:pt>
                <c:pt idx="5313">
                  <c:v>5.0300800215519956</c:v>
                </c:pt>
                <c:pt idx="5314">
                  <c:v>4.7606435558741822</c:v>
                </c:pt>
                <c:pt idx="5315">
                  <c:v>-2.0949228759743903</c:v>
                </c:pt>
                <c:pt idx="5316">
                  <c:v>2.4304933566781699</c:v>
                </c:pt>
                <c:pt idx="5317">
                  <c:v>6.5074384291041412</c:v>
                </c:pt>
                <c:pt idx="5318">
                  <c:v>-0.22661980035022111</c:v>
                </c:pt>
                <c:pt idx="5319">
                  <c:v>2.5488769514257825</c:v>
                </c:pt>
                <c:pt idx="5320">
                  <c:v>-1.5761270136729024</c:v>
                </c:pt>
                <c:pt idx="5321">
                  <c:v>1.5338241138018986</c:v>
                </c:pt>
                <c:pt idx="5322">
                  <c:v>-2.0961870693128617</c:v>
                </c:pt>
                <c:pt idx="5323">
                  <c:v>-0.88797816050850997</c:v>
                </c:pt>
                <c:pt idx="5324">
                  <c:v>3.7747308988043926</c:v>
                </c:pt>
                <c:pt idx="5325">
                  <c:v>-3.2179423322849487</c:v>
                </c:pt>
                <c:pt idx="5326">
                  <c:v>-2.6197634710757143</c:v>
                </c:pt>
                <c:pt idx="5327">
                  <c:v>0.51163066950441305</c:v>
                </c:pt>
                <c:pt idx="5328">
                  <c:v>3.1748144981236806</c:v>
                </c:pt>
                <c:pt idx="5329">
                  <c:v>1.6977557254189293</c:v>
                </c:pt>
                <c:pt idx="5330">
                  <c:v>-17.702234991133793</c:v>
                </c:pt>
                <c:pt idx="5331">
                  <c:v>-1.6494749782311118</c:v>
                </c:pt>
                <c:pt idx="5332">
                  <c:v>-1.7207634042860604</c:v>
                </c:pt>
                <c:pt idx="5333">
                  <c:v>5.5055006177344694</c:v>
                </c:pt>
                <c:pt idx="5334">
                  <c:v>-3.7089427302411622</c:v>
                </c:pt>
                <c:pt idx="5335">
                  <c:v>-0.30675129592938788</c:v>
                </c:pt>
                <c:pt idx="5336">
                  <c:v>2.1400460251782505</c:v>
                </c:pt>
                <c:pt idx="5337">
                  <c:v>-3.0814199524804167</c:v>
                </c:pt>
                <c:pt idx="5338">
                  <c:v>-1.9367592192253653</c:v>
                </c:pt>
                <c:pt idx="5339">
                  <c:v>-0.29507207992725171</c:v>
                </c:pt>
                <c:pt idx="5340">
                  <c:v>4.2149419205228895</c:v>
                </c:pt>
                <c:pt idx="5341">
                  <c:v>1.6477225627948258</c:v>
                </c:pt>
                <c:pt idx="5342">
                  <c:v>0.1042440072824462</c:v>
                </c:pt>
                <c:pt idx="5343">
                  <c:v>0.68252266821480134</c:v>
                </c:pt>
                <c:pt idx="5344">
                  <c:v>1.610268198434909</c:v>
                </c:pt>
                <c:pt idx="5345">
                  <c:v>-3.907391720747782</c:v>
                </c:pt>
                <c:pt idx="5346">
                  <c:v>-0.57615526504521597</c:v>
                </c:pt>
                <c:pt idx="5347">
                  <c:v>-10.738334023169188</c:v>
                </c:pt>
                <c:pt idx="5348">
                  <c:v>-9.9054101111137243</c:v>
                </c:pt>
                <c:pt idx="5349">
                  <c:v>2.7946969118368514</c:v>
                </c:pt>
                <c:pt idx="5350">
                  <c:v>-7.0854984048980185</c:v>
                </c:pt>
                <c:pt idx="5351">
                  <c:v>-17.661724958787417</c:v>
                </c:pt>
                <c:pt idx="5352">
                  <c:v>11.142571597340748</c:v>
                </c:pt>
                <c:pt idx="5353">
                  <c:v>-16.612808571379716</c:v>
                </c:pt>
                <c:pt idx="5354">
                  <c:v>7.894267603859987</c:v>
                </c:pt>
                <c:pt idx="5355">
                  <c:v>-3.8133192044115418</c:v>
                </c:pt>
                <c:pt idx="5356">
                  <c:v>-2.0898722029837273</c:v>
                </c:pt>
                <c:pt idx="5357">
                  <c:v>-1.8561169466749732</c:v>
                </c:pt>
                <c:pt idx="5358">
                  <c:v>0.62024436238220915</c:v>
                </c:pt>
                <c:pt idx="5359">
                  <c:v>7.6020677519611866</c:v>
                </c:pt>
                <c:pt idx="5360">
                  <c:v>3.5140788898277577</c:v>
                </c:pt>
                <c:pt idx="5361">
                  <c:v>3.2392439655836966</c:v>
                </c:pt>
                <c:pt idx="5362">
                  <c:v>0.62240432522213496</c:v>
                </c:pt>
                <c:pt idx="5363">
                  <c:v>11.238394786661161</c:v>
                </c:pt>
                <c:pt idx="5364">
                  <c:v>-16.018067589698305</c:v>
                </c:pt>
                <c:pt idx="5365">
                  <c:v>4.1547930391985801</c:v>
                </c:pt>
                <c:pt idx="5366">
                  <c:v>5.1103942666226345</c:v>
                </c:pt>
                <c:pt idx="5367">
                  <c:v>3.6877500050820089</c:v>
                </c:pt>
                <c:pt idx="5368">
                  <c:v>3.684009957730197</c:v>
                </c:pt>
                <c:pt idx="5369">
                  <c:v>-8.0456234792910379</c:v>
                </c:pt>
                <c:pt idx="5370">
                  <c:v>-16.016191250078037</c:v>
                </c:pt>
                <c:pt idx="5371">
                  <c:v>-34.290889851740872</c:v>
                </c:pt>
                <c:pt idx="5372">
                  <c:v>1.6907076577972759</c:v>
                </c:pt>
                <c:pt idx="5373">
                  <c:v>17.370308010519707</c:v>
                </c:pt>
                <c:pt idx="5374">
                  <c:v>3.71226577982668</c:v>
                </c:pt>
                <c:pt idx="5375">
                  <c:v>2.5917139041886657</c:v>
                </c:pt>
                <c:pt idx="5376">
                  <c:v>1.6587422317136458</c:v>
                </c:pt>
                <c:pt idx="5377">
                  <c:v>-3.6187114886861025</c:v>
                </c:pt>
                <c:pt idx="5378">
                  <c:v>3.2326322572115913</c:v>
                </c:pt>
              </c:numCache>
            </c:numRef>
          </c:yVal>
          <c:smooth val="0"/>
          <c:extLst>
            <c:ext xmlns:c16="http://schemas.microsoft.com/office/drawing/2014/chart" uri="{C3380CC4-5D6E-409C-BE32-E72D297353CC}">
              <c16:uniqueId val="{00000000-D6DB-F643-9600-E48F6588488E}"/>
            </c:ext>
          </c:extLst>
        </c:ser>
        <c:dLbls>
          <c:showLegendKey val="0"/>
          <c:showVal val="0"/>
          <c:showCatName val="0"/>
          <c:showSerName val="0"/>
          <c:showPercent val="0"/>
          <c:showBubbleSize val="0"/>
        </c:dLbls>
        <c:axId val="904068799"/>
        <c:axId val="881126415"/>
      </c:scatterChart>
      <c:valAx>
        <c:axId val="904068799"/>
        <c:scaling>
          <c:orientation val="minMax"/>
        </c:scaling>
        <c:delete val="0"/>
        <c:axPos val="b"/>
        <c:title>
          <c:tx>
            <c:rich>
              <a:bodyPr/>
              <a:lstStyle/>
              <a:p>
                <a:pPr>
                  <a:defRPr/>
                </a:pPr>
                <a:r>
                  <a:rPr lang="en-US"/>
                  <a:t>Person Capacity</a:t>
                </a:r>
              </a:p>
            </c:rich>
          </c:tx>
          <c:overlay val="0"/>
        </c:title>
        <c:numFmt formatCode="General" sourceLinked="1"/>
        <c:majorTickMark val="out"/>
        <c:minorTickMark val="none"/>
        <c:tickLblPos val="nextTo"/>
        <c:crossAx val="881126415"/>
        <c:crosses val="autoZero"/>
        <c:crossBetween val="midCat"/>
      </c:valAx>
      <c:valAx>
        <c:axId val="881126415"/>
        <c:scaling>
          <c:orientation val="minMax"/>
        </c:scaling>
        <c:delete val="0"/>
        <c:axPos val="l"/>
        <c:title>
          <c:tx>
            <c:rich>
              <a:bodyPr/>
              <a:lstStyle/>
              <a:p>
                <a:pPr>
                  <a:defRPr/>
                </a:pPr>
                <a:r>
                  <a:rPr lang="en-US"/>
                  <a:t>Residuals</a:t>
                </a:r>
              </a:p>
            </c:rich>
          </c:tx>
          <c:overlay val="0"/>
        </c:title>
        <c:numFmt formatCode="General" sourceLinked="1"/>
        <c:majorTickMark val="out"/>
        <c:minorTickMark val="none"/>
        <c:tickLblPos val="nextTo"/>
        <c:crossAx val="904068799"/>
        <c:crosses val="autoZero"/>
        <c:crossBetween val="midCat"/>
      </c:valAx>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Cleanliness Rating  Residual Plot</a:t>
            </a:r>
          </a:p>
        </c:rich>
      </c:tx>
      <c:overlay val="0"/>
    </c:title>
    <c:autoTitleDeleted val="0"/>
    <c:plotArea>
      <c:layout/>
      <c:scatterChart>
        <c:scatterStyle val="lineMarker"/>
        <c:varyColors val="0"/>
        <c:ser>
          <c:idx val="0"/>
          <c:order val="0"/>
          <c:spPr>
            <a:ln w="19050">
              <a:noFill/>
            </a:ln>
          </c:spPr>
          <c:xVal>
            <c:strRef>
              <c:f>'Parsimonious Model'!$B$2:$B$5380</c:f>
              <c:strCache>
                <c:ptCount val="5379"/>
                <c:pt idx="2">
                  <c:v>0.753150801</c:v>
                </c:pt>
                <c:pt idx="3">
                  <c:v>0.567236129</c:v>
                </c:pt>
                <c:pt idx="4">
                  <c:v>0.566833408</c:v>
                </c:pt>
                <c:pt idx="5">
                  <c:v>7.430463793</c:v>
                </c:pt>
                <c:pt idx="6">
                  <c:v>5379</c:v>
                </c:pt>
                <c:pt idx="9">
                  <c:v>df</c:v>
                </c:pt>
                <c:pt idx="10">
                  <c:v>5</c:v>
                </c:pt>
                <c:pt idx="11">
                  <c:v>5373</c:v>
                </c:pt>
                <c:pt idx="12">
                  <c:v>5378</c:v>
                </c:pt>
                <c:pt idx="14">
                  <c:v>Coefficients</c:v>
                </c:pt>
                <c:pt idx="15">
                  <c:v>22.40</c:v>
                </c:pt>
                <c:pt idx="16">
                  <c:v>-0.28</c:v>
                </c:pt>
                <c:pt idx="17">
                  <c:v>7.25</c:v>
                </c:pt>
                <c:pt idx="18">
                  <c:v>0.13</c:v>
                </c:pt>
                <c:pt idx="19">
                  <c:v>1.13</c:v>
                </c:pt>
                <c:pt idx="20">
                  <c:v>1.27</c:v>
                </c:pt>
                <c:pt idx="26">
                  <c:v>Predicted Guest Satisfaction Overall (y)</c:v>
                </c:pt>
                <c:pt idx="27">
                  <c:v>68.47810124</c:v>
                </c:pt>
                <c:pt idx="28">
                  <c:v>97.37248062</c:v>
                </c:pt>
                <c:pt idx="29">
                  <c:v>97.06397257</c:v>
                </c:pt>
                <c:pt idx="30">
                  <c:v>89.77342353</c:v>
                </c:pt>
                <c:pt idx="31">
                  <c:v>72.88514569</c:v>
                </c:pt>
                <c:pt idx="32">
                  <c:v>87.67332749</c:v>
                </c:pt>
                <c:pt idx="33">
                  <c:v>96.99307836</c:v>
                </c:pt>
                <c:pt idx="34">
                  <c:v>89.82095824</c:v>
                </c:pt>
                <c:pt idx="35">
                  <c:v>87.85962557</c:v>
                </c:pt>
                <c:pt idx="36">
                  <c:v>98.38592323</c:v>
                </c:pt>
                <c:pt idx="37">
                  <c:v>82.52508472</c:v>
                </c:pt>
                <c:pt idx="38">
                  <c:v>96.16316661</c:v>
                </c:pt>
                <c:pt idx="39">
                  <c:v>97.46265425</c:v>
                </c:pt>
                <c:pt idx="40">
                  <c:v>97.63570146</c:v>
                </c:pt>
                <c:pt idx="41">
                  <c:v>98.78685384</c:v>
                </c:pt>
                <c:pt idx="42">
                  <c:v>89.79584991</c:v>
                </c:pt>
                <c:pt idx="43">
                  <c:v>97.81028552</c:v>
                </c:pt>
                <c:pt idx="44">
                  <c:v>97.04511025</c:v>
                </c:pt>
                <c:pt idx="45">
                  <c:v>97.06078702</c:v>
                </c:pt>
                <c:pt idx="46">
                  <c:v>97.10998756</c:v>
                </c:pt>
                <c:pt idx="47">
                  <c:v>95.89613539</c:v>
                </c:pt>
                <c:pt idx="48">
                  <c:v>61.3340498</c:v>
                </c:pt>
                <c:pt idx="49">
                  <c:v>90.36387862</c:v>
                </c:pt>
                <c:pt idx="50">
                  <c:v>88.91816449</c:v>
                </c:pt>
                <c:pt idx="51">
                  <c:v>96.65351523</c:v>
                </c:pt>
                <c:pt idx="52">
                  <c:v>97.93534701</c:v>
                </c:pt>
                <c:pt idx="53">
                  <c:v>98.52786731</c:v>
                </c:pt>
                <c:pt idx="54">
                  <c:v>97.70239148</c:v>
                </c:pt>
                <c:pt idx="55">
                  <c:v>97.48863468</c:v>
                </c:pt>
                <c:pt idx="56">
                  <c:v>94.52756657</c:v>
                </c:pt>
                <c:pt idx="57">
                  <c:v>89.64129175</c:v>
                </c:pt>
                <c:pt idx="58">
                  <c:v>98.27254767</c:v>
                </c:pt>
                <c:pt idx="59">
                  <c:v>97.7558064</c:v>
                </c:pt>
                <c:pt idx="60">
                  <c:v>98.1491604</c:v>
                </c:pt>
                <c:pt idx="61">
                  <c:v>97.99978718</c:v>
                </c:pt>
                <c:pt idx="62">
                  <c:v>97.42107749</c:v>
                </c:pt>
                <c:pt idx="63">
                  <c:v>82.41843454</c:v>
                </c:pt>
                <c:pt idx="64">
                  <c:v>82.44923765</c:v>
                </c:pt>
                <c:pt idx="65">
                  <c:v>88.9892598</c:v>
                </c:pt>
                <c:pt idx="66">
                  <c:v>97.32607563</c:v>
                </c:pt>
                <c:pt idx="67">
                  <c:v>88.95867337</c:v>
                </c:pt>
                <c:pt idx="68">
                  <c:v>90.18587079</c:v>
                </c:pt>
                <c:pt idx="69">
                  <c:v>90.18586932</c:v>
                </c:pt>
                <c:pt idx="70">
                  <c:v>82.52082928</c:v>
                </c:pt>
                <c:pt idx="71">
                  <c:v>97.4099993</c:v>
                </c:pt>
                <c:pt idx="72">
                  <c:v>97.27413462</c:v>
                </c:pt>
                <c:pt idx="73">
                  <c:v>89.86404862</c:v>
                </c:pt>
                <c:pt idx="74">
                  <c:v>97.24752198</c:v>
                </c:pt>
                <c:pt idx="75">
                  <c:v>98.19233872</c:v>
                </c:pt>
                <c:pt idx="76">
                  <c:v>80.32012743</c:v>
                </c:pt>
                <c:pt idx="77">
                  <c:v>97.34797522</c:v>
                </c:pt>
                <c:pt idx="78">
                  <c:v>90.04114214</c:v>
                </c:pt>
                <c:pt idx="79">
                  <c:v>97.41211162</c:v>
                </c:pt>
                <c:pt idx="80">
                  <c:v>96.50304427</c:v>
                </c:pt>
                <c:pt idx="81">
                  <c:v>95.43247961</c:v>
                </c:pt>
                <c:pt idx="82">
                  <c:v>89.5183788</c:v>
                </c:pt>
                <c:pt idx="83">
                  <c:v>80.32122562</c:v>
                </c:pt>
                <c:pt idx="84">
                  <c:v>88.10169977</c:v>
                </c:pt>
                <c:pt idx="85">
                  <c:v>80.04448873</c:v>
                </c:pt>
                <c:pt idx="86">
                  <c:v>73.13326667</c:v>
                </c:pt>
                <c:pt idx="87">
                  <c:v>83.46160381</c:v>
                </c:pt>
                <c:pt idx="88">
                  <c:v>83.46412027</c:v>
                </c:pt>
                <c:pt idx="89">
                  <c:v>83.46160286</c:v>
                </c:pt>
                <c:pt idx="90">
                  <c:v>90.71506759</c:v>
                </c:pt>
                <c:pt idx="91">
                  <c:v>90.69917876</c:v>
                </c:pt>
                <c:pt idx="92">
                  <c:v>83.46160459</c:v>
                </c:pt>
                <c:pt idx="93">
                  <c:v>83.46160522</c:v>
                </c:pt>
                <c:pt idx="94">
                  <c:v>90.71506879</c:v>
                </c:pt>
                <c:pt idx="95">
                  <c:v>83.46397866</c:v>
                </c:pt>
                <c:pt idx="96">
                  <c:v>90.71743936</c:v>
                </c:pt>
                <c:pt idx="97">
                  <c:v>83.46397662</c:v>
                </c:pt>
                <c:pt idx="98">
                  <c:v>90.71744009</c:v>
                </c:pt>
                <c:pt idx="99">
                  <c:v>83.46397642</c:v>
                </c:pt>
                <c:pt idx="100">
                  <c:v>97.3708657</c:v>
                </c:pt>
                <c:pt idx="101">
                  <c:v>90.29702692</c:v>
                </c:pt>
                <c:pt idx="102">
                  <c:v>76.49602605</c:v>
                </c:pt>
                <c:pt idx="103">
                  <c:v>81.57257255</c:v>
                </c:pt>
                <c:pt idx="104">
                  <c:v>53.99785788</c:v>
                </c:pt>
                <c:pt idx="105">
                  <c:v>90.36669707</c:v>
                </c:pt>
                <c:pt idx="106">
                  <c:v>97.33028162</c:v>
                </c:pt>
                <c:pt idx="107">
                  <c:v>81.08310433</c:v>
                </c:pt>
                <c:pt idx="108">
                  <c:v>97.34719268</c:v>
                </c:pt>
                <c:pt idx="109">
                  <c:v>97.68785734</c:v>
                </c:pt>
                <c:pt idx="110">
                  <c:v>90.84145303</c:v>
                </c:pt>
                <c:pt idx="111">
                  <c:v>89.39954029</c:v>
                </c:pt>
                <c:pt idx="112">
                  <c:v>90.29181528</c:v>
                </c:pt>
                <c:pt idx="113">
                  <c:v>97.4167291</c:v>
                </c:pt>
                <c:pt idx="114">
                  <c:v>96.88803562</c:v>
                </c:pt>
                <c:pt idx="115">
                  <c:v>90.78299907</c:v>
                </c:pt>
                <c:pt idx="116">
                  <c:v>97.18477423</c:v>
                </c:pt>
                <c:pt idx="117">
                  <c:v>96.34838277</c:v>
                </c:pt>
                <c:pt idx="118">
                  <c:v>97.87471682</c:v>
                </c:pt>
                <c:pt idx="119">
                  <c:v>97.51511666</c:v>
                </c:pt>
                <c:pt idx="120">
                  <c:v>89.9209234</c:v>
                </c:pt>
                <c:pt idx="121">
                  <c:v>75.49329903</c:v>
                </c:pt>
                <c:pt idx="122">
                  <c:v>96.93552854</c:v>
                </c:pt>
                <c:pt idx="123">
                  <c:v>99.01584947</c:v>
                </c:pt>
                <c:pt idx="124">
                  <c:v>87.81768637</c:v>
                </c:pt>
                <c:pt idx="125">
                  <c:v>95.62404726</c:v>
                </c:pt>
                <c:pt idx="126">
                  <c:v>89.6591743</c:v>
                </c:pt>
                <c:pt idx="127">
                  <c:v>89.66215382</c:v>
                </c:pt>
                <c:pt idx="128">
                  <c:v>95.96629245</c:v>
                </c:pt>
                <c:pt idx="129">
                  <c:v>97.83164407</c:v>
                </c:pt>
                <c:pt idx="130">
                  <c:v>97.22764647</c:v>
                </c:pt>
                <c:pt idx="131">
                  <c:v>89.68788228</c:v>
                </c:pt>
                <c:pt idx="132">
                  <c:v>97.48109379</c:v>
                </c:pt>
                <c:pt idx="133">
                  <c:v>97.19915473</c:v>
                </c:pt>
                <c:pt idx="134">
                  <c:v>74.52377343</c:v>
                </c:pt>
                <c:pt idx="135">
                  <c:v>97.9600227</c:v>
                </c:pt>
                <c:pt idx="136">
                  <c:v>95.11408904</c:v>
                </c:pt>
                <c:pt idx="137">
                  <c:v>82.61740582</c:v>
                </c:pt>
                <c:pt idx="138">
                  <c:v>96.97674351</c:v>
                </c:pt>
                <c:pt idx="139">
                  <c:v>98.5216955</c:v>
                </c:pt>
                <c:pt idx="140">
                  <c:v>96.16824125</c:v>
                </c:pt>
                <c:pt idx="141">
                  <c:v>89.18636827</c:v>
                </c:pt>
                <c:pt idx="142">
                  <c:v>90.50061295</c:v>
                </c:pt>
                <c:pt idx="143">
                  <c:v>90.22945952</c:v>
                </c:pt>
                <c:pt idx="144">
                  <c:v>97.00566853</c:v>
                </c:pt>
                <c:pt idx="145">
                  <c:v>89.59511437</c:v>
                </c:pt>
                <c:pt idx="146">
                  <c:v>97.38861386</c:v>
                </c:pt>
                <c:pt idx="147">
                  <c:v>88.27448736</c:v>
                </c:pt>
                <c:pt idx="148">
                  <c:v>95.55903608</c:v>
                </c:pt>
                <c:pt idx="149">
                  <c:v>95.59301774</c:v>
                </c:pt>
                <c:pt idx="150">
                  <c:v>95.77547621</c:v>
                </c:pt>
                <c:pt idx="151">
                  <c:v>90.24886687</c:v>
                </c:pt>
                <c:pt idx="152">
                  <c:v>97.04423828</c:v>
                </c:pt>
                <c:pt idx="153">
                  <c:v>97.96717523</c:v>
                </c:pt>
                <c:pt idx="154">
                  <c:v>89.76141799</c:v>
                </c:pt>
                <c:pt idx="155">
                  <c:v>90.18722001</c:v>
                </c:pt>
                <c:pt idx="156">
                  <c:v>82.57679048</c:v>
                </c:pt>
                <c:pt idx="157">
                  <c:v>95.21884009</c:v>
                </c:pt>
                <c:pt idx="158">
                  <c:v>89.9919408</c:v>
                </c:pt>
                <c:pt idx="159">
                  <c:v>90.49595347</c:v>
                </c:pt>
                <c:pt idx="160">
                  <c:v>97.0648184</c:v>
                </c:pt>
                <c:pt idx="161">
                  <c:v>96.47218215</c:v>
                </c:pt>
                <c:pt idx="162">
                  <c:v>89.98818286</c:v>
                </c:pt>
                <c:pt idx="163">
                  <c:v>89.99691287</c:v>
                </c:pt>
                <c:pt idx="164">
                  <c:v>90.00120789</c:v>
                </c:pt>
                <c:pt idx="165">
                  <c:v>89.989604</c:v>
                </c:pt>
                <c:pt idx="166">
                  <c:v>90.00269885</c:v>
                </c:pt>
                <c:pt idx="167">
                  <c:v>89.98001701</c:v>
                </c:pt>
                <c:pt idx="168">
                  <c:v>97.50239285</c:v>
                </c:pt>
                <c:pt idx="169">
                  <c:v>96.28988897</c:v>
                </c:pt>
                <c:pt idx="170">
                  <c:v>98.51943519</c:v>
                </c:pt>
                <c:pt idx="171">
                  <c:v>89.781152</c:v>
                </c:pt>
                <c:pt idx="172">
                  <c:v>97.29730147</c:v>
                </c:pt>
                <c:pt idx="173">
                  <c:v>97.29279483</c:v>
                </c:pt>
                <c:pt idx="174">
                  <c:v>98.27840928</c:v>
                </c:pt>
                <c:pt idx="175">
                  <c:v>88.33634003</c:v>
                </c:pt>
                <c:pt idx="176">
                  <c:v>97.47591504</c:v>
                </c:pt>
                <c:pt idx="177">
                  <c:v>90.13189567</c:v>
                </c:pt>
                <c:pt idx="178">
                  <c:v>82.86279793</c:v>
                </c:pt>
                <c:pt idx="179">
                  <c:v>89.07881938</c:v>
                </c:pt>
                <c:pt idx="180">
                  <c:v>81.30772506</c:v>
                </c:pt>
                <c:pt idx="181">
                  <c:v>90.36661958</c:v>
                </c:pt>
                <c:pt idx="182">
                  <c:v>90.46602291</c:v>
                </c:pt>
                <c:pt idx="183">
                  <c:v>97.46521325</c:v>
                </c:pt>
                <c:pt idx="184">
                  <c:v>97.89084065</c:v>
                </c:pt>
                <c:pt idx="185">
                  <c:v>88.89202457</c:v>
                </c:pt>
                <c:pt idx="186">
                  <c:v>96.99477399</c:v>
                </c:pt>
                <c:pt idx="187">
                  <c:v>96.50951559</c:v>
                </c:pt>
                <c:pt idx="188">
                  <c:v>97.41391247</c:v>
                </c:pt>
                <c:pt idx="189">
                  <c:v>97.94607174</c:v>
                </c:pt>
                <c:pt idx="190">
                  <c:v>96.34518562</c:v>
                </c:pt>
                <c:pt idx="191">
                  <c:v>90.1841057</c:v>
                </c:pt>
                <c:pt idx="192">
                  <c:v>90.11060119</c:v>
                </c:pt>
                <c:pt idx="193">
                  <c:v>97.61597079</c:v>
                </c:pt>
                <c:pt idx="194">
                  <c:v>88.82685606</c:v>
                </c:pt>
                <c:pt idx="195">
                  <c:v>96.48246547</c:v>
                </c:pt>
                <c:pt idx="196">
                  <c:v>97.34833385</c:v>
                </c:pt>
                <c:pt idx="197">
                  <c:v>95.88184826</c:v>
                </c:pt>
                <c:pt idx="198">
                  <c:v>97.33433015</c:v>
                </c:pt>
                <c:pt idx="199">
                  <c:v>97.30202546</c:v>
                </c:pt>
                <c:pt idx="200">
                  <c:v>82.6752743</c:v>
                </c:pt>
                <c:pt idx="201">
                  <c:v>89.09651694</c:v>
                </c:pt>
                <c:pt idx="202">
                  <c:v>98.09651434</c:v>
                </c:pt>
                <c:pt idx="203">
                  <c:v>97.23429615</c:v>
                </c:pt>
                <c:pt idx="204">
                  <c:v>82.96963637</c:v>
                </c:pt>
                <c:pt idx="205">
                  <c:v>82.80408876</c:v>
                </c:pt>
                <c:pt idx="206">
                  <c:v>90.61131258</c:v>
                </c:pt>
                <c:pt idx="207">
                  <c:v>89.2667878</c:v>
                </c:pt>
                <c:pt idx="208">
                  <c:v>89.41579168</c:v>
                </c:pt>
                <c:pt idx="209">
                  <c:v>96.7536003</c:v>
                </c:pt>
                <c:pt idx="210">
                  <c:v>90.25745781</c:v>
                </c:pt>
                <c:pt idx="211">
                  <c:v>90.23996423</c:v>
                </c:pt>
                <c:pt idx="212">
                  <c:v>89.77089939</c:v>
                </c:pt>
                <c:pt idx="213">
                  <c:v>97.75859483</c:v>
                </c:pt>
                <c:pt idx="214">
                  <c:v>97.26401064</c:v>
                </c:pt>
                <c:pt idx="215">
                  <c:v>95.95750803</c:v>
                </c:pt>
                <c:pt idx="216">
                  <c:v>96.99521657</c:v>
                </c:pt>
                <c:pt idx="217">
                  <c:v>97.82521149</c:v>
                </c:pt>
                <c:pt idx="218">
                  <c:v>74.14089652</c:v>
                </c:pt>
                <c:pt idx="219">
                  <c:v>90.07318448</c:v>
                </c:pt>
                <c:pt idx="220">
                  <c:v>95.97895852</c:v>
                </c:pt>
                <c:pt idx="221">
                  <c:v>82.44056129</c:v>
                </c:pt>
                <c:pt idx="222">
                  <c:v>82.44055882</c:v>
                </c:pt>
                <c:pt idx="223">
                  <c:v>89.69782164</c:v>
                </c:pt>
                <c:pt idx="224">
                  <c:v>89.69402421</c:v>
                </c:pt>
                <c:pt idx="225">
                  <c:v>89.69402437</c:v>
                </c:pt>
                <c:pt idx="226">
                  <c:v>89.69402469</c:v>
                </c:pt>
                <c:pt idx="227">
                  <c:v>75.18709507</c:v>
                </c:pt>
                <c:pt idx="228">
                  <c:v>96.58358342</c:v>
                </c:pt>
                <c:pt idx="229">
                  <c:v>89.60454222</c:v>
                </c:pt>
                <c:pt idx="230">
                  <c:v>89.951807</c:v>
                </c:pt>
                <c:pt idx="231">
                  <c:v>95.68634141</c:v>
                </c:pt>
                <c:pt idx="232">
                  <c:v>95.62273862</c:v>
                </c:pt>
                <c:pt idx="233">
                  <c:v>91.71529941</c:v>
                </c:pt>
                <c:pt idx="234">
                  <c:v>81.42690905</c:v>
                </c:pt>
                <c:pt idx="235">
                  <c:v>97.99362529</c:v>
                </c:pt>
                <c:pt idx="236">
                  <c:v>97.17399599</c:v>
                </c:pt>
                <c:pt idx="237">
                  <c:v>89.90135058</c:v>
                </c:pt>
                <c:pt idx="238">
                  <c:v>97.25494797</c:v>
                </c:pt>
                <c:pt idx="239">
                  <c:v>89.66958457</c:v>
                </c:pt>
                <c:pt idx="240">
                  <c:v>97.23898991</c:v>
                </c:pt>
                <c:pt idx="241">
                  <c:v>95.66685601</c:v>
                </c:pt>
                <c:pt idx="242">
                  <c:v>96.48559249</c:v>
                </c:pt>
                <c:pt idx="243">
                  <c:v>96.39185879</c:v>
                </c:pt>
                <c:pt idx="244">
                  <c:v>88.24462522</c:v>
                </c:pt>
                <c:pt idx="245">
                  <c:v>97.75303662</c:v>
                </c:pt>
                <c:pt idx="246">
                  <c:v>82.80082255</c:v>
                </c:pt>
                <c:pt idx="247">
                  <c:v>90.15522766</c:v>
                </c:pt>
                <c:pt idx="248">
                  <c:v>89.99193115</c:v>
                </c:pt>
                <c:pt idx="249">
                  <c:v>98.0036934</c:v>
                </c:pt>
                <c:pt idx="250">
                  <c:v>97.96208253</c:v>
                </c:pt>
                <c:pt idx="251">
                  <c:v>94.60131732</c:v>
                </c:pt>
                <c:pt idx="252">
                  <c:v>97.75431604</c:v>
                </c:pt>
                <c:pt idx="253">
                  <c:v>97.49928819</c:v>
                </c:pt>
                <c:pt idx="254">
                  <c:v>97.99232824</c:v>
                </c:pt>
                <c:pt idx="255">
                  <c:v>88.92901633</c:v>
                </c:pt>
                <c:pt idx="256">
                  <c:v>97.49501691</c:v>
                </c:pt>
                <c:pt idx="257">
                  <c:v>75.37640349</c:v>
                </c:pt>
                <c:pt idx="258">
                  <c:v>75.09219196</c:v>
                </c:pt>
                <c:pt idx="259">
                  <c:v>97.88024168</c:v>
                </c:pt>
                <c:pt idx="260">
                  <c:v>96.99815617</c:v>
                </c:pt>
                <c:pt idx="261">
                  <c:v>89.71870594</c:v>
                </c:pt>
                <c:pt idx="262">
                  <c:v>87.4748718</c:v>
                </c:pt>
                <c:pt idx="263">
                  <c:v>83.20745734</c:v>
                </c:pt>
                <c:pt idx="264">
                  <c:v>97.36031336</c:v>
                </c:pt>
                <c:pt idx="265">
                  <c:v>90.84040325</c:v>
                </c:pt>
                <c:pt idx="266">
                  <c:v>90.2649473</c:v>
                </c:pt>
                <c:pt idx="267">
                  <c:v>91.02559167</c:v>
                </c:pt>
                <c:pt idx="268">
                  <c:v>97.39445491</c:v>
                </c:pt>
                <c:pt idx="269">
                  <c:v>97.30922471</c:v>
                </c:pt>
                <c:pt idx="270">
                  <c:v>89.76385333</c:v>
                </c:pt>
                <c:pt idx="271">
                  <c:v>82.44435872</c:v>
                </c:pt>
                <c:pt idx="272">
                  <c:v>97.55741108</c:v>
                </c:pt>
                <c:pt idx="273">
                  <c:v>95.79346403</c:v>
                </c:pt>
                <c:pt idx="274">
                  <c:v>90.35856588</c:v>
                </c:pt>
                <c:pt idx="275">
                  <c:v>89.792002</c:v>
                </c:pt>
                <c:pt idx="276">
                  <c:v>96.85080428</c:v>
                </c:pt>
                <c:pt idx="277">
                  <c:v>95.4073091</c:v>
                </c:pt>
                <c:pt idx="278">
                  <c:v>87.77050165</c:v>
                </c:pt>
                <c:pt idx="279">
                  <c:v>89.84983932</c:v>
                </c:pt>
                <c:pt idx="280">
                  <c:v>97.44935063</c:v>
                </c:pt>
                <c:pt idx="281">
                  <c:v>97.46516873</c:v>
                </c:pt>
                <c:pt idx="282">
                  <c:v>97.58743467</c:v>
                </c:pt>
                <c:pt idx="283">
                  <c:v>97.30289312</c:v>
                </c:pt>
                <c:pt idx="284">
                  <c:v>97.03949684</c:v>
                </c:pt>
                <c:pt idx="285">
                  <c:v>97.28384549</c:v>
                </c:pt>
                <c:pt idx="286">
                  <c:v>97.37988285</c:v>
                </c:pt>
                <c:pt idx="287">
                  <c:v>79.957679</c:v>
                </c:pt>
                <c:pt idx="288">
                  <c:v>97.66055458</c:v>
                </c:pt>
                <c:pt idx="289">
                  <c:v>88.49929286</c:v>
                </c:pt>
                <c:pt idx="290">
                  <c:v>95.99544482</c:v>
                </c:pt>
                <c:pt idx="291">
                  <c:v>90.23962343</c:v>
                </c:pt>
                <c:pt idx="292">
                  <c:v>97.37394522</c:v>
                </c:pt>
                <c:pt idx="293">
                  <c:v>94.73261922</c:v>
                </c:pt>
                <c:pt idx="294">
                  <c:v>97.59330806</c:v>
                </c:pt>
                <c:pt idx="295">
                  <c:v>95.9514866</c:v>
                </c:pt>
                <c:pt idx="296">
                  <c:v>97.39931724</c:v>
                </c:pt>
                <c:pt idx="297">
                  <c:v>90.24644623</c:v>
                </c:pt>
                <c:pt idx="298">
                  <c:v>97.37168227</c:v>
                </c:pt>
                <c:pt idx="299">
                  <c:v>89.23626111</c:v>
                </c:pt>
                <c:pt idx="300">
                  <c:v>97.14198251</c:v>
                </c:pt>
                <c:pt idx="301">
                  <c:v>90.46179988</c:v>
                </c:pt>
                <c:pt idx="302">
                  <c:v>95.84264214</c:v>
                </c:pt>
                <c:pt idx="303">
                  <c:v>96.10847507</c:v>
                </c:pt>
                <c:pt idx="304">
                  <c:v>97.24672973</c:v>
                </c:pt>
                <c:pt idx="305">
                  <c:v>95.92864534</c:v>
                </c:pt>
                <c:pt idx="306">
                  <c:v>96.73762079</c:v>
                </c:pt>
                <c:pt idx="307">
                  <c:v>82.81841679</c:v>
                </c:pt>
                <c:pt idx="308">
                  <c:v>87.16400214</c:v>
                </c:pt>
                <c:pt idx="309">
                  <c:v>90.02280493</c:v>
                </c:pt>
                <c:pt idx="310">
                  <c:v>97.63003634</c:v>
                </c:pt>
                <c:pt idx="311">
                  <c:v>97.75760499</c:v>
                </c:pt>
                <c:pt idx="312">
                  <c:v>89.99789487</c:v>
                </c:pt>
                <c:pt idx="313">
                  <c:v>95.34500145</c:v>
                </c:pt>
                <c:pt idx="314">
                  <c:v>96.74490356</c:v>
                </c:pt>
                <c:pt idx="315">
                  <c:v>90.05609803</c:v>
                </c:pt>
                <c:pt idx="316">
                  <c:v>97.4134582</c:v>
                </c:pt>
                <c:pt idx="317">
                  <c:v>96.21043053</c:v>
                </c:pt>
                <c:pt idx="318">
                  <c:v>94.66930526</c:v>
                </c:pt>
                <c:pt idx="319">
                  <c:v>81.98872703</c:v>
                </c:pt>
                <c:pt idx="320">
                  <c:v>97.28660659</c:v>
                </c:pt>
                <c:pt idx="321">
                  <c:v>97.07988812</c:v>
                </c:pt>
                <c:pt idx="322">
                  <c:v>90.28449108</c:v>
                </c:pt>
                <c:pt idx="323">
                  <c:v>95.9954456</c:v>
                </c:pt>
                <c:pt idx="324">
                  <c:v>97.76234949</c:v>
                </c:pt>
                <c:pt idx="325">
                  <c:v>87.98524126</c:v>
                </c:pt>
                <c:pt idx="326">
                  <c:v>89.68202427</c:v>
                </c:pt>
                <c:pt idx="327">
                  <c:v>97.17078724</c:v>
                </c:pt>
                <c:pt idx="328">
                  <c:v>97.45140472</c:v>
                </c:pt>
                <c:pt idx="329">
                  <c:v>98.7619884</c:v>
                </c:pt>
                <c:pt idx="330">
                  <c:v>87.55707</c:v>
                </c:pt>
                <c:pt idx="331">
                  <c:v>89.75422293</c:v>
                </c:pt>
                <c:pt idx="332">
                  <c:v>97.49303048</c:v>
                </c:pt>
                <c:pt idx="333">
                  <c:v>89.85469139</c:v>
                </c:pt>
                <c:pt idx="334">
                  <c:v>89.32664751</c:v>
                </c:pt>
                <c:pt idx="335">
                  <c:v>97.51925118</c:v>
                </c:pt>
                <c:pt idx="336">
                  <c:v>89.25967631</c:v>
                </c:pt>
                <c:pt idx="337">
                  <c:v>97.83262927</c:v>
                </c:pt>
                <c:pt idx="338">
                  <c:v>96.00839871</c:v>
                </c:pt>
                <c:pt idx="339">
                  <c:v>96.09720287</c:v>
                </c:pt>
                <c:pt idx="340">
                  <c:v>82.51724343</c:v>
                </c:pt>
                <c:pt idx="341">
                  <c:v>97.06536815</c:v>
                </c:pt>
                <c:pt idx="342">
                  <c:v>81.5233731</c:v>
                </c:pt>
                <c:pt idx="343">
                  <c:v>89.09418017</c:v>
                </c:pt>
                <c:pt idx="344">
                  <c:v>62.340118</c:v>
                </c:pt>
                <c:pt idx="345">
                  <c:v>89.09744244</c:v>
                </c:pt>
                <c:pt idx="346">
                  <c:v>98.56350518</c:v>
                </c:pt>
                <c:pt idx="347">
                  <c:v>90.059606</c:v>
                </c:pt>
                <c:pt idx="348">
                  <c:v>82.32720351</c:v>
                </c:pt>
                <c:pt idx="349">
                  <c:v>97.21686529</c:v>
                </c:pt>
                <c:pt idx="350">
                  <c:v>97.74881959</c:v>
                </c:pt>
                <c:pt idx="351">
                  <c:v>90.31319571</c:v>
                </c:pt>
                <c:pt idx="352">
                  <c:v>97.01869807</c:v>
                </c:pt>
                <c:pt idx="353">
                  <c:v>90.90272626</c:v>
                </c:pt>
                <c:pt idx="354">
                  <c:v>90.36832843</c:v>
                </c:pt>
                <c:pt idx="355">
                  <c:v>97.27625796</c:v>
                </c:pt>
                <c:pt idx="356">
                  <c:v>88.69923861</c:v>
                </c:pt>
                <c:pt idx="357">
                  <c:v>96.92654037</c:v>
                </c:pt>
                <c:pt idx="358">
                  <c:v>90.05607618</c:v>
                </c:pt>
                <c:pt idx="359">
                  <c:v>94.61890342</c:v>
                </c:pt>
                <c:pt idx="360">
                  <c:v>94.6316914</c:v>
                </c:pt>
                <c:pt idx="361">
                  <c:v>87.3659918</c:v>
                </c:pt>
                <c:pt idx="362">
                  <c:v>97.68930313</c:v>
                </c:pt>
                <c:pt idx="363">
                  <c:v>98.09013051</c:v>
                </c:pt>
                <c:pt idx="364">
                  <c:v>97.81956979</c:v>
                </c:pt>
                <c:pt idx="365">
                  <c:v>88.39840634</c:v>
                </c:pt>
                <c:pt idx="366">
                  <c:v>98.04276736</c:v>
                </c:pt>
                <c:pt idx="367">
                  <c:v>97.32269596</c:v>
                </c:pt>
                <c:pt idx="368">
                  <c:v>87.92532161</c:v>
                </c:pt>
                <c:pt idx="369">
                  <c:v>89.67159809</c:v>
                </c:pt>
                <c:pt idx="370">
                  <c:v>94.99331306</c:v>
                </c:pt>
                <c:pt idx="371">
                  <c:v>93.45924792</c:v>
                </c:pt>
                <c:pt idx="372">
                  <c:v>80.90849154</c:v>
                </c:pt>
                <c:pt idx="373">
                  <c:v>90.04423887</c:v>
                </c:pt>
                <c:pt idx="374">
                  <c:v>96.70118431</c:v>
                </c:pt>
                <c:pt idx="375">
                  <c:v>89.23406488</c:v>
                </c:pt>
                <c:pt idx="376">
                  <c:v>97.28775346</c:v>
                </c:pt>
                <c:pt idx="377">
                  <c:v>97.04424885</c:v>
                </c:pt>
                <c:pt idx="378">
                  <c:v>97.92575879</c:v>
                </c:pt>
                <c:pt idx="379">
                  <c:v>87.61777346</c:v>
                </c:pt>
                <c:pt idx="380">
                  <c:v>97.64867167</c:v>
                </c:pt>
                <c:pt idx="381">
                  <c:v>89.72399725</c:v>
                </c:pt>
                <c:pt idx="382">
                  <c:v>88.03752424</c:v>
                </c:pt>
                <c:pt idx="383">
                  <c:v>89.69900697</c:v>
                </c:pt>
                <c:pt idx="384">
                  <c:v>87.45916944</c:v>
                </c:pt>
                <c:pt idx="385">
                  <c:v>88.66563366</c:v>
                </c:pt>
                <c:pt idx="386">
                  <c:v>89.99105938</c:v>
                </c:pt>
                <c:pt idx="387">
                  <c:v>97.99763569</c:v>
                </c:pt>
                <c:pt idx="388">
                  <c:v>94.64851607</c:v>
                </c:pt>
                <c:pt idx="389">
                  <c:v>97.1560121</c:v>
                </c:pt>
                <c:pt idx="390">
                  <c:v>95.33408519</c:v>
                </c:pt>
                <c:pt idx="391">
                  <c:v>88.14506617</c:v>
                </c:pt>
                <c:pt idx="392">
                  <c:v>90.14009194</c:v>
                </c:pt>
                <c:pt idx="393">
                  <c:v>96.80880873</c:v>
                </c:pt>
                <c:pt idx="394">
                  <c:v>96.07777211</c:v>
                </c:pt>
                <c:pt idx="395">
                  <c:v>82.82680623</c:v>
                </c:pt>
                <c:pt idx="396">
                  <c:v>81.28920947</c:v>
                </c:pt>
                <c:pt idx="397">
                  <c:v>81.29396029</c:v>
                </c:pt>
                <c:pt idx="398">
                  <c:v>91.1067814</c:v>
                </c:pt>
                <c:pt idx="399">
                  <c:v>95.76140299</c:v>
                </c:pt>
                <c:pt idx="400">
                  <c:v>81.68509761</c:v>
                </c:pt>
                <c:pt idx="401">
                  <c:v>97.69909322</c:v>
                </c:pt>
                <c:pt idx="402">
                  <c:v>89.56460651</c:v>
                </c:pt>
                <c:pt idx="403">
                  <c:v>87.83894718</c:v>
                </c:pt>
                <c:pt idx="404">
                  <c:v>96.08846344</c:v>
                </c:pt>
                <c:pt idx="405">
                  <c:v>51.94949542</c:v>
                </c:pt>
                <c:pt idx="406">
                  <c:v>98.43916289</c:v>
                </c:pt>
                <c:pt idx="407">
                  <c:v>88.28746499</c:v>
                </c:pt>
                <c:pt idx="408">
                  <c:v>95.79346703</c:v>
                </c:pt>
                <c:pt idx="409">
                  <c:v>88.79895392</c:v>
                </c:pt>
                <c:pt idx="410">
                  <c:v>97.23900236</c:v>
                </c:pt>
                <c:pt idx="411">
                  <c:v>97.31176509</c:v>
                </c:pt>
                <c:pt idx="412">
                  <c:v>88.15895723</c:v>
                </c:pt>
                <c:pt idx="413">
                  <c:v>97.39601774</c:v>
                </c:pt>
                <c:pt idx="414">
                  <c:v>89.95788503</c:v>
                </c:pt>
                <c:pt idx="415">
                  <c:v>97.86281537</c:v>
                </c:pt>
                <c:pt idx="416">
                  <c:v>88.55043286</c:v>
                </c:pt>
                <c:pt idx="417">
                  <c:v>89.96613091</c:v>
                </c:pt>
                <c:pt idx="418">
                  <c:v>90.07526938</c:v>
                </c:pt>
                <c:pt idx="419">
                  <c:v>98.15102038</c:v>
                </c:pt>
                <c:pt idx="420">
                  <c:v>97.38333486</c:v>
                </c:pt>
                <c:pt idx="421">
                  <c:v>89.94716657</c:v>
                </c:pt>
                <c:pt idx="422">
                  <c:v>87.9444785</c:v>
                </c:pt>
                <c:pt idx="423">
                  <c:v>90.25062685</c:v>
                </c:pt>
                <c:pt idx="424">
                  <c:v>91.5068319</c:v>
                </c:pt>
                <c:pt idx="425">
                  <c:v>94.86403659</c:v>
                </c:pt>
                <c:pt idx="426">
                  <c:v>88.51179934</c:v>
                </c:pt>
                <c:pt idx="427">
                  <c:v>97.64109285</c:v>
                </c:pt>
                <c:pt idx="428">
                  <c:v>81.01663042</c:v>
                </c:pt>
                <c:pt idx="429">
                  <c:v>97.31034585</c:v>
                </c:pt>
                <c:pt idx="430">
                  <c:v>98.0357212</c:v>
                </c:pt>
                <c:pt idx="431">
                  <c:v>80.99849964</c:v>
                </c:pt>
                <c:pt idx="432">
                  <c:v>88.26488013</c:v>
                </c:pt>
                <c:pt idx="433">
                  <c:v>82.7879821</c:v>
                </c:pt>
                <c:pt idx="434">
                  <c:v>90.42925942</c:v>
                </c:pt>
                <c:pt idx="435">
                  <c:v>97.78410881</c:v>
                </c:pt>
                <c:pt idx="436">
                  <c:v>94.8474491</c:v>
                </c:pt>
                <c:pt idx="437">
                  <c:v>98.16896824</c:v>
                </c:pt>
                <c:pt idx="438">
                  <c:v>97.35169963</c:v>
                </c:pt>
                <c:pt idx="439">
                  <c:v>89.31257522</c:v>
                </c:pt>
                <c:pt idx="440">
                  <c:v>90.25625525</c:v>
                </c:pt>
                <c:pt idx="441">
                  <c:v>90.24929415</c:v>
                </c:pt>
                <c:pt idx="442">
                  <c:v>97.96595284</c:v>
                </c:pt>
                <c:pt idx="443">
                  <c:v>88.50562016</c:v>
                </c:pt>
                <c:pt idx="444">
                  <c:v>97.79095566</c:v>
                </c:pt>
                <c:pt idx="445">
                  <c:v>97.28165409</c:v>
                </c:pt>
                <c:pt idx="446">
                  <c:v>88.96764688</c:v>
                </c:pt>
                <c:pt idx="447">
                  <c:v>97.47509399</c:v>
                </c:pt>
                <c:pt idx="448">
                  <c:v>81.91252815</c:v>
                </c:pt>
                <c:pt idx="449">
                  <c:v>82.92186695</c:v>
                </c:pt>
                <c:pt idx="450">
                  <c:v>87.87117917</c:v>
                </c:pt>
                <c:pt idx="451">
                  <c:v>89.56882701</c:v>
                </c:pt>
                <c:pt idx="452">
                  <c:v>88.17448313</c:v>
                </c:pt>
                <c:pt idx="453">
                  <c:v>90.47984174</c:v>
                </c:pt>
                <c:pt idx="454">
                  <c:v>80.63118123</c:v>
                </c:pt>
                <c:pt idx="455">
                  <c:v>80.60644117</c:v>
                </c:pt>
                <c:pt idx="456">
                  <c:v>97.79580221</c:v>
                </c:pt>
                <c:pt idx="457">
                  <c:v>87.09494736</c:v>
                </c:pt>
                <c:pt idx="458">
                  <c:v>97.77213201</c:v>
                </c:pt>
                <c:pt idx="459">
                  <c:v>97.36408971</c:v>
                </c:pt>
                <c:pt idx="460">
                  <c:v>88.41997807</c:v>
                </c:pt>
                <c:pt idx="461">
                  <c:v>97.25850973</c:v>
                </c:pt>
                <c:pt idx="462">
                  <c:v>87.87498294</c:v>
                </c:pt>
                <c:pt idx="463">
                  <c:v>87.97651552</c:v>
                </c:pt>
                <c:pt idx="464">
                  <c:v>90.03939155</c:v>
                </c:pt>
                <c:pt idx="465">
                  <c:v>90.06394031</c:v>
                </c:pt>
                <c:pt idx="466">
                  <c:v>90.14712559</c:v>
                </c:pt>
                <c:pt idx="467">
                  <c:v>97.7793372</c:v>
                </c:pt>
                <c:pt idx="468">
                  <c:v>87.5170679</c:v>
                </c:pt>
                <c:pt idx="469">
                  <c:v>87.50933048</c:v>
                </c:pt>
                <c:pt idx="470">
                  <c:v>74.84348145</c:v>
                </c:pt>
                <c:pt idx="471">
                  <c:v>72.96241361</c:v>
                </c:pt>
                <c:pt idx="472">
                  <c:v>97.51947026</c:v>
                </c:pt>
                <c:pt idx="473">
                  <c:v>88.50534284</c:v>
                </c:pt>
                <c:pt idx="474">
                  <c:v>95.15081801</c:v>
                </c:pt>
                <c:pt idx="475">
                  <c:v>88.84104207</c:v>
                </c:pt>
                <c:pt idx="476">
                  <c:v>89.98707416</c:v>
                </c:pt>
                <c:pt idx="477">
                  <c:v>89.07892802</c:v>
                </c:pt>
                <c:pt idx="478">
                  <c:v>87.38406983</c:v>
                </c:pt>
                <c:pt idx="479">
                  <c:v>97.7125296</c:v>
                </c:pt>
                <c:pt idx="480">
                  <c:v>81.54783118</c:v>
                </c:pt>
                <c:pt idx="481">
                  <c:v>80.61987719</c:v>
                </c:pt>
                <c:pt idx="482">
                  <c:v>76.3245515</c:v>
                </c:pt>
                <c:pt idx="483">
                  <c:v>88.98262362</c:v>
                </c:pt>
                <c:pt idx="484">
                  <c:v>97.35512935</c:v>
                </c:pt>
                <c:pt idx="485">
                  <c:v>97.47364929</c:v>
                </c:pt>
                <c:pt idx="486">
                  <c:v>89.75959246</c:v>
                </c:pt>
                <c:pt idx="487">
                  <c:v>88.79401244</c:v>
                </c:pt>
                <c:pt idx="488">
                  <c:v>88.50441059</c:v>
                </c:pt>
                <c:pt idx="489">
                  <c:v>74.52438935</c:v>
                </c:pt>
                <c:pt idx="490">
                  <c:v>97.84893532</c:v>
                </c:pt>
                <c:pt idx="491">
                  <c:v>97.50224262</c:v>
                </c:pt>
                <c:pt idx="492">
                  <c:v>87.63411769</c:v>
                </c:pt>
                <c:pt idx="493">
                  <c:v>97.3609624</c:v>
                </c:pt>
                <c:pt idx="494">
                  <c:v>88.14566299</c:v>
                </c:pt>
                <c:pt idx="495">
                  <c:v>97.52008427</c:v>
                </c:pt>
                <c:pt idx="496">
                  <c:v>87.33675263</c:v>
                </c:pt>
                <c:pt idx="497">
                  <c:v>89.75588507</c:v>
                </c:pt>
                <c:pt idx="498">
                  <c:v>96.37339271</c:v>
                </c:pt>
                <c:pt idx="499">
                  <c:v>97.05496922</c:v>
                </c:pt>
                <c:pt idx="500">
                  <c:v>90.11314498</c:v>
                </c:pt>
                <c:pt idx="501">
                  <c:v>97.94477037</c:v>
                </c:pt>
                <c:pt idx="502">
                  <c:v>88.7315668</c:v>
                </c:pt>
                <c:pt idx="503">
                  <c:v>95.33548879</c:v>
                </c:pt>
                <c:pt idx="504">
                  <c:v>98.02236889</c:v>
                </c:pt>
                <c:pt idx="505">
                  <c:v>90.00968234</c:v>
                </c:pt>
                <c:pt idx="506">
                  <c:v>96.94749698</c:v>
                </c:pt>
                <c:pt idx="507">
                  <c:v>91.4366723</c:v>
                </c:pt>
                <c:pt idx="508">
                  <c:v>88.27750425</c:v>
                </c:pt>
                <c:pt idx="509">
                  <c:v>89.84882525</c:v>
                </c:pt>
                <c:pt idx="510">
                  <c:v>83.46397642</c:v>
                </c:pt>
                <c:pt idx="511">
                  <c:v>76.21051712</c:v>
                </c:pt>
                <c:pt idx="512">
                  <c:v>89.36392899</c:v>
                </c:pt>
                <c:pt idx="513">
                  <c:v>97.11262886</c:v>
                </c:pt>
                <c:pt idx="514">
                  <c:v>90.8219153</c:v>
                </c:pt>
                <c:pt idx="515">
                  <c:v>89.8489254</c:v>
                </c:pt>
                <c:pt idx="516">
                  <c:v>98.28238194</c:v>
                </c:pt>
                <c:pt idx="517">
                  <c:v>97.47706419</c:v>
                </c:pt>
                <c:pt idx="518">
                  <c:v>83.61518926</c:v>
                </c:pt>
                <c:pt idx="519">
                  <c:v>90.55468114</c:v>
                </c:pt>
                <c:pt idx="520">
                  <c:v>90.10274505</c:v>
                </c:pt>
                <c:pt idx="521">
                  <c:v>90.71506631</c:v>
                </c:pt>
                <c:pt idx="522">
                  <c:v>91.36531796</c:v>
                </c:pt>
                <c:pt idx="523">
                  <c:v>90.52556145</c:v>
                </c:pt>
                <c:pt idx="524">
                  <c:v>99.46583029</c:v>
                </c:pt>
                <c:pt idx="525">
                  <c:v>97.34427161</c:v>
                </c:pt>
                <c:pt idx="526">
                  <c:v>97.28580557</c:v>
                </c:pt>
                <c:pt idx="527">
                  <c:v>97.34938174</c:v>
                </c:pt>
                <c:pt idx="528">
                  <c:v>90.14830349</c:v>
                </c:pt>
                <c:pt idx="529">
                  <c:v>73.94490836</c:v>
                </c:pt>
                <c:pt idx="530">
                  <c:v>97.77487907</c:v>
                </c:pt>
                <c:pt idx="531">
                  <c:v>90.53068958</c:v>
                </c:pt>
                <c:pt idx="532">
                  <c:v>83.61518839</c:v>
                </c:pt>
                <c:pt idx="533">
                  <c:v>95.80886164</c:v>
                </c:pt>
                <c:pt idx="534">
                  <c:v>95.71031665</c:v>
                </c:pt>
                <c:pt idx="535">
                  <c:v>82.50503145</c:v>
                </c:pt>
                <c:pt idx="536">
                  <c:v>96.92941126</c:v>
                </c:pt>
                <c:pt idx="537">
                  <c:v>96.32536421</c:v>
                </c:pt>
                <c:pt idx="538">
                  <c:v>95.96848859</c:v>
                </c:pt>
                <c:pt idx="539">
                  <c:v>88.6116213</c:v>
                </c:pt>
                <c:pt idx="540">
                  <c:v>81.19710488</c:v>
                </c:pt>
                <c:pt idx="541">
                  <c:v>96.06287896</c:v>
                </c:pt>
                <c:pt idx="542">
                  <c:v>87.51675491</c:v>
                </c:pt>
                <c:pt idx="543">
                  <c:v>88.91822422</c:v>
                </c:pt>
                <c:pt idx="544">
                  <c:v>89.75849289</c:v>
                </c:pt>
                <c:pt idx="545">
                  <c:v>87.66828119</c:v>
                </c:pt>
                <c:pt idx="546">
                  <c:v>89.29222057</c:v>
                </c:pt>
                <c:pt idx="547">
                  <c:v>88.63307362</c:v>
                </c:pt>
                <c:pt idx="548">
                  <c:v>95.42655107</c:v>
                </c:pt>
                <c:pt idx="549">
                  <c:v>82.75285181</c:v>
                </c:pt>
                <c:pt idx="550">
                  <c:v>95.86093474</c:v>
                </c:pt>
                <c:pt idx="551">
                  <c:v>97.19360019</c:v>
                </c:pt>
                <c:pt idx="552">
                  <c:v>90.24638345</c:v>
                </c:pt>
                <c:pt idx="553">
                  <c:v>88.68677085</c:v>
                </c:pt>
                <c:pt idx="554">
                  <c:v>97.91511806</c:v>
                </c:pt>
                <c:pt idx="555">
                  <c:v>81.4714412</c:v>
                </c:pt>
                <c:pt idx="556">
                  <c:v>89.1248617</c:v>
                </c:pt>
                <c:pt idx="557">
                  <c:v>92.77582629</c:v>
                </c:pt>
                <c:pt idx="558">
                  <c:v>97.89961564</c:v>
                </c:pt>
                <c:pt idx="559">
                  <c:v>98.59515592</c:v>
                </c:pt>
                <c:pt idx="560">
                  <c:v>96.23402816</c:v>
                </c:pt>
                <c:pt idx="561">
                  <c:v>90.57435568</c:v>
                </c:pt>
                <c:pt idx="562">
                  <c:v>91.39689965</c:v>
                </c:pt>
                <c:pt idx="563">
                  <c:v>97.80836424</c:v>
                </c:pt>
                <c:pt idx="564">
                  <c:v>96.95229078</c:v>
                </c:pt>
                <c:pt idx="565">
                  <c:v>97.8305908</c:v>
                </c:pt>
                <c:pt idx="566">
                  <c:v>81.05485233</c:v>
                </c:pt>
                <c:pt idx="567">
                  <c:v>90.3261656</c:v>
                </c:pt>
                <c:pt idx="568">
                  <c:v>96.13560365</c:v>
                </c:pt>
                <c:pt idx="569">
                  <c:v>97.0834633</c:v>
                </c:pt>
                <c:pt idx="570">
                  <c:v>97.82631765</c:v>
                </c:pt>
                <c:pt idx="571">
                  <c:v>97.4976125</c:v>
                </c:pt>
                <c:pt idx="572">
                  <c:v>96.2541869</c:v>
                </c:pt>
                <c:pt idx="573">
                  <c:v>90.10700446</c:v>
                </c:pt>
                <c:pt idx="574">
                  <c:v>98.56352544</c:v>
                </c:pt>
                <c:pt idx="575">
                  <c:v>94.75801168</c:v>
                </c:pt>
                <c:pt idx="576">
                  <c:v>87.43161105</c:v>
                </c:pt>
                <c:pt idx="577">
                  <c:v>83.02748544</c:v>
                </c:pt>
                <c:pt idx="578">
                  <c:v>74.05218314</c:v>
                </c:pt>
                <c:pt idx="579">
                  <c:v>98.1214152</c:v>
                </c:pt>
                <c:pt idx="580">
                  <c:v>88.14360908</c:v>
                </c:pt>
                <c:pt idx="581">
                  <c:v>83.25906142</c:v>
                </c:pt>
                <c:pt idx="582">
                  <c:v>97.36208513</c:v>
                </c:pt>
                <c:pt idx="583">
                  <c:v>97.53833058</c:v>
                </c:pt>
                <c:pt idx="584">
                  <c:v>90.57263328</c:v>
                </c:pt>
                <c:pt idx="585">
                  <c:v>75.50736458</c:v>
                </c:pt>
                <c:pt idx="586">
                  <c:v>89.72740338</c:v>
                </c:pt>
                <c:pt idx="587">
                  <c:v>88.70454788</c:v>
                </c:pt>
                <c:pt idx="588">
                  <c:v>97.31046947</c:v>
                </c:pt>
                <c:pt idx="589">
                  <c:v>85.06634445</c:v>
                </c:pt>
                <c:pt idx="590">
                  <c:v>88.62219982</c:v>
                </c:pt>
                <c:pt idx="591">
                  <c:v>97.33592299</c:v>
                </c:pt>
                <c:pt idx="592">
                  <c:v>97.81784479</c:v>
                </c:pt>
                <c:pt idx="593">
                  <c:v>89.26618422</c:v>
                </c:pt>
                <c:pt idx="594">
                  <c:v>90.78330455</c:v>
                </c:pt>
                <c:pt idx="595">
                  <c:v>89.80864589</c:v>
                </c:pt>
                <c:pt idx="596">
                  <c:v>97.22371025</c:v>
                </c:pt>
                <c:pt idx="597">
                  <c:v>95.26895994</c:v>
                </c:pt>
                <c:pt idx="598">
                  <c:v>82.36887959</c:v>
                </c:pt>
                <c:pt idx="599">
                  <c:v>82.94945241</c:v>
                </c:pt>
                <c:pt idx="600">
                  <c:v>82.3863317</c:v>
                </c:pt>
                <c:pt idx="601">
                  <c:v>97.14582089</c:v>
                </c:pt>
                <c:pt idx="602">
                  <c:v>97.72423091</c:v>
                </c:pt>
                <c:pt idx="603">
                  <c:v>96.97955075</c:v>
                </c:pt>
                <c:pt idx="604">
                  <c:v>96.32387624</c:v>
                </c:pt>
                <c:pt idx="605">
                  <c:v>96.97594344</c:v>
                </c:pt>
                <c:pt idx="606">
                  <c:v>82.4609772</c:v>
                </c:pt>
                <c:pt idx="607">
                  <c:v>83.0368132</c:v>
                </c:pt>
                <c:pt idx="608">
                  <c:v>97.67222375</c:v>
                </c:pt>
                <c:pt idx="609">
                  <c:v>97.60378617</c:v>
                </c:pt>
                <c:pt idx="610">
                  <c:v>97.47673029</c:v>
                </c:pt>
                <c:pt idx="611">
                  <c:v>97.59099159</c:v>
                </c:pt>
                <c:pt idx="612">
                  <c:v>97.40715192</c:v>
                </c:pt>
                <c:pt idx="613">
                  <c:v>96.62994305</c:v>
                </c:pt>
                <c:pt idx="614">
                  <c:v>97.80256293</c:v>
                </c:pt>
                <c:pt idx="615">
                  <c:v>88.82149855</c:v>
                </c:pt>
                <c:pt idx="616">
                  <c:v>97.8431537</c:v>
                </c:pt>
                <c:pt idx="617">
                  <c:v>98.12679193</c:v>
                </c:pt>
                <c:pt idx="618">
                  <c:v>80.07322697</c:v>
                </c:pt>
                <c:pt idx="619">
                  <c:v>96.84829514</c:v>
                </c:pt>
                <c:pt idx="620">
                  <c:v>97.74843063</c:v>
                </c:pt>
                <c:pt idx="621">
                  <c:v>90.41748528</c:v>
                </c:pt>
                <c:pt idx="622">
                  <c:v>97.70614633</c:v>
                </c:pt>
                <c:pt idx="623">
                  <c:v>87.04950846</c:v>
                </c:pt>
                <c:pt idx="624">
                  <c:v>98.10808162</c:v>
                </c:pt>
                <c:pt idx="625">
                  <c:v>90.02187557</c:v>
                </c:pt>
                <c:pt idx="626">
                  <c:v>87.9632566</c:v>
                </c:pt>
                <c:pt idx="627">
                  <c:v>97.67281774</c:v>
                </c:pt>
                <c:pt idx="628">
                  <c:v>98.11677585</c:v>
                </c:pt>
                <c:pt idx="629">
                  <c:v>83.01669417</c:v>
                </c:pt>
                <c:pt idx="630">
                  <c:v>90.27610832</c:v>
                </c:pt>
                <c:pt idx="631">
                  <c:v>82.9596277</c:v>
                </c:pt>
                <c:pt idx="632">
                  <c:v>82.39371641</c:v>
                </c:pt>
                <c:pt idx="633">
                  <c:v>90.20586669</c:v>
                </c:pt>
                <c:pt idx="634">
                  <c:v>90.2933569</c:v>
                </c:pt>
                <c:pt idx="635">
                  <c:v>96.53032861</c:v>
                </c:pt>
                <c:pt idx="636">
                  <c:v>83.03835748</c:v>
                </c:pt>
                <c:pt idx="637">
                  <c:v>82.80396475</c:v>
                </c:pt>
                <c:pt idx="638">
                  <c:v>82.61675289</c:v>
                </c:pt>
                <c:pt idx="639">
                  <c:v>97.19024558</c:v>
                </c:pt>
                <c:pt idx="640">
                  <c:v>87.53964777</c:v>
                </c:pt>
                <c:pt idx="641">
                  <c:v>81.43663981</c:v>
                </c:pt>
                <c:pt idx="642">
                  <c:v>97.71877747</c:v>
                </c:pt>
                <c:pt idx="643">
                  <c:v>97.13883522</c:v>
                </c:pt>
                <c:pt idx="644">
                  <c:v>97.45337518</c:v>
                </c:pt>
                <c:pt idx="645">
                  <c:v>88.2212657</c:v>
                </c:pt>
                <c:pt idx="646">
                  <c:v>97.47659143</c:v>
                </c:pt>
                <c:pt idx="647">
                  <c:v>96.12650931</c:v>
                </c:pt>
                <c:pt idx="648">
                  <c:v>82.91563967</c:v>
                </c:pt>
                <c:pt idx="649">
                  <c:v>90.18009088</c:v>
                </c:pt>
                <c:pt idx="650">
                  <c:v>82.90828801</c:v>
                </c:pt>
                <c:pt idx="651">
                  <c:v>82.91488365</c:v>
                </c:pt>
                <c:pt idx="652">
                  <c:v>82.92531498</c:v>
                </c:pt>
                <c:pt idx="653">
                  <c:v>97.29104379</c:v>
                </c:pt>
                <c:pt idx="654">
                  <c:v>96.82932183</c:v>
                </c:pt>
                <c:pt idx="655">
                  <c:v>97.18677854</c:v>
                </c:pt>
                <c:pt idx="656">
                  <c:v>97.53831205</c:v>
                </c:pt>
                <c:pt idx="657">
                  <c:v>97.41788901</c:v>
                </c:pt>
                <c:pt idx="658">
                  <c:v>89.84557037</c:v>
                </c:pt>
                <c:pt idx="659">
                  <c:v>88.1640304</c:v>
                </c:pt>
                <c:pt idx="660">
                  <c:v>88.08573662</c:v>
                </c:pt>
                <c:pt idx="661">
                  <c:v>88.44599763</c:v>
                </c:pt>
                <c:pt idx="662">
                  <c:v>97.31254378</c:v>
                </c:pt>
                <c:pt idx="663">
                  <c:v>89.10746477</c:v>
                </c:pt>
                <c:pt idx="664">
                  <c:v>90.21950193</c:v>
                </c:pt>
                <c:pt idx="665">
                  <c:v>82.96748186</c:v>
                </c:pt>
                <c:pt idx="666">
                  <c:v>90.14042449</c:v>
                </c:pt>
                <c:pt idx="667">
                  <c:v>94.82795335</c:v>
                </c:pt>
                <c:pt idx="668">
                  <c:v>89.7471777</c:v>
                </c:pt>
                <c:pt idx="669">
                  <c:v>96.79874413</c:v>
                </c:pt>
                <c:pt idx="670">
                  <c:v>97.50784184</c:v>
                </c:pt>
                <c:pt idx="671">
                  <c:v>97.48694828</c:v>
                </c:pt>
                <c:pt idx="672">
                  <c:v>90.23773427</c:v>
                </c:pt>
                <c:pt idx="673">
                  <c:v>97.74877576</c:v>
                </c:pt>
                <c:pt idx="674">
                  <c:v>87.6066533</c:v>
                </c:pt>
                <c:pt idx="675">
                  <c:v>90.28808517</c:v>
                </c:pt>
                <c:pt idx="676">
                  <c:v>95.34937776</c:v>
                </c:pt>
                <c:pt idx="677">
                  <c:v>97.41062524</c:v>
                </c:pt>
                <c:pt idx="678">
                  <c:v>73.69485671</c:v>
                </c:pt>
                <c:pt idx="679">
                  <c:v>96.36302954</c:v>
                </c:pt>
                <c:pt idx="680">
                  <c:v>97.21096605</c:v>
                </c:pt>
                <c:pt idx="681">
                  <c:v>89.09893299</c:v>
                </c:pt>
                <c:pt idx="682">
                  <c:v>88.70838316</c:v>
                </c:pt>
                <c:pt idx="683">
                  <c:v>73.08262685</c:v>
                </c:pt>
                <c:pt idx="684">
                  <c:v>97.99847644</c:v>
                </c:pt>
                <c:pt idx="685">
                  <c:v>76.77980605</c:v>
                </c:pt>
                <c:pt idx="686">
                  <c:v>88.45098823</c:v>
                </c:pt>
                <c:pt idx="687">
                  <c:v>96.30683722</c:v>
                </c:pt>
                <c:pt idx="688">
                  <c:v>88.52236237</c:v>
                </c:pt>
                <c:pt idx="689">
                  <c:v>88.55320993</c:v>
                </c:pt>
                <c:pt idx="690">
                  <c:v>97.40857434</c:v>
                </c:pt>
                <c:pt idx="691">
                  <c:v>88.05525728</c:v>
                </c:pt>
                <c:pt idx="692">
                  <c:v>97.29870614</c:v>
                </c:pt>
                <c:pt idx="693">
                  <c:v>97.70016387</c:v>
                </c:pt>
                <c:pt idx="694">
                  <c:v>97.32825767</c:v>
                </c:pt>
                <c:pt idx="695">
                  <c:v>95.13448382</c:v>
                </c:pt>
                <c:pt idx="696">
                  <c:v>98.01867732</c:v>
                </c:pt>
                <c:pt idx="697">
                  <c:v>91.40338577</c:v>
                </c:pt>
                <c:pt idx="698">
                  <c:v>82.86524715</c:v>
                </c:pt>
                <c:pt idx="699">
                  <c:v>80.29957565</c:v>
                </c:pt>
                <c:pt idx="700">
                  <c:v>89.80594619</c:v>
                </c:pt>
                <c:pt idx="701">
                  <c:v>88.14066492</c:v>
                </c:pt>
                <c:pt idx="702">
                  <c:v>88.34080068</c:v>
                </c:pt>
                <c:pt idx="703">
                  <c:v>88.28747569</c:v>
                </c:pt>
                <c:pt idx="704">
                  <c:v>96.90691579</c:v>
                </c:pt>
                <c:pt idx="705">
                  <c:v>97.10933053</c:v>
                </c:pt>
                <c:pt idx="706">
                  <c:v>98.35896369</c:v>
                </c:pt>
                <c:pt idx="707">
                  <c:v>88.98765042</c:v>
                </c:pt>
                <c:pt idx="708">
                  <c:v>95.66868177</c:v>
                </c:pt>
                <c:pt idx="709">
                  <c:v>98.49799656</c:v>
                </c:pt>
                <c:pt idx="710">
                  <c:v>97.51598822</c:v>
                </c:pt>
                <c:pt idx="711">
                  <c:v>97.54203786</c:v>
                </c:pt>
                <c:pt idx="712">
                  <c:v>97.73019962</c:v>
                </c:pt>
                <c:pt idx="713">
                  <c:v>82.945897</c:v>
                </c:pt>
                <c:pt idx="714">
                  <c:v>89.7057517</c:v>
                </c:pt>
                <c:pt idx="715">
                  <c:v>90.77087039</c:v>
                </c:pt>
                <c:pt idx="716">
                  <c:v>88.57004456</c:v>
                </c:pt>
                <c:pt idx="717">
                  <c:v>97.26430874</c:v>
                </c:pt>
                <c:pt idx="718">
                  <c:v>89.46629245</c:v>
                </c:pt>
                <c:pt idx="719">
                  <c:v>90.10851488</c:v>
                </c:pt>
                <c:pt idx="720">
                  <c:v>83.2641948</c:v>
                </c:pt>
                <c:pt idx="721">
                  <c:v>90.37676508</c:v>
                </c:pt>
                <c:pt idx="722">
                  <c:v>89.24570237</c:v>
                </c:pt>
                <c:pt idx="723">
                  <c:v>82.52599795</c:v>
                </c:pt>
                <c:pt idx="724">
                  <c:v>89.79740081</c:v>
                </c:pt>
                <c:pt idx="725">
                  <c:v>97.7465947</c:v>
                </c:pt>
                <c:pt idx="726">
                  <c:v>97.51541905</c:v>
                </c:pt>
                <c:pt idx="727">
                  <c:v>97.43151068</c:v>
                </c:pt>
                <c:pt idx="728">
                  <c:v>90.27168192</c:v>
                </c:pt>
                <c:pt idx="729">
                  <c:v>97.69592249</c:v>
                </c:pt>
                <c:pt idx="730">
                  <c:v>89.26713312</c:v>
                </c:pt>
                <c:pt idx="731">
                  <c:v>89.21448849</c:v>
                </c:pt>
                <c:pt idx="732">
                  <c:v>97.69932113</c:v>
                </c:pt>
                <c:pt idx="733">
                  <c:v>90.52449661</c:v>
                </c:pt>
                <c:pt idx="734">
                  <c:v>90.01248403</c:v>
                </c:pt>
                <c:pt idx="735">
                  <c:v>97.69133372</c:v>
                </c:pt>
                <c:pt idx="736">
                  <c:v>39.31595403</c:v>
                </c:pt>
                <c:pt idx="737">
                  <c:v>75.94707542</c:v>
                </c:pt>
                <c:pt idx="738">
                  <c:v>87.22638524</c:v>
                </c:pt>
                <c:pt idx="739">
                  <c:v>90.29263451</c:v>
                </c:pt>
                <c:pt idx="740">
                  <c:v>97.58727033</c:v>
                </c:pt>
                <c:pt idx="741">
                  <c:v>53.07047161</c:v>
                </c:pt>
                <c:pt idx="742">
                  <c:v>97.12348711</c:v>
                </c:pt>
                <c:pt idx="743">
                  <c:v>96.85180929</c:v>
                </c:pt>
                <c:pt idx="744">
                  <c:v>96.45605764</c:v>
                </c:pt>
                <c:pt idx="745">
                  <c:v>90.53544163</c:v>
                </c:pt>
                <c:pt idx="746">
                  <c:v>97.1582096</c:v>
                </c:pt>
                <c:pt idx="747">
                  <c:v>91.61134864</c:v>
                </c:pt>
                <c:pt idx="748">
                  <c:v>95.95858774</c:v>
                </c:pt>
                <c:pt idx="749">
                  <c:v>98.01881703</c:v>
                </c:pt>
                <c:pt idx="750">
                  <c:v>96.79426799</c:v>
                </c:pt>
                <c:pt idx="751">
                  <c:v>97.3795883</c:v>
                </c:pt>
                <c:pt idx="752">
                  <c:v>90.35400467</c:v>
                </c:pt>
                <c:pt idx="753">
                  <c:v>97.60954949</c:v>
                </c:pt>
                <c:pt idx="754">
                  <c:v>96.2411823</c:v>
                </c:pt>
                <c:pt idx="755">
                  <c:v>96.03407822</c:v>
                </c:pt>
                <c:pt idx="756">
                  <c:v>88.68806328</c:v>
                </c:pt>
                <c:pt idx="757">
                  <c:v>89.86325212</c:v>
                </c:pt>
                <c:pt idx="758">
                  <c:v>87.88962195</c:v>
                </c:pt>
                <c:pt idx="759">
                  <c:v>95.20496763</c:v>
                </c:pt>
                <c:pt idx="760">
                  <c:v>95.32430874</c:v>
                </c:pt>
                <c:pt idx="761">
                  <c:v>88.32946938</c:v>
                </c:pt>
                <c:pt idx="762">
                  <c:v>97.26764855</c:v>
                </c:pt>
                <c:pt idx="763">
                  <c:v>75.66799937</c:v>
                </c:pt>
                <c:pt idx="764">
                  <c:v>90.6047306</c:v>
                </c:pt>
                <c:pt idx="765">
                  <c:v>80.87011234</c:v>
                </c:pt>
                <c:pt idx="766">
                  <c:v>97.20295109</c:v>
                </c:pt>
                <c:pt idx="767">
                  <c:v>80.32317465</c:v>
                </c:pt>
                <c:pt idx="768">
                  <c:v>97.78017431</c:v>
                </c:pt>
                <c:pt idx="769">
                  <c:v>67.94593677</c:v>
                </c:pt>
                <c:pt idx="770">
                  <c:v>87.59398628</c:v>
                </c:pt>
                <c:pt idx="771">
                  <c:v>94.84744971</c:v>
                </c:pt>
                <c:pt idx="772">
                  <c:v>97.98966734</c:v>
                </c:pt>
                <c:pt idx="773">
                  <c:v>75.58151322</c:v>
                </c:pt>
                <c:pt idx="774">
                  <c:v>90.74642857</c:v>
                </c:pt>
                <c:pt idx="775">
                  <c:v>96.60842794</c:v>
                </c:pt>
                <c:pt idx="776">
                  <c:v>96.63779723</c:v>
                </c:pt>
                <c:pt idx="777">
                  <c:v>83.74840346</c:v>
                </c:pt>
                <c:pt idx="778">
                  <c:v>95.30780862</c:v>
                </c:pt>
                <c:pt idx="779">
                  <c:v>80.79168522</c:v>
                </c:pt>
                <c:pt idx="780">
                  <c:v>96.13951567</c:v>
                </c:pt>
                <c:pt idx="781">
                  <c:v>90.43988432</c:v>
                </c:pt>
                <c:pt idx="782">
                  <c:v>88.90916104</c:v>
                </c:pt>
                <c:pt idx="783">
                  <c:v>90.44764012</c:v>
                </c:pt>
                <c:pt idx="784">
                  <c:v>97.84382676</c:v>
                </c:pt>
                <c:pt idx="785">
                  <c:v>88.67159008</c:v>
                </c:pt>
                <c:pt idx="786">
                  <c:v>80.26329208</c:v>
                </c:pt>
                <c:pt idx="787">
                  <c:v>89.50172179</c:v>
                </c:pt>
                <c:pt idx="788">
                  <c:v>96.15395222</c:v>
                </c:pt>
                <c:pt idx="789">
                  <c:v>87.04304001</c:v>
                </c:pt>
                <c:pt idx="790">
                  <c:v>89.94413499</c:v>
                </c:pt>
                <c:pt idx="791">
                  <c:v>75.45125693</c:v>
                </c:pt>
                <c:pt idx="792">
                  <c:v>67.39516462</c:v>
                </c:pt>
                <c:pt idx="793">
                  <c:v>88.20966123</c:v>
                </c:pt>
                <c:pt idx="794">
                  <c:v>83.16325165</c:v>
                </c:pt>
                <c:pt idx="795">
                  <c:v>90.42980288</c:v>
                </c:pt>
                <c:pt idx="796">
                  <c:v>97.23034061</c:v>
                </c:pt>
                <c:pt idx="797">
                  <c:v>97.45110125</c:v>
                </c:pt>
                <c:pt idx="798">
                  <c:v>97.9322172</c:v>
                </c:pt>
                <c:pt idx="799">
                  <c:v>89.94556543</c:v>
                </c:pt>
                <c:pt idx="800">
                  <c:v>82.4900966</c:v>
                </c:pt>
                <c:pt idx="801">
                  <c:v>95.32291989</c:v>
                </c:pt>
                <c:pt idx="802">
                  <c:v>96.21013069</c:v>
                </c:pt>
                <c:pt idx="803">
                  <c:v>97.79108567</c:v>
                </c:pt>
                <c:pt idx="804">
                  <c:v>80.89046365</c:v>
                </c:pt>
                <c:pt idx="805">
                  <c:v>88.34578371</c:v>
                </c:pt>
                <c:pt idx="806">
                  <c:v>88.66604957</c:v>
                </c:pt>
                <c:pt idx="807">
                  <c:v>88.0775165</c:v>
                </c:pt>
                <c:pt idx="808">
                  <c:v>87.67046582</c:v>
                </c:pt>
                <c:pt idx="809">
                  <c:v>82.47579532</c:v>
                </c:pt>
                <c:pt idx="810">
                  <c:v>89.2790116</c:v>
                </c:pt>
                <c:pt idx="811">
                  <c:v>88.03152445</c:v>
                </c:pt>
                <c:pt idx="812">
                  <c:v>81.90351192</c:v>
                </c:pt>
                <c:pt idx="813">
                  <c:v>89.07722154</c:v>
                </c:pt>
                <c:pt idx="814">
                  <c:v>90.12024193</c:v>
                </c:pt>
                <c:pt idx="815">
                  <c:v>82.86702403</c:v>
                </c:pt>
                <c:pt idx="816">
                  <c:v>38.69873555</c:v>
                </c:pt>
                <c:pt idx="817">
                  <c:v>90.84506964</c:v>
                </c:pt>
                <c:pt idx="818">
                  <c:v>96.14757092</c:v>
                </c:pt>
                <c:pt idx="819">
                  <c:v>89.73963735</c:v>
                </c:pt>
                <c:pt idx="820">
                  <c:v>89.86839545</c:v>
                </c:pt>
                <c:pt idx="821">
                  <c:v>97.60311073</c:v>
                </c:pt>
                <c:pt idx="822">
                  <c:v>87.72737566</c:v>
                </c:pt>
                <c:pt idx="823">
                  <c:v>83.12990094</c:v>
                </c:pt>
                <c:pt idx="824">
                  <c:v>37.98452054</c:v>
                </c:pt>
                <c:pt idx="825">
                  <c:v>94.52502895</c:v>
                </c:pt>
                <c:pt idx="826">
                  <c:v>87.59398539</c:v>
                </c:pt>
                <c:pt idx="827">
                  <c:v>94.81830194</c:v>
                </c:pt>
                <c:pt idx="828">
                  <c:v>97.70751754</c:v>
                </c:pt>
                <c:pt idx="829">
                  <c:v>95.27483696</c:v>
                </c:pt>
                <c:pt idx="830">
                  <c:v>89.6709883</c:v>
                </c:pt>
                <c:pt idx="831">
                  <c:v>90.48633519</c:v>
                </c:pt>
                <c:pt idx="832">
                  <c:v>97.51954582</c:v>
                </c:pt>
                <c:pt idx="833">
                  <c:v>97.4094641</c:v>
                </c:pt>
                <c:pt idx="834">
                  <c:v>95.91462703</c:v>
                </c:pt>
                <c:pt idx="835">
                  <c:v>89.64398944</c:v>
                </c:pt>
                <c:pt idx="836">
                  <c:v>66.76546672</c:v>
                </c:pt>
                <c:pt idx="837">
                  <c:v>81.01361675</c:v>
                </c:pt>
                <c:pt idx="838">
                  <c:v>88.14969957</c:v>
                </c:pt>
                <c:pt idx="839">
                  <c:v>95.33311561</c:v>
                </c:pt>
                <c:pt idx="840">
                  <c:v>90.20026925</c:v>
                </c:pt>
                <c:pt idx="841">
                  <c:v>97.97343077</c:v>
                </c:pt>
                <c:pt idx="842">
                  <c:v>95.61534835</c:v>
                </c:pt>
                <c:pt idx="843">
                  <c:v>96.84447065</c:v>
                </c:pt>
                <c:pt idx="844">
                  <c:v>96.05670502</c:v>
                </c:pt>
                <c:pt idx="845">
                  <c:v>98.59311534</c:v>
                </c:pt>
                <c:pt idx="846">
                  <c:v>82.90513478</c:v>
                </c:pt>
                <c:pt idx="847">
                  <c:v>88.0036614</c:v>
                </c:pt>
                <c:pt idx="848">
                  <c:v>89.02409127</c:v>
                </c:pt>
                <c:pt idx="849">
                  <c:v>97.46254617</c:v>
                </c:pt>
                <c:pt idx="850">
                  <c:v>95.98340317</c:v>
                </c:pt>
                <c:pt idx="851">
                  <c:v>82.53257565</c:v>
                </c:pt>
                <c:pt idx="852">
                  <c:v>96.66779206</c:v>
                </c:pt>
                <c:pt idx="853">
                  <c:v>82.42922613</c:v>
                </c:pt>
                <c:pt idx="854">
                  <c:v>83.05396582</c:v>
                </c:pt>
                <c:pt idx="855">
                  <c:v>82.68304796</c:v>
                </c:pt>
                <c:pt idx="856">
                  <c:v>82.90166701</c:v>
                </c:pt>
                <c:pt idx="857">
                  <c:v>96.19193114</c:v>
                </c:pt>
                <c:pt idx="858">
                  <c:v>96.74201186</c:v>
                </c:pt>
                <c:pt idx="859">
                  <c:v>97.48671018</c:v>
                </c:pt>
                <c:pt idx="860">
                  <c:v>88.85232555</c:v>
                </c:pt>
                <c:pt idx="861">
                  <c:v>36.78003825</c:v>
                </c:pt>
                <c:pt idx="862">
                  <c:v>96.20152547</c:v>
                </c:pt>
                <c:pt idx="863">
                  <c:v>88.94253</c:v>
                </c:pt>
                <c:pt idx="864">
                  <c:v>90.29784508</c:v>
                </c:pt>
                <c:pt idx="865">
                  <c:v>97.53265972</c:v>
                </c:pt>
                <c:pt idx="866">
                  <c:v>97.21922964</c:v>
                </c:pt>
                <c:pt idx="867">
                  <c:v>96.96772146</c:v>
                </c:pt>
                <c:pt idx="868">
                  <c:v>97.29246643</c:v>
                </c:pt>
                <c:pt idx="869">
                  <c:v>96.7441653</c:v>
                </c:pt>
                <c:pt idx="870">
                  <c:v>82.43395905</c:v>
                </c:pt>
                <c:pt idx="871">
                  <c:v>97.30600452</c:v>
                </c:pt>
                <c:pt idx="872">
                  <c:v>81.35494504</c:v>
                </c:pt>
                <c:pt idx="873">
                  <c:v>82.61722548</c:v>
                </c:pt>
                <c:pt idx="874">
                  <c:v>98.02515842</c:v>
                </c:pt>
                <c:pt idx="875">
                  <c:v>97.89885489</c:v>
                </c:pt>
                <c:pt idx="876">
                  <c:v>95.56683027</c:v>
                </c:pt>
                <c:pt idx="877">
                  <c:v>89.98931232</c:v>
                </c:pt>
                <c:pt idx="878">
                  <c:v>96.01473077</c:v>
                </c:pt>
                <c:pt idx="879">
                  <c:v>96.59586274</c:v>
                </c:pt>
                <c:pt idx="880">
                  <c:v>90.02280423</c:v>
                </c:pt>
                <c:pt idx="881">
                  <c:v>96.24308504</c:v>
                </c:pt>
                <c:pt idx="882">
                  <c:v>80.82151512</c:v>
                </c:pt>
                <c:pt idx="883">
                  <c:v>95.31618861</c:v>
                </c:pt>
                <c:pt idx="884">
                  <c:v>94.89873206</c:v>
                </c:pt>
                <c:pt idx="885">
                  <c:v>74.65148026</c:v>
                </c:pt>
                <c:pt idx="886">
                  <c:v>88.06579578</c:v>
                </c:pt>
                <c:pt idx="887">
                  <c:v>94.49563455</c:v>
                </c:pt>
                <c:pt idx="888">
                  <c:v>98.09346607</c:v>
                </c:pt>
                <c:pt idx="889">
                  <c:v>82.98042723</c:v>
                </c:pt>
                <c:pt idx="890">
                  <c:v>90.22940541</c:v>
                </c:pt>
                <c:pt idx="891">
                  <c:v>98.5311942</c:v>
                </c:pt>
                <c:pt idx="892">
                  <c:v>89.3153668</c:v>
                </c:pt>
                <c:pt idx="893">
                  <c:v>89.73241515</c:v>
                </c:pt>
                <c:pt idx="894">
                  <c:v>88.7224125</c:v>
                </c:pt>
                <c:pt idx="895">
                  <c:v>82.9884043</c:v>
                </c:pt>
                <c:pt idx="896">
                  <c:v>88.24948557</c:v>
                </c:pt>
                <c:pt idx="897">
                  <c:v>96.05701315</c:v>
                </c:pt>
                <c:pt idx="898">
                  <c:v>98.40783431</c:v>
                </c:pt>
                <c:pt idx="899">
                  <c:v>90.16310875</c:v>
                </c:pt>
                <c:pt idx="900">
                  <c:v>96.05404333</c:v>
                </c:pt>
                <c:pt idx="901">
                  <c:v>96.02494128</c:v>
                </c:pt>
                <c:pt idx="902">
                  <c:v>97.17188116</c:v>
                </c:pt>
                <c:pt idx="903">
                  <c:v>91.64565657</c:v>
                </c:pt>
                <c:pt idx="904">
                  <c:v>88.80350552</c:v>
                </c:pt>
                <c:pt idx="905">
                  <c:v>95.31301003</c:v>
                </c:pt>
                <c:pt idx="906">
                  <c:v>97.61620799</c:v>
                </c:pt>
                <c:pt idx="907">
                  <c:v>83.01796658</c:v>
                </c:pt>
                <c:pt idx="908">
                  <c:v>83.02063296</c:v>
                </c:pt>
                <c:pt idx="909">
                  <c:v>96.04374432</c:v>
                </c:pt>
                <c:pt idx="910">
                  <c:v>96.0599517</c:v>
                </c:pt>
                <c:pt idx="911">
                  <c:v>88.80711496</c:v>
                </c:pt>
                <c:pt idx="912">
                  <c:v>96.06737613</c:v>
                </c:pt>
                <c:pt idx="913">
                  <c:v>97.98226728</c:v>
                </c:pt>
                <c:pt idx="914">
                  <c:v>97.78836423</c:v>
                </c:pt>
                <c:pt idx="915">
                  <c:v>88.64851598</c:v>
                </c:pt>
                <c:pt idx="916">
                  <c:v>90.06141481</c:v>
                </c:pt>
                <c:pt idx="917">
                  <c:v>96.65356774</c:v>
                </c:pt>
                <c:pt idx="918">
                  <c:v>90.24591157</c:v>
                </c:pt>
                <c:pt idx="919">
                  <c:v>74.37156508</c:v>
                </c:pt>
                <c:pt idx="920">
                  <c:v>98.1426387</c:v>
                </c:pt>
                <c:pt idx="921">
                  <c:v>82.05321578</c:v>
                </c:pt>
                <c:pt idx="922">
                  <c:v>96.22067801</c:v>
                </c:pt>
                <c:pt idx="923">
                  <c:v>90.24352574</c:v>
                </c:pt>
                <c:pt idx="924">
                  <c:v>97.52858838</c:v>
                </c:pt>
                <c:pt idx="925">
                  <c:v>90.10292726</c:v>
                </c:pt>
                <c:pt idx="926">
                  <c:v>96.52324102</c:v>
                </c:pt>
                <c:pt idx="927">
                  <c:v>96.87119072</c:v>
                </c:pt>
                <c:pt idx="928">
                  <c:v>98.05230328</c:v>
                </c:pt>
                <c:pt idx="929">
                  <c:v>97.05205047</c:v>
                </c:pt>
                <c:pt idx="930">
                  <c:v>80.30468624</c:v>
                </c:pt>
                <c:pt idx="931">
                  <c:v>97.03403089</c:v>
                </c:pt>
                <c:pt idx="932">
                  <c:v>97.67749377</c:v>
                </c:pt>
                <c:pt idx="933">
                  <c:v>89.55205796</c:v>
                </c:pt>
                <c:pt idx="934">
                  <c:v>89.26958113</c:v>
                </c:pt>
                <c:pt idx="935">
                  <c:v>98.12307408</c:v>
                </c:pt>
                <c:pt idx="936">
                  <c:v>89.01784093</c:v>
                </c:pt>
                <c:pt idx="937">
                  <c:v>97.71176113</c:v>
                </c:pt>
                <c:pt idx="938">
                  <c:v>95.85099447</c:v>
                </c:pt>
                <c:pt idx="939">
                  <c:v>97.27536569</c:v>
                </c:pt>
                <c:pt idx="940">
                  <c:v>96.34416771</c:v>
                </c:pt>
                <c:pt idx="941">
                  <c:v>97.24131913</c:v>
                </c:pt>
                <c:pt idx="942">
                  <c:v>80.82316828</c:v>
                </c:pt>
                <c:pt idx="943">
                  <c:v>97.95603274</c:v>
                </c:pt>
                <c:pt idx="944">
                  <c:v>82.46237126</c:v>
                </c:pt>
                <c:pt idx="945">
                  <c:v>90.33273252</c:v>
                </c:pt>
                <c:pt idx="946">
                  <c:v>89.74775456</c:v>
                </c:pt>
                <c:pt idx="947">
                  <c:v>96.00712502</c:v>
                </c:pt>
                <c:pt idx="948">
                  <c:v>96.50868989</c:v>
                </c:pt>
                <c:pt idx="949">
                  <c:v>95.8804797</c:v>
                </c:pt>
                <c:pt idx="950">
                  <c:v>97.24707743</c:v>
                </c:pt>
                <c:pt idx="951">
                  <c:v>97.16976297</c:v>
                </c:pt>
                <c:pt idx="952">
                  <c:v>81.58437969</c:v>
                </c:pt>
                <c:pt idx="953">
                  <c:v>67.69039968</c:v>
                </c:pt>
                <c:pt idx="954">
                  <c:v>97.26827651</c:v>
                </c:pt>
                <c:pt idx="955">
                  <c:v>81.22628918</c:v>
                </c:pt>
                <c:pt idx="956">
                  <c:v>98.28323433</c:v>
                </c:pt>
                <c:pt idx="957">
                  <c:v>94.51956852</c:v>
                </c:pt>
                <c:pt idx="958">
                  <c:v>82.70423812</c:v>
                </c:pt>
                <c:pt idx="959">
                  <c:v>97.0642553</c:v>
                </c:pt>
                <c:pt idx="960">
                  <c:v>40.17765111</c:v>
                </c:pt>
                <c:pt idx="961">
                  <c:v>97.39598608</c:v>
                </c:pt>
                <c:pt idx="962">
                  <c:v>97.39200141</c:v>
                </c:pt>
                <c:pt idx="963">
                  <c:v>97.58962599</c:v>
                </c:pt>
                <c:pt idx="964">
                  <c:v>94.83422642</c:v>
                </c:pt>
                <c:pt idx="965">
                  <c:v>96.28687488</c:v>
                </c:pt>
                <c:pt idx="966">
                  <c:v>97.75862082</c:v>
                </c:pt>
                <c:pt idx="967">
                  <c:v>75.67580366</c:v>
                </c:pt>
                <c:pt idx="968">
                  <c:v>89.8768753</c:v>
                </c:pt>
                <c:pt idx="969">
                  <c:v>96.03453628</c:v>
                </c:pt>
                <c:pt idx="970">
                  <c:v>97.5141366</c:v>
                </c:pt>
                <c:pt idx="971">
                  <c:v>90.12929969</c:v>
                </c:pt>
                <c:pt idx="972">
                  <c:v>97.11011301</c:v>
                </c:pt>
                <c:pt idx="973">
                  <c:v>89.94960814</c:v>
                </c:pt>
                <c:pt idx="974">
                  <c:v>96.00369347</c:v>
                </c:pt>
                <c:pt idx="975">
                  <c:v>97.37332992</c:v>
                </c:pt>
                <c:pt idx="976">
                  <c:v>88.68840382</c:v>
                </c:pt>
                <c:pt idx="977">
                  <c:v>98.00889744</c:v>
                </c:pt>
                <c:pt idx="978">
                  <c:v>96.52706624</c:v>
                </c:pt>
                <c:pt idx="979">
                  <c:v>81.73881047</c:v>
                </c:pt>
                <c:pt idx="980">
                  <c:v>96.52131999</c:v>
                </c:pt>
                <c:pt idx="981">
                  <c:v>89.89290466</c:v>
                </c:pt>
                <c:pt idx="982">
                  <c:v>90.43985026</c:v>
                </c:pt>
                <c:pt idx="983">
                  <c:v>90.52046065</c:v>
                </c:pt>
                <c:pt idx="984">
                  <c:v>88.41747744</c:v>
                </c:pt>
                <c:pt idx="985">
                  <c:v>83.00694383</c:v>
                </c:pt>
                <c:pt idx="986">
                  <c:v>81.1712532</c:v>
                </c:pt>
                <c:pt idx="987">
                  <c:v>96.21731209</c:v>
                </c:pt>
                <c:pt idx="988">
                  <c:v>97.29171183</c:v>
                </c:pt>
                <c:pt idx="989">
                  <c:v>74.05307699</c:v>
                </c:pt>
                <c:pt idx="990">
                  <c:v>88.27727488</c:v>
                </c:pt>
                <c:pt idx="991">
                  <c:v>96.8781685</c:v>
                </c:pt>
                <c:pt idx="992">
                  <c:v>90.22087467</c:v>
                </c:pt>
                <c:pt idx="993">
                  <c:v>83.04071781</c:v>
                </c:pt>
                <c:pt idx="994">
                  <c:v>97.52176489</c:v>
                </c:pt>
                <c:pt idx="995">
                  <c:v>96.86210993</c:v>
                </c:pt>
                <c:pt idx="996">
                  <c:v>97.75674768</c:v>
                </c:pt>
                <c:pt idx="997">
                  <c:v>97.15601034</c:v>
                </c:pt>
                <c:pt idx="998">
                  <c:v>90.03751066</c:v>
                </c:pt>
                <c:pt idx="999">
                  <c:v>88.37915923</c:v>
                </c:pt>
                <c:pt idx="1000">
                  <c:v>83.21129939</c:v>
                </c:pt>
                <c:pt idx="1001">
                  <c:v>96.65990798</c:v>
                </c:pt>
                <c:pt idx="1002">
                  <c:v>81.60603673</c:v>
                </c:pt>
                <c:pt idx="1003">
                  <c:v>88.07283088</c:v>
                </c:pt>
                <c:pt idx="1004">
                  <c:v>73.45296401</c:v>
                </c:pt>
                <c:pt idx="1005">
                  <c:v>88.8058272</c:v>
                </c:pt>
                <c:pt idx="1006">
                  <c:v>90.28936419</c:v>
                </c:pt>
                <c:pt idx="1007">
                  <c:v>97.12994727</c:v>
                </c:pt>
                <c:pt idx="1008">
                  <c:v>94.87777742</c:v>
                </c:pt>
                <c:pt idx="1009">
                  <c:v>87.65264754</c:v>
                </c:pt>
                <c:pt idx="1010">
                  <c:v>75.40954707</c:v>
                </c:pt>
                <c:pt idx="1011">
                  <c:v>90.210673</c:v>
                </c:pt>
                <c:pt idx="1012">
                  <c:v>87.8095152</c:v>
                </c:pt>
                <c:pt idx="1013">
                  <c:v>97.22491701</c:v>
                </c:pt>
                <c:pt idx="1014">
                  <c:v>96.12501154</c:v>
                </c:pt>
                <c:pt idx="1015">
                  <c:v>97.36973681</c:v>
                </c:pt>
                <c:pt idx="1016">
                  <c:v>95.87772016</c:v>
                </c:pt>
                <c:pt idx="1017">
                  <c:v>80.42784795</c:v>
                </c:pt>
                <c:pt idx="1018">
                  <c:v>97.36363415</c:v>
                </c:pt>
                <c:pt idx="1019">
                  <c:v>97.43548471</c:v>
                </c:pt>
                <c:pt idx="1020">
                  <c:v>81.50288889</c:v>
                </c:pt>
                <c:pt idx="1021">
                  <c:v>98.00086951</c:v>
                </c:pt>
                <c:pt idx="1022">
                  <c:v>97.22246298</c:v>
                </c:pt>
                <c:pt idx="1023">
                  <c:v>82.68462209</c:v>
                </c:pt>
                <c:pt idx="1024">
                  <c:v>97.69933948</c:v>
                </c:pt>
                <c:pt idx="1025">
                  <c:v>96.73450634</c:v>
                </c:pt>
                <c:pt idx="1026">
                  <c:v>95.93622091</c:v>
                </c:pt>
                <c:pt idx="1027">
                  <c:v>73.47870242</c:v>
                </c:pt>
                <c:pt idx="1028">
                  <c:v>96.92259864</c:v>
                </c:pt>
                <c:pt idx="1029">
                  <c:v>97.10635064</c:v>
                </c:pt>
                <c:pt idx="1030">
                  <c:v>81.88130099</c:v>
                </c:pt>
                <c:pt idx="1031">
                  <c:v>83.5360381</c:v>
                </c:pt>
                <c:pt idx="1032">
                  <c:v>87.34499181</c:v>
                </c:pt>
                <c:pt idx="1033">
                  <c:v>89.14977118</c:v>
                </c:pt>
                <c:pt idx="1034">
                  <c:v>87.82586903</c:v>
                </c:pt>
                <c:pt idx="1035">
                  <c:v>80.81745869</c:v>
                </c:pt>
                <c:pt idx="1036">
                  <c:v>82.71613595</c:v>
                </c:pt>
                <c:pt idx="1037">
                  <c:v>98.88423668</c:v>
                </c:pt>
                <c:pt idx="1038">
                  <c:v>97.47834805</c:v>
                </c:pt>
                <c:pt idx="1039">
                  <c:v>96.94254119</c:v>
                </c:pt>
                <c:pt idx="1040">
                  <c:v>67.93089936</c:v>
                </c:pt>
                <c:pt idx="1041">
                  <c:v>96.11552564</c:v>
                </c:pt>
                <c:pt idx="1042">
                  <c:v>97.46378413</c:v>
                </c:pt>
                <c:pt idx="1043">
                  <c:v>89.39391988</c:v>
                </c:pt>
                <c:pt idx="1044">
                  <c:v>96.66796355</c:v>
                </c:pt>
                <c:pt idx="1045">
                  <c:v>97.57309592</c:v>
                </c:pt>
                <c:pt idx="1046">
                  <c:v>90.10230045</c:v>
                </c:pt>
                <c:pt idx="1047">
                  <c:v>90.08371923</c:v>
                </c:pt>
                <c:pt idx="1048">
                  <c:v>97.21584053</c:v>
                </c:pt>
                <c:pt idx="1049">
                  <c:v>97.52529032</c:v>
                </c:pt>
                <c:pt idx="1050">
                  <c:v>80.98154302</c:v>
                </c:pt>
                <c:pt idx="1051">
                  <c:v>89.92946132</c:v>
                </c:pt>
                <c:pt idx="1052">
                  <c:v>88.67477543</c:v>
                </c:pt>
                <c:pt idx="1053">
                  <c:v>95.53988602</c:v>
                </c:pt>
                <c:pt idx="1054">
                  <c:v>97.56022027</c:v>
                </c:pt>
                <c:pt idx="1055">
                  <c:v>95.26779217</c:v>
                </c:pt>
                <c:pt idx="1056">
                  <c:v>98.45641411</c:v>
                </c:pt>
                <c:pt idx="1057">
                  <c:v>90.13128048</c:v>
                </c:pt>
                <c:pt idx="1058">
                  <c:v>74.91900183</c:v>
                </c:pt>
                <c:pt idx="1059">
                  <c:v>90.04515775</c:v>
                </c:pt>
                <c:pt idx="1060">
                  <c:v>97.58362919</c:v>
                </c:pt>
                <c:pt idx="1061">
                  <c:v>96.94702944</c:v>
                </c:pt>
                <c:pt idx="1062">
                  <c:v>96.02284587</c:v>
                </c:pt>
                <c:pt idx="1063">
                  <c:v>97.14146344</c:v>
                </c:pt>
                <c:pt idx="1064">
                  <c:v>96.86557457</c:v>
                </c:pt>
                <c:pt idx="1065">
                  <c:v>96.93820492</c:v>
                </c:pt>
                <c:pt idx="1066">
                  <c:v>89.94068596</c:v>
                </c:pt>
                <c:pt idx="1067">
                  <c:v>74.34260981</c:v>
                </c:pt>
                <c:pt idx="1068">
                  <c:v>95.22921265</c:v>
                </c:pt>
                <c:pt idx="1069">
                  <c:v>88.55096042</c:v>
                </c:pt>
                <c:pt idx="1070">
                  <c:v>97.25744788</c:v>
                </c:pt>
                <c:pt idx="1071">
                  <c:v>91.35683352</c:v>
                </c:pt>
                <c:pt idx="1072">
                  <c:v>89.27070129</c:v>
                </c:pt>
                <c:pt idx="1073">
                  <c:v>90.11879837</c:v>
                </c:pt>
                <c:pt idx="1074">
                  <c:v>95.91479765</c:v>
                </c:pt>
                <c:pt idx="1075">
                  <c:v>95.32715856</c:v>
                </c:pt>
                <c:pt idx="1076">
                  <c:v>88.65295041</c:v>
                </c:pt>
                <c:pt idx="1077">
                  <c:v>90.01932858</c:v>
                </c:pt>
                <c:pt idx="1078">
                  <c:v>88.60896965</c:v>
                </c:pt>
                <c:pt idx="1079">
                  <c:v>89.67696084</c:v>
                </c:pt>
                <c:pt idx="1080">
                  <c:v>90.9590571</c:v>
                </c:pt>
                <c:pt idx="1081">
                  <c:v>95.39974028</c:v>
                </c:pt>
                <c:pt idx="1082">
                  <c:v>97.27376831</c:v>
                </c:pt>
                <c:pt idx="1083">
                  <c:v>90.72458402</c:v>
                </c:pt>
                <c:pt idx="1084">
                  <c:v>97.44379489</c:v>
                </c:pt>
                <c:pt idx="1085">
                  <c:v>83.30844206</c:v>
                </c:pt>
                <c:pt idx="1086">
                  <c:v>83.02422623</c:v>
                </c:pt>
                <c:pt idx="1087">
                  <c:v>96.2521107</c:v>
                </c:pt>
                <c:pt idx="1088">
                  <c:v>95.60849792</c:v>
                </c:pt>
                <c:pt idx="1089">
                  <c:v>88.73343075</c:v>
                </c:pt>
                <c:pt idx="1090">
                  <c:v>90.24534496</c:v>
                </c:pt>
                <c:pt idx="1091">
                  <c:v>82.67555203</c:v>
                </c:pt>
                <c:pt idx="1092">
                  <c:v>80.81717854</c:v>
                </c:pt>
                <c:pt idx="1093">
                  <c:v>81.19296819</c:v>
                </c:pt>
                <c:pt idx="1094">
                  <c:v>88.20386131</c:v>
                </c:pt>
                <c:pt idx="1095">
                  <c:v>97.18697633</c:v>
                </c:pt>
                <c:pt idx="1096">
                  <c:v>96.97789614</c:v>
                </c:pt>
                <c:pt idx="1097">
                  <c:v>89.45738907</c:v>
                </c:pt>
                <c:pt idx="1098">
                  <c:v>88.2554554</c:v>
                </c:pt>
                <c:pt idx="1099">
                  <c:v>98.54425234</c:v>
                </c:pt>
                <c:pt idx="1100">
                  <c:v>88.96433361</c:v>
                </c:pt>
                <c:pt idx="1101">
                  <c:v>89.81598413</c:v>
                </c:pt>
                <c:pt idx="1102">
                  <c:v>97.43064176</c:v>
                </c:pt>
                <c:pt idx="1103">
                  <c:v>97.16517958</c:v>
                </c:pt>
                <c:pt idx="1104">
                  <c:v>97.17549289</c:v>
                </c:pt>
                <c:pt idx="1105">
                  <c:v>97.29456041</c:v>
                </c:pt>
                <c:pt idx="1106">
                  <c:v>96.80933037</c:v>
                </c:pt>
                <c:pt idx="1107">
                  <c:v>90.42759257</c:v>
                </c:pt>
                <c:pt idx="1108">
                  <c:v>96.12869877</c:v>
                </c:pt>
                <c:pt idx="1109">
                  <c:v>90.02649888</c:v>
                </c:pt>
                <c:pt idx="1110">
                  <c:v>90.66412487</c:v>
                </c:pt>
                <c:pt idx="1111">
                  <c:v>95.65696087</c:v>
                </c:pt>
                <c:pt idx="1112">
                  <c:v>88.57541237</c:v>
                </c:pt>
                <c:pt idx="1113">
                  <c:v>83.04784952</c:v>
                </c:pt>
                <c:pt idx="1114">
                  <c:v>89.29366786</c:v>
                </c:pt>
                <c:pt idx="1115">
                  <c:v>96.02329795</c:v>
                </c:pt>
                <c:pt idx="1116">
                  <c:v>97.11522539</c:v>
                </c:pt>
                <c:pt idx="1117">
                  <c:v>90.14104351</c:v>
                </c:pt>
                <c:pt idx="1118">
                  <c:v>89.85500609</c:v>
                </c:pt>
                <c:pt idx="1119">
                  <c:v>95.80492474</c:v>
                </c:pt>
                <c:pt idx="1120">
                  <c:v>83.50492808</c:v>
                </c:pt>
                <c:pt idx="1121">
                  <c:v>94.79413776</c:v>
                </c:pt>
                <c:pt idx="1122">
                  <c:v>97.70513846</c:v>
                </c:pt>
                <c:pt idx="1123">
                  <c:v>100.9158106</c:v>
                </c:pt>
                <c:pt idx="1124">
                  <c:v>95.09713686</c:v>
                </c:pt>
                <c:pt idx="1125">
                  <c:v>97.75521329</c:v>
                </c:pt>
                <c:pt idx="1126">
                  <c:v>88.79891155</c:v>
                </c:pt>
                <c:pt idx="1127">
                  <c:v>82.80680049</c:v>
                </c:pt>
                <c:pt idx="1128">
                  <c:v>96.04893473</c:v>
                </c:pt>
                <c:pt idx="1129">
                  <c:v>96.03600056</c:v>
                </c:pt>
                <c:pt idx="1130">
                  <c:v>97.36870144</c:v>
                </c:pt>
                <c:pt idx="1131">
                  <c:v>90.115239</c:v>
                </c:pt>
                <c:pt idx="1132">
                  <c:v>74.71344463</c:v>
                </c:pt>
                <c:pt idx="1133">
                  <c:v>81.45310883</c:v>
                </c:pt>
                <c:pt idx="1134">
                  <c:v>97.44494201</c:v>
                </c:pt>
                <c:pt idx="1135">
                  <c:v>89.87252099</c:v>
                </c:pt>
                <c:pt idx="1136">
                  <c:v>97.49797861</c:v>
                </c:pt>
                <c:pt idx="1137">
                  <c:v>89.73379905</c:v>
                </c:pt>
                <c:pt idx="1138">
                  <c:v>95.79228007</c:v>
                </c:pt>
                <c:pt idx="1139">
                  <c:v>96.91575997</c:v>
                </c:pt>
                <c:pt idx="1140">
                  <c:v>90.67849069</c:v>
                </c:pt>
                <c:pt idx="1141">
                  <c:v>98.01112316</c:v>
                </c:pt>
                <c:pt idx="1142">
                  <c:v>89.04200399</c:v>
                </c:pt>
                <c:pt idx="1143">
                  <c:v>89.62142439</c:v>
                </c:pt>
                <c:pt idx="1144">
                  <c:v>88.8015602</c:v>
                </c:pt>
                <c:pt idx="1145">
                  <c:v>90.74690264</c:v>
                </c:pt>
                <c:pt idx="1146">
                  <c:v>89.48849823</c:v>
                </c:pt>
                <c:pt idx="1147">
                  <c:v>87.82189049</c:v>
                </c:pt>
                <c:pt idx="1148">
                  <c:v>98.00083545</c:v>
                </c:pt>
                <c:pt idx="1149">
                  <c:v>95.99579056</c:v>
                </c:pt>
                <c:pt idx="1150">
                  <c:v>97.19993217</c:v>
                </c:pt>
                <c:pt idx="1151">
                  <c:v>95.52224934</c:v>
                </c:pt>
                <c:pt idx="1152">
                  <c:v>98.01424173</c:v>
                </c:pt>
                <c:pt idx="1153">
                  <c:v>96.11034729</c:v>
                </c:pt>
                <c:pt idx="1154">
                  <c:v>95.54310292</c:v>
                </c:pt>
                <c:pt idx="1155">
                  <c:v>89.00084757</c:v>
                </c:pt>
                <c:pt idx="1156">
                  <c:v>97.40255174</c:v>
                </c:pt>
                <c:pt idx="1157">
                  <c:v>95.5360586</c:v>
                </c:pt>
                <c:pt idx="1158">
                  <c:v>89.38746928</c:v>
                </c:pt>
                <c:pt idx="1159">
                  <c:v>97.64229766</c:v>
                </c:pt>
                <c:pt idx="1160">
                  <c:v>96.77229183</c:v>
                </c:pt>
                <c:pt idx="1161">
                  <c:v>97.58513837</c:v>
                </c:pt>
                <c:pt idx="1162">
                  <c:v>97.38265108</c:v>
                </c:pt>
                <c:pt idx="1163">
                  <c:v>97.33180856</c:v>
                </c:pt>
                <c:pt idx="1164">
                  <c:v>96.77631895</c:v>
                </c:pt>
                <c:pt idx="1165">
                  <c:v>97.39709115</c:v>
                </c:pt>
                <c:pt idx="1166">
                  <c:v>97.01318307</c:v>
                </c:pt>
                <c:pt idx="1167">
                  <c:v>97.79443969</c:v>
                </c:pt>
                <c:pt idx="1168">
                  <c:v>82.72469399</c:v>
                </c:pt>
                <c:pt idx="1169">
                  <c:v>96.61207369</c:v>
                </c:pt>
                <c:pt idx="1170">
                  <c:v>97.22925033</c:v>
                </c:pt>
                <c:pt idx="1171">
                  <c:v>90.03350007</c:v>
                </c:pt>
                <c:pt idx="1172">
                  <c:v>97.98912359</c:v>
                </c:pt>
                <c:pt idx="1173">
                  <c:v>88.82652053</c:v>
                </c:pt>
                <c:pt idx="1174">
                  <c:v>87.4272353</c:v>
                </c:pt>
                <c:pt idx="1175">
                  <c:v>97.5945886</c:v>
                </c:pt>
                <c:pt idx="1176">
                  <c:v>97.82002227</c:v>
                </c:pt>
                <c:pt idx="1177">
                  <c:v>96.19889089</c:v>
                </c:pt>
                <c:pt idx="1178">
                  <c:v>97.45469973</c:v>
                </c:pt>
                <c:pt idx="1179">
                  <c:v>96.44574001</c:v>
                </c:pt>
                <c:pt idx="1180">
                  <c:v>97.75246458</c:v>
                </c:pt>
                <c:pt idx="1181">
                  <c:v>97.73148329</c:v>
                </c:pt>
                <c:pt idx="1182">
                  <c:v>90.11234651</c:v>
                </c:pt>
                <c:pt idx="1183">
                  <c:v>96.40787169</c:v>
                </c:pt>
                <c:pt idx="1184">
                  <c:v>95.26196056</c:v>
                </c:pt>
                <c:pt idx="1185">
                  <c:v>90.24809938</c:v>
                </c:pt>
                <c:pt idx="1186">
                  <c:v>95.27797263</c:v>
                </c:pt>
                <c:pt idx="1187">
                  <c:v>83.16657147</c:v>
                </c:pt>
                <c:pt idx="1188">
                  <c:v>97.51331006</c:v>
                </c:pt>
                <c:pt idx="1189">
                  <c:v>96.55953277</c:v>
                </c:pt>
                <c:pt idx="1190">
                  <c:v>90.41304516</c:v>
                </c:pt>
                <c:pt idx="1191">
                  <c:v>97.05369847</c:v>
                </c:pt>
                <c:pt idx="1192">
                  <c:v>97.97099666</c:v>
                </c:pt>
                <c:pt idx="1193">
                  <c:v>97.79014991</c:v>
                </c:pt>
                <c:pt idx="1194">
                  <c:v>90.54624397</c:v>
                </c:pt>
                <c:pt idx="1195">
                  <c:v>88.29445806</c:v>
                </c:pt>
                <c:pt idx="1196">
                  <c:v>97.66939941</c:v>
                </c:pt>
                <c:pt idx="1197">
                  <c:v>89.29255522</c:v>
                </c:pt>
                <c:pt idx="1198">
                  <c:v>97.08852925</c:v>
                </c:pt>
                <c:pt idx="1199">
                  <c:v>75.44825191</c:v>
                </c:pt>
                <c:pt idx="1200">
                  <c:v>89.57952205</c:v>
                </c:pt>
                <c:pt idx="1201">
                  <c:v>95.33630581</c:v>
                </c:pt>
                <c:pt idx="1202">
                  <c:v>96.57800029</c:v>
                </c:pt>
                <c:pt idx="1203">
                  <c:v>82.81081361</c:v>
                </c:pt>
                <c:pt idx="1204">
                  <c:v>96.66553785</c:v>
                </c:pt>
                <c:pt idx="1205">
                  <c:v>97.00079082</c:v>
                </c:pt>
                <c:pt idx="1206">
                  <c:v>96.24985083</c:v>
                </c:pt>
                <c:pt idx="1207">
                  <c:v>82.80182897</c:v>
                </c:pt>
                <c:pt idx="1208">
                  <c:v>91.38186316</c:v>
                </c:pt>
                <c:pt idx="1209">
                  <c:v>88.62857465</c:v>
                </c:pt>
                <c:pt idx="1210">
                  <c:v>97.37500585</c:v>
                </c:pt>
                <c:pt idx="1211">
                  <c:v>97.57653544</c:v>
                </c:pt>
                <c:pt idx="1212">
                  <c:v>96.29539231</c:v>
                </c:pt>
                <c:pt idx="1213">
                  <c:v>95.53975276</c:v>
                </c:pt>
                <c:pt idx="1214">
                  <c:v>98.46799341</c:v>
                </c:pt>
                <c:pt idx="1215">
                  <c:v>98.14828293</c:v>
                </c:pt>
                <c:pt idx="1216">
                  <c:v>98.14894113</c:v>
                </c:pt>
                <c:pt idx="1217">
                  <c:v>98.07789465</c:v>
                </c:pt>
                <c:pt idx="1218">
                  <c:v>97.3747041</c:v>
                </c:pt>
                <c:pt idx="1219">
                  <c:v>90.42960634</c:v>
                </c:pt>
                <c:pt idx="1220">
                  <c:v>98.64011186</c:v>
                </c:pt>
                <c:pt idx="1221">
                  <c:v>96.36386354</c:v>
                </c:pt>
                <c:pt idx="1222">
                  <c:v>89.78346572</c:v>
                </c:pt>
                <c:pt idx="1223">
                  <c:v>81.41944965</c:v>
                </c:pt>
                <c:pt idx="1224">
                  <c:v>88.56782769</c:v>
                </c:pt>
                <c:pt idx="1225">
                  <c:v>97.45459743</c:v>
                </c:pt>
                <c:pt idx="1226">
                  <c:v>88.60610792</c:v>
                </c:pt>
                <c:pt idx="1227">
                  <c:v>98.3680539</c:v>
                </c:pt>
                <c:pt idx="1228">
                  <c:v>97.28345149</c:v>
                </c:pt>
                <c:pt idx="1229">
                  <c:v>75.54554144</c:v>
                </c:pt>
                <c:pt idx="1230">
                  <c:v>97.26737359</c:v>
                </c:pt>
                <c:pt idx="1231">
                  <c:v>97.96383984</c:v>
                </c:pt>
                <c:pt idx="1232">
                  <c:v>97.64486414</c:v>
                </c:pt>
                <c:pt idx="1233">
                  <c:v>88.41385342</c:v>
                </c:pt>
                <c:pt idx="1234">
                  <c:v>97.37196842</c:v>
                </c:pt>
                <c:pt idx="1235">
                  <c:v>96.77705975</c:v>
                </c:pt>
                <c:pt idx="1236">
                  <c:v>96.18979786</c:v>
                </c:pt>
                <c:pt idx="1237">
                  <c:v>97.6042677</c:v>
                </c:pt>
                <c:pt idx="1238">
                  <c:v>94.33652295</c:v>
                </c:pt>
                <c:pt idx="1239">
                  <c:v>97.35091902</c:v>
                </c:pt>
                <c:pt idx="1240">
                  <c:v>95.83338121</c:v>
                </c:pt>
                <c:pt idx="1241">
                  <c:v>97.31517001</c:v>
                </c:pt>
                <c:pt idx="1242">
                  <c:v>88.34370413</c:v>
                </c:pt>
                <c:pt idx="1243">
                  <c:v>75.96650348</c:v>
                </c:pt>
                <c:pt idx="1244">
                  <c:v>90.42192872</c:v>
                </c:pt>
                <c:pt idx="1245">
                  <c:v>95.40720939</c:v>
                </c:pt>
                <c:pt idx="1246">
                  <c:v>96.20051865</c:v>
                </c:pt>
                <c:pt idx="1247">
                  <c:v>74.88564123</c:v>
                </c:pt>
                <c:pt idx="1248">
                  <c:v>81.52964397</c:v>
                </c:pt>
                <c:pt idx="1249">
                  <c:v>95.53239734</c:v>
                </c:pt>
                <c:pt idx="1250">
                  <c:v>97.48473287</c:v>
                </c:pt>
                <c:pt idx="1251">
                  <c:v>90.39903288</c:v>
                </c:pt>
                <c:pt idx="1252">
                  <c:v>89.90753031</c:v>
                </c:pt>
                <c:pt idx="1253">
                  <c:v>89.91349234</c:v>
                </c:pt>
                <c:pt idx="1254">
                  <c:v>73.09539838</c:v>
                </c:pt>
                <c:pt idx="1255">
                  <c:v>94.68854683</c:v>
                </c:pt>
                <c:pt idx="1256">
                  <c:v>98.49254297</c:v>
                </c:pt>
                <c:pt idx="1257">
                  <c:v>95.08552607</c:v>
                </c:pt>
                <c:pt idx="1258">
                  <c:v>89.92583669</c:v>
                </c:pt>
                <c:pt idx="1259">
                  <c:v>87.71587705</c:v>
                </c:pt>
                <c:pt idx="1260">
                  <c:v>90.18389144</c:v>
                </c:pt>
                <c:pt idx="1261">
                  <c:v>95.54229854</c:v>
                </c:pt>
                <c:pt idx="1262">
                  <c:v>81.94684654</c:v>
                </c:pt>
                <c:pt idx="1263">
                  <c:v>97.96511089</c:v>
                </c:pt>
                <c:pt idx="1264">
                  <c:v>81.89905777</c:v>
                </c:pt>
                <c:pt idx="1265">
                  <c:v>82.49522243</c:v>
                </c:pt>
                <c:pt idx="1266">
                  <c:v>90.29534844</c:v>
                </c:pt>
                <c:pt idx="1267">
                  <c:v>89.28556381</c:v>
                </c:pt>
                <c:pt idx="1268">
                  <c:v>97.24334934</c:v>
                </c:pt>
                <c:pt idx="1269">
                  <c:v>97.26591701</c:v>
                </c:pt>
                <c:pt idx="1270">
                  <c:v>97.79919876</c:v>
                </c:pt>
                <c:pt idx="1271">
                  <c:v>97.88002242</c:v>
                </c:pt>
                <c:pt idx="1272">
                  <c:v>98.00876174</c:v>
                </c:pt>
                <c:pt idx="1273">
                  <c:v>96.19487202</c:v>
                </c:pt>
                <c:pt idx="1274">
                  <c:v>96.66683507</c:v>
                </c:pt>
                <c:pt idx="1275">
                  <c:v>87.72372123</c:v>
                </c:pt>
                <c:pt idx="1276">
                  <c:v>89.83985295</c:v>
                </c:pt>
                <c:pt idx="1277">
                  <c:v>95.53060759</c:v>
                </c:pt>
                <c:pt idx="1278">
                  <c:v>97.25842831</c:v>
                </c:pt>
                <c:pt idx="1279">
                  <c:v>97.27809039</c:v>
                </c:pt>
                <c:pt idx="1280">
                  <c:v>87.72893256</c:v>
                </c:pt>
                <c:pt idx="1281">
                  <c:v>97.93837792</c:v>
                </c:pt>
                <c:pt idx="1282">
                  <c:v>97.50914784</c:v>
                </c:pt>
                <c:pt idx="1283">
                  <c:v>81.4591658</c:v>
                </c:pt>
                <c:pt idx="1284">
                  <c:v>75.77746472</c:v>
                </c:pt>
                <c:pt idx="1285">
                  <c:v>75.52506275</c:v>
                </c:pt>
                <c:pt idx="1286">
                  <c:v>87.6059735</c:v>
                </c:pt>
                <c:pt idx="1287">
                  <c:v>94.85943591</c:v>
                </c:pt>
                <c:pt idx="1288">
                  <c:v>67.05515042</c:v>
                </c:pt>
                <c:pt idx="1289">
                  <c:v>88.58168018</c:v>
                </c:pt>
                <c:pt idx="1290">
                  <c:v>97.64739084</c:v>
                </c:pt>
                <c:pt idx="1291">
                  <c:v>87.55097129</c:v>
                </c:pt>
                <c:pt idx="1292">
                  <c:v>87.30938769</c:v>
                </c:pt>
                <c:pt idx="1293">
                  <c:v>94.84072195</c:v>
                </c:pt>
                <c:pt idx="1294">
                  <c:v>94.56112401</c:v>
                </c:pt>
                <c:pt idx="1295">
                  <c:v>94.28678974</c:v>
                </c:pt>
                <c:pt idx="1296">
                  <c:v>87.88296898</c:v>
                </c:pt>
                <c:pt idx="1297">
                  <c:v>88.16903464</c:v>
                </c:pt>
                <c:pt idx="1298">
                  <c:v>97.10188572</c:v>
                </c:pt>
                <c:pt idx="1299">
                  <c:v>99.26989536</c:v>
                </c:pt>
                <c:pt idx="1300">
                  <c:v>95.83069172</c:v>
                </c:pt>
                <c:pt idx="1301">
                  <c:v>97.41407301</c:v>
                </c:pt>
                <c:pt idx="1302">
                  <c:v>89.87694602</c:v>
                </c:pt>
                <c:pt idx="1303">
                  <c:v>94.51636016</c:v>
                </c:pt>
                <c:pt idx="1304">
                  <c:v>95.96415276</c:v>
                </c:pt>
                <c:pt idx="1305">
                  <c:v>89.14821689</c:v>
                </c:pt>
                <c:pt idx="1306">
                  <c:v>97.80289105</c:v>
                </c:pt>
                <c:pt idx="1307">
                  <c:v>97.3443179</c:v>
                </c:pt>
                <c:pt idx="1308">
                  <c:v>89.73242389</c:v>
                </c:pt>
                <c:pt idx="1309">
                  <c:v>88.12919118</c:v>
                </c:pt>
                <c:pt idx="1310">
                  <c:v>97.29682343</c:v>
                </c:pt>
                <c:pt idx="1311">
                  <c:v>74.24670328</c:v>
                </c:pt>
                <c:pt idx="1312">
                  <c:v>95.46911679</c:v>
                </c:pt>
                <c:pt idx="1313">
                  <c:v>88.97918421</c:v>
                </c:pt>
                <c:pt idx="1314">
                  <c:v>97.48294583</c:v>
                </c:pt>
                <c:pt idx="1315">
                  <c:v>97.10434446</c:v>
                </c:pt>
                <c:pt idx="1316">
                  <c:v>97.31196553</c:v>
                </c:pt>
                <c:pt idx="1317">
                  <c:v>88.44451168</c:v>
                </c:pt>
                <c:pt idx="1318">
                  <c:v>87.63572409</c:v>
                </c:pt>
                <c:pt idx="1319">
                  <c:v>94.89103275</c:v>
                </c:pt>
                <c:pt idx="1320">
                  <c:v>73.13064468</c:v>
                </c:pt>
                <c:pt idx="1321">
                  <c:v>98.95655737</c:v>
                </c:pt>
                <c:pt idx="1322">
                  <c:v>68.67758167</c:v>
                </c:pt>
                <c:pt idx="1323">
                  <c:v>97.6808659</c:v>
                </c:pt>
                <c:pt idx="1324">
                  <c:v>93.08200222</c:v>
                </c:pt>
                <c:pt idx="1325">
                  <c:v>87.57206657</c:v>
                </c:pt>
                <c:pt idx="1326">
                  <c:v>97.71725255</c:v>
                </c:pt>
                <c:pt idx="1327">
                  <c:v>94.99570731</c:v>
                </c:pt>
                <c:pt idx="1328">
                  <c:v>82.82487349</c:v>
                </c:pt>
                <c:pt idx="1329">
                  <c:v>82.93207177</c:v>
                </c:pt>
                <c:pt idx="1330">
                  <c:v>97.89010492</c:v>
                </c:pt>
                <c:pt idx="1331">
                  <c:v>97.68238543</c:v>
                </c:pt>
                <c:pt idx="1332">
                  <c:v>90.07531682</c:v>
                </c:pt>
                <c:pt idx="1333">
                  <c:v>91.21867215</c:v>
                </c:pt>
                <c:pt idx="1334">
                  <c:v>97.49286131</c:v>
                </c:pt>
                <c:pt idx="1335">
                  <c:v>79.42563075</c:v>
                </c:pt>
                <c:pt idx="1336">
                  <c:v>90.04275015</c:v>
                </c:pt>
                <c:pt idx="1337">
                  <c:v>90.03629257</c:v>
                </c:pt>
                <c:pt idx="1338">
                  <c:v>96.79253894</c:v>
                </c:pt>
                <c:pt idx="1339">
                  <c:v>87.4577974</c:v>
                </c:pt>
                <c:pt idx="1340">
                  <c:v>97.27153503</c:v>
                </c:pt>
                <c:pt idx="1341">
                  <c:v>89.77354588</c:v>
                </c:pt>
                <c:pt idx="1342">
                  <c:v>81.53721729</c:v>
                </c:pt>
                <c:pt idx="1343">
                  <c:v>95.35726581</c:v>
                </c:pt>
                <c:pt idx="1344">
                  <c:v>87.60597328</c:v>
                </c:pt>
                <c:pt idx="1345">
                  <c:v>95.89318682</c:v>
                </c:pt>
                <c:pt idx="1346">
                  <c:v>97.69851575</c:v>
                </c:pt>
                <c:pt idx="1347">
                  <c:v>81.66450469</c:v>
                </c:pt>
                <c:pt idx="1348">
                  <c:v>89.81208867</c:v>
                </c:pt>
                <c:pt idx="1349">
                  <c:v>96.00644135</c:v>
                </c:pt>
                <c:pt idx="1350">
                  <c:v>81.73239404</c:v>
                </c:pt>
                <c:pt idx="1351">
                  <c:v>89.17263156</c:v>
                </c:pt>
                <c:pt idx="1352">
                  <c:v>97.54223883</c:v>
                </c:pt>
                <c:pt idx="1353">
                  <c:v>97.35543549</c:v>
                </c:pt>
                <c:pt idx="1354">
                  <c:v>96.95997318</c:v>
                </c:pt>
                <c:pt idx="1355">
                  <c:v>97.47876385</c:v>
                </c:pt>
                <c:pt idx="1356">
                  <c:v>80.30076727</c:v>
                </c:pt>
                <c:pt idx="1357">
                  <c:v>96.098995</c:v>
                </c:pt>
                <c:pt idx="1358">
                  <c:v>88.14005778</c:v>
                </c:pt>
                <c:pt idx="1359">
                  <c:v>83.07320316</c:v>
                </c:pt>
                <c:pt idx="1360">
                  <c:v>82.619426</c:v>
                </c:pt>
                <c:pt idx="1361">
                  <c:v>97.50100806</c:v>
                </c:pt>
                <c:pt idx="1362">
                  <c:v>73.82963659</c:v>
                </c:pt>
                <c:pt idx="1363">
                  <c:v>95.58982462</c:v>
                </c:pt>
                <c:pt idx="1364">
                  <c:v>83.87797004</c:v>
                </c:pt>
                <c:pt idx="1365">
                  <c:v>97.89418558</c:v>
                </c:pt>
                <c:pt idx="1366">
                  <c:v>95.58271852</c:v>
                </c:pt>
                <c:pt idx="1367">
                  <c:v>94.83515396</c:v>
                </c:pt>
                <c:pt idx="1368">
                  <c:v>62.09331082</c:v>
                </c:pt>
                <c:pt idx="1369">
                  <c:v>97.54195195</c:v>
                </c:pt>
                <c:pt idx="1370">
                  <c:v>88.99984904</c:v>
                </c:pt>
                <c:pt idx="1371">
                  <c:v>97.19847565</c:v>
                </c:pt>
                <c:pt idx="1372">
                  <c:v>81.68655904</c:v>
                </c:pt>
                <c:pt idx="1373">
                  <c:v>95.60435331</c:v>
                </c:pt>
                <c:pt idx="1374">
                  <c:v>82.82417083</c:v>
                </c:pt>
                <c:pt idx="1375">
                  <c:v>88.84418733</c:v>
                </c:pt>
                <c:pt idx="1376">
                  <c:v>81.32939889</c:v>
                </c:pt>
                <c:pt idx="1377">
                  <c:v>96.79624203</c:v>
                </c:pt>
                <c:pt idx="1378">
                  <c:v>97.82268257</c:v>
                </c:pt>
                <c:pt idx="1379">
                  <c:v>90.3637385</c:v>
                </c:pt>
                <c:pt idx="1380">
                  <c:v>97.66015524</c:v>
                </c:pt>
                <c:pt idx="1381">
                  <c:v>89.75118878</c:v>
                </c:pt>
                <c:pt idx="1382">
                  <c:v>90.03323299</c:v>
                </c:pt>
                <c:pt idx="1383">
                  <c:v>90.03145682</c:v>
                </c:pt>
                <c:pt idx="1384">
                  <c:v>90.03922742</c:v>
                </c:pt>
                <c:pt idx="1385">
                  <c:v>96.23717757</c:v>
                </c:pt>
                <c:pt idx="1386">
                  <c:v>96.42646871</c:v>
                </c:pt>
                <c:pt idx="1387">
                  <c:v>96.45613054</c:v>
                </c:pt>
                <c:pt idx="1388">
                  <c:v>96.45282004</c:v>
                </c:pt>
                <c:pt idx="1389">
                  <c:v>90.31055479</c:v>
                </c:pt>
                <c:pt idx="1390">
                  <c:v>87.25234875</c:v>
                </c:pt>
                <c:pt idx="1391">
                  <c:v>96.17358759</c:v>
                </c:pt>
                <c:pt idx="1392">
                  <c:v>88.94073176</c:v>
                </c:pt>
                <c:pt idx="1393">
                  <c:v>88.35904981</c:v>
                </c:pt>
                <c:pt idx="1394">
                  <c:v>95.62205357</c:v>
                </c:pt>
                <c:pt idx="1395">
                  <c:v>96.5735854</c:v>
                </c:pt>
                <c:pt idx="1396">
                  <c:v>83.2008361</c:v>
                </c:pt>
                <c:pt idx="1397">
                  <c:v>82.81996636</c:v>
                </c:pt>
                <c:pt idx="1398">
                  <c:v>82.82793941</c:v>
                </c:pt>
                <c:pt idx="1399">
                  <c:v>97.32425901</c:v>
                </c:pt>
                <c:pt idx="1400">
                  <c:v>94.8594353</c:v>
                </c:pt>
                <c:pt idx="1401">
                  <c:v>69.92537311</c:v>
                </c:pt>
                <c:pt idx="1402">
                  <c:v>97.69349302</c:v>
                </c:pt>
                <c:pt idx="1403">
                  <c:v>97.49510674</c:v>
                </c:pt>
                <c:pt idx="1404">
                  <c:v>75.41431717</c:v>
                </c:pt>
                <c:pt idx="1405">
                  <c:v>97.85340377</c:v>
                </c:pt>
                <c:pt idx="1406">
                  <c:v>98.53072166</c:v>
                </c:pt>
                <c:pt idx="1407">
                  <c:v>97.17839963</c:v>
                </c:pt>
                <c:pt idx="1408">
                  <c:v>89.78138142</c:v>
                </c:pt>
                <c:pt idx="1409">
                  <c:v>89.49803987</c:v>
                </c:pt>
                <c:pt idx="1410">
                  <c:v>89.21359421</c:v>
                </c:pt>
                <c:pt idx="1411">
                  <c:v>98.67915413</c:v>
                </c:pt>
                <c:pt idx="1412">
                  <c:v>96.26370623</c:v>
                </c:pt>
                <c:pt idx="1413">
                  <c:v>97.43721154</c:v>
                </c:pt>
                <c:pt idx="1414">
                  <c:v>97.89318721</c:v>
                </c:pt>
                <c:pt idx="1415">
                  <c:v>87.48042013</c:v>
                </c:pt>
                <c:pt idx="1416">
                  <c:v>94.85943431</c:v>
                </c:pt>
                <c:pt idx="1417">
                  <c:v>95.32230309</c:v>
                </c:pt>
                <c:pt idx="1418">
                  <c:v>90.07067111</c:v>
                </c:pt>
                <c:pt idx="1419">
                  <c:v>88.83251196</c:v>
                </c:pt>
                <c:pt idx="1420">
                  <c:v>89.42218594</c:v>
                </c:pt>
                <c:pt idx="1421">
                  <c:v>82.54165712</c:v>
                </c:pt>
                <c:pt idx="1422">
                  <c:v>98.12899377</c:v>
                </c:pt>
                <c:pt idx="1423">
                  <c:v>83.64889851</c:v>
                </c:pt>
                <c:pt idx="1424">
                  <c:v>81.83658665</c:v>
                </c:pt>
                <c:pt idx="1425">
                  <c:v>82.56432183</c:v>
                </c:pt>
                <c:pt idx="1426">
                  <c:v>97.01265115</c:v>
                </c:pt>
                <c:pt idx="1427">
                  <c:v>97.04277059</c:v>
                </c:pt>
                <c:pt idx="1428">
                  <c:v>95.65957191</c:v>
                </c:pt>
                <c:pt idx="1429">
                  <c:v>80.1968352</c:v>
                </c:pt>
                <c:pt idx="1430">
                  <c:v>87.54341691</c:v>
                </c:pt>
                <c:pt idx="1431">
                  <c:v>87.55779871</c:v>
                </c:pt>
                <c:pt idx="1432">
                  <c:v>98.54188456</c:v>
                </c:pt>
                <c:pt idx="1433">
                  <c:v>90.27457316</c:v>
                </c:pt>
                <c:pt idx="1434">
                  <c:v>88.97867397</c:v>
                </c:pt>
                <c:pt idx="1435">
                  <c:v>54.25874651</c:v>
                </c:pt>
                <c:pt idx="1436">
                  <c:v>90.13012363</c:v>
                </c:pt>
                <c:pt idx="1437">
                  <c:v>97.41559418</c:v>
                </c:pt>
                <c:pt idx="1438">
                  <c:v>88.95916451</c:v>
                </c:pt>
                <c:pt idx="1439">
                  <c:v>87.60597246</c:v>
                </c:pt>
                <c:pt idx="1440">
                  <c:v>95.26671758</c:v>
                </c:pt>
                <c:pt idx="1441">
                  <c:v>88.02930141</c:v>
                </c:pt>
                <c:pt idx="1442">
                  <c:v>95.75689304</c:v>
                </c:pt>
                <c:pt idx="1443">
                  <c:v>95.01032521</c:v>
                </c:pt>
                <c:pt idx="1444">
                  <c:v>96.89316924</c:v>
                </c:pt>
                <c:pt idx="1445">
                  <c:v>86.9563976</c:v>
                </c:pt>
                <c:pt idx="1446">
                  <c:v>95.97302995</c:v>
                </c:pt>
                <c:pt idx="1447">
                  <c:v>89.28273194</c:v>
                </c:pt>
                <c:pt idx="1448">
                  <c:v>88.72902647</c:v>
                </c:pt>
                <c:pt idx="1449">
                  <c:v>88.48304608</c:v>
                </c:pt>
                <c:pt idx="1450">
                  <c:v>97.48243918</c:v>
                </c:pt>
                <c:pt idx="1451">
                  <c:v>88.23047303</c:v>
                </c:pt>
                <c:pt idx="1452">
                  <c:v>83.11242157</c:v>
                </c:pt>
                <c:pt idx="1453">
                  <c:v>73.81309444</c:v>
                </c:pt>
                <c:pt idx="1454">
                  <c:v>96.69555671</c:v>
                </c:pt>
                <c:pt idx="1455">
                  <c:v>89.85996972</c:v>
                </c:pt>
                <c:pt idx="1456">
                  <c:v>97.12714302</c:v>
                </c:pt>
                <c:pt idx="1457">
                  <c:v>97.09735712</c:v>
                </c:pt>
                <c:pt idx="1458">
                  <c:v>91.00541849</c:v>
                </c:pt>
                <c:pt idx="1459">
                  <c:v>90.52974576</c:v>
                </c:pt>
                <c:pt idx="1460">
                  <c:v>95.8902157</c:v>
                </c:pt>
                <c:pt idx="1461">
                  <c:v>88.0023462</c:v>
                </c:pt>
                <c:pt idx="1462">
                  <c:v>97.4159898</c:v>
                </c:pt>
                <c:pt idx="1463">
                  <c:v>96.8033302</c:v>
                </c:pt>
                <c:pt idx="1464">
                  <c:v>89.55256591</c:v>
                </c:pt>
                <c:pt idx="1465">
                  <c:v>95.63041798</c:v>
                </c:pt>
                <c:pt idx="1466">
                  <c:v>89.2308624</c:v>
                </c:pt>
                <c:pt idx="1467">
                  <c:v>96.70479773</c:v>
                </c:pt>
                <c:pt idx="1468">
                  <c:v>98.16652459</c:v>
                </c:pt>
                <c:pt idx="1469">
                  <c:v>90.26966792</c:v>
                </c:pt>
                <c:pt idx="1470">
                  <c:v>97.24389748</c:v>
                </c:pt>
                <c:pt idx="1471">
                  <c:v>88.74171595</c:v>
                </c:pt>
                <c:pt idx="1472">
                  <c:v>96.30330008</c:v>
                </c:pt>
                <c:pt idx="1473">
                  <c:v>91.36113776</c:v>
                </c:pt>
                <c:pt idx="1474">
                  <c:v>89.77879208</c:v>
                </c:pt>
                <c:pt idx="1475">
                  <c:v>90.91829526</c:v>
                </c:pt>
                <c:pt idx="1476">
                  <c:v>89.77879169</c:v>
                </c:pt>
                <c:pt idx="1477">
                  <c:v>89.77879522</c:v>
                </c:pt>
                <c:pt idx="1478">
                  <c:v>96.94385409</c:v>
                </c:pt>
                <c:pt idx="1479">
                  <c:v>96.90801771</c:v>
                </c:pt>
                <c:pt idx="1480">
                  <c:v>89.49396211</c:v>
                </c:pt>
                <c:pt idx="1481">
                  <c:v>88.02272523</c:v>
                </c:pt>
                <c:pt idx="1482">
                  <c:v>97.49468194</c:v>
                </c:pt>
                <c:pt idx="1483">
                  <c:v>96.99074797</c:v>
                </c:pt>
                <c:pt idx="1484">
                  <c:v>97.58545715</c:v>
                </c:pt>
                <c:pt idx="1485">
                  <c:v>81.93508429</c:v>
                </c:pt>
                <c:pt idx="1486">
                  <c:v>97.98161907</c:v>
                </c:pt>
                <c:pt idx="1487">
                  <c:v>60.49050788</c:v>
                </c:pt>
                <c:pt idx="1488">
                  <c:v>98.72198217</c:v>
                </c:pt>
                <c:pt idx="1489">
                  <c:v>97.95153062</c:v>
                </c:pt>
                <c:pt idx="1490">
                  <c:v>88.2875213</c:v>
                </c:pt>
                <c:pt idx="1491">
                  <c:v>96.46714149</c:v>
                </c:pt>
                <c:pt idx="1492">
                  <c:v>91.65306798</c:v>
                </c:pt>
                <c:pt idx="1493">
                  <c:v>98.13806273</c:v>
                </c:pt>
                <c:pt idx="1494">
                  <c:v>94.85943611</c:v>
                </c:pt>
                <c:pt idx="1495">
                  <c:v>81.92872855</c:v>
                </c:pt>
                <c:pt idx="1496">
                  <c:v>95.07049446</c:v>
                </c:pt>
                <c:pt idx="1497">
                  <c:v>89.78930757</c:v>
                </c:pt>
                <c:pt idx="1498">
                  <c:v>96.34161843</c:v>
                </c:pt>
                <c:pt idx="1499">
                  <c:v>88.49986903</c:v>
                </c:pt>
                <c:pt idx="1500">
                  <c:v>87.87595599</c:v>
                </c:pt>
                <c:pt idx="1501">
                  <c:v>96.99129423</c:v>
                </c:pt>
                <c:pt idx="1502">
                  <c:v>90.60919284</c:v>
                </c:pt>
                <c:pt idx="1503">
                  <c:v>97.81297988</c:v>
                </c:pt>
                <c:pt idx="1504">
                  <c:v>89.25736194</c:v>
                </c:pt>
                <c:pt idx="1505">
                  <c:v>82.1442471</c:v>
                </c:pt>
                <c:pt idx="1506">
                  <c:v>89.52002328</c:v>
                </c:pt>
                <c:pt idx="1507">
                  <c:v>97.7302539</c:v>
                </c:pt>
                <c:pt idx="1508">
                  <c:v>88.19304036</c:v>
                </c:pt>
                <c:pt idx="1509">
                  <c:v>98.20226326</c:v>
                </c:pt>
                <c:pt idx="1510">
                  <c:v>87.63757188</c:v>
                </c:pt>
                <c:pt idx="1511">
                  <c:v>80.38410662</c:v>
                </c:pt>
                <c:pt idx="1512">
                  <c:v>73.13064439</c:v>
                </c:pt>
                <c:pt idx="1513">
                  <c:v>80.38411028</c:v>
                </c:pt>
                <c:pt idx="1514">
                  <c:v>94.89103345</c:v>
                </c:pt>
                <c:pt idx="1515">
                  <c:v>87.63757116</c:v>
                </c:pt>
                <c:pt idx="1516">
                  <c:v>80.39561231</c:v>
                </c:pt>
                <c:pt idx="1517">
                  <c:v>94.89103339</c:v>
                </c:pt>
                <c:pt idx="1518">
                  <c:v>80.38699464</c:v>
                </c:pt>
                <c:pt idx="1519">
                  <c:v>80.38410991</c:v>
                </c:pt>
                <c:pt idx="1520">
                  <c:v>87.63756891</c:v>
                </c:pt>
                <c:pt idx="1521">
                  <c:v>82.03494855</c:v>
                </c:pt>
                <c:pt idx="1522">
                  <c:v>96.2931133</c:v>
                </c:pt>
                <c:pt idx="1523">
                  <c:v>73.99154446</c:v>
                </c:pt>
                <c:pt idx="1524">
                  <c:v>88.26844413</c:v>
                </c:pt>
                <c:pt idx="1525">
                  <c:v>75.70408012</c:v>
                </c:pt>
                <c:pt idx="1526">
                  <c:v>82.95127605</c:v>
                </c:pt>
                <c:pt idx="1527">
                  <c:v>90.46341864</c:v>
                </c:pt>
                <c:pt idx="1528">
                  <c:v>96.25202927</c:v>
                </c:pt>
                <c:pt idx="1529">
                  <c:v>82.41703219</c:v>
                </c:pt>
                <c:pt idx="1530">
                  <c:v>97.59480455</c:v>
                </c:pt>
                <c:pt idx="1531">
                  <c:v>82.98849251</c:v>
                </c:pt>
                <c:pt idx="1532">
                  <c:v>96.05855434</c:v>
                </c:pt>
                <c:pt idx="1533">
                  <c:v>82.72380327</c:v>
                </c:pt>
                <c:pt idx="1534">
                  <c:v>97.76496726</c:v>
                </c:pt>
                <c:pt idx="1535">
                  <c:v>81.89809484</c:v>
                </c:pt>
                <c:pt idx="1536">
                  <c:v>88.91720577</c:v>
                </c:pt>
                <c:pt idx="1537">
                  <c:v>82.9976422</c:v>
                </c:pt>
                <c:pt idx="1538">
                  <c:v>91.37002119</c:v>
                </c:pt>
                <c:pt idx="1539">
                  <c:v>90.53856483</c:v>
                </c:pt>
                <c:pt idx="1540">
                  <c:v>90.53170819</c:v>
                </c:pt>
                <c:pt idx="1541">
                  <c:v>97.33864192</c:v>
                </c:pt>
                <c:pt idx="1542">
                  <c:v>96.16858417</c:v>
                </c:pt>
                <c:pt idx="1543">
                  <c:v>94.83124391</c:v>
                </c:pt>
                <c:pt idx="1544">
                  <c:v>95.42926587</c:v>
                </c:pt>
                <c:pt idx="1545">
                  <c:v>96.99202761</c:v>
                </c:pt>
                <c:pt idx="1546">
                  <c:v>97.04505022</c:v>
                </c:pt>
                <c:pt idx="1547">
                  <c:v>96.07648657</c:v>
                </c:pt>
                <c:pt idx="1548">
                  <c:v>87.58549651</c:v>
                </c:pt>
                <c:pt idx="1549">
                  <c:v>95.40327413</c:v>
                </c:pt>
                <c:pt idx="1550">
                  <c:v>94.82525903</c:v>
                </c:pt>
                <c:pt idx="1551">
                  <c:v>97.79308135</c:v>
                </c:pt>
                <c:pt idx="1552">
                  <c:v>82.49149114</c:v>
                </c:pt>
                <c:pt idx="1553">
                  <c:v>89.59350923</c:v>
                </c:pt>
                <c:pt idx="1554">
                  <c:v>88.60681459</c:v>
                </c:pt>
                <c:pt idx="1555">
                  <c:v>76.26148206</c:v>
                </c:pt>
                <c:pt idx="1556">
                  <c:v>97.81000081</c:v>
                </c:pt>
                <c:pt idx="1557">
                  <c:v>97.81150004</c:v>
                </c:pt>
                <c:pt idx="1558">
                  <c:v>80.20255383</c:v>
                </c:pt>
                <c:pt idx="1559">
                  <c:v>90.54139382</c:v>
                </c:pt>
                <c:pt idx="1560">
                  <c:v>80.1988319</c:v>
                </c:pt>
                <c:pt idx="1561">
                  <c:v>95.02351836</c:v>
                </c:pt>
                <c:pt idx="1562">
                  <c:v>95.61939998</c:v>
                </c:pt>
                <c:pt idx="1563">
                  <c:v>97.45347669</c:v>
                </c:pt>
                <c:pt idx="1564">
                  <c:v>95.86363489</c:v>
                </c:pt>
                <c:pt idx="1565">
                  <c:v>81.5577076</c:v>
                </c:pt>
                <c:pt idx="1566">
                  <c:v>96.65624003</c:v>
                </c:pt>
                <c:pt idx="1567">
                  <c:v>87.90549515</c:v>
                </c:pt>
                <c:pt idx="1568">
                  <c:v>87.90815416</c:v>
                </c:pt>
                <c:pt idx="1569">
                  <c:v>97.1952957</c:v>
                </c:pt>
                <c:pt idx="1570">
                  <c:v>95.65441346</c:v>
                </c:pt>
                <c:pt idx="1571">
                  <c:v>97.4734764</c:v>
                </c:pt>
                <c:pt idx="1572">
                  <c:v>74.40366247</c:v>
                </c:pt>
                <c:pt idx="1573">
                  <c:v>80.31715127</c:v>
                </c:pt>
                <c:pt idx="1574">
                  <c:v>94.67699067</c:v>
                </c:pt>
                <c:pt idx="1575">
                  <c:v>96.11728175</c:v>
                </c:pt>
                <c:pt idx="1576">
                  <c:v>97.29573607</c:v>
                </c:pt>
                <c:pt idx="1577">
                  <c:v>90.26563873</c:v>
                </c:pt>
                <c:pt idx="1578">
                  <c:v>96.25134963</c:v>
                </c:pt>
                <c:pt idx="1579">
                  <c:v>95.9690678</c:v>
                </c:pt>
                <c:pt idx="1580">
                  <c:v>87.45839692</c:v>
                </c:pt>
                <c:pt idx="1581">
                  <c:v>75.41118321</c:v>
                </c:pt>
                <c:pt idx="1582">
                  <c:v>96.81059025</c:v>
                </c:pt>
                <c:pt idx="1583">
                  <c:v>88.79979682</c:v>
                </c:pt>
                <c:pt idx="1584">
                  <c:v>89.78222811</c:v>
                </c:pt>
                <c:pt idx="1585">
                  <c:v>97.6881896</c:v>
                </c:pt>
                <c:pt idx="1586">
                  <c:v>95.87484846</c:v>
                </c:pt>
                <c:pt idx="1587">
                  <c:v>88.34180787</c:v>
                </c:pt>
                <c:pt idx="1588">
                  <c:v>95.87470622</c:v>
                </c:pt>
                <c:pt idx="1589">
                  <c:v>82.82165333</c:v>
                </c:pt>
                <c:pt idx="1590">
                  <c:v>95.86478626</c:v>
                </c:pt>
                <c:pt idx="1591">
                  <c:v>98.03410107</c:v>
                </c:pt>
                <c:pt idx="1592">
                  <c:v>97.82776878</c:v>
                </c:pt>
                <c:pt idx="1593">
                  <c:v>96.09901214</c:v>
                </c:pt>
                <c:pt idx="1594">
                  <c:v>74.32122709</c:v>
                </c:pt>
                <c:pt idx="1595">
                  <c:v>81.25014957</c:v>
                </c:pt>
                <c:pt idx="1596">
                  <c:v>90.17992212</c:v>
                </c:pt>
                <c:pt idx="1597">
                  <c:v>89.69844901</c:v>
                </c:pt>
                <c:pt idx="1598">
                  <c:v>95.32866697</c:v>
                </c:pt>
                <c:pt idx="1599">
                  <c:v>80.53135799</c:v>
                </c:pt>
                <c:pt idx="1600">
                  <c:v>97.4730701</c:v>
                </c:pt>
                <c:pt idx="1601">
                  <c:v>97.49027645</c:v>
                </c:pt>
                <c:pt idx="1602">
                  <c:v>87.60597171</c:v>
                </c:pt>
                <c:pt idx="1603">
                  <c:v>87.60604858</c:v>
                </c:pt>
                <c:pt idx="1604">
                  <c:v>97.53071068</c:v>
                </c:pt>
                <c:pt idx="1605">
                  <c:v>97.32194143</c:v>
                </c:pt>
                <c:pt idx="1606">
                  <c:v>97.90726051</c:v>
                </c:pt>
                <c:pt idx="1607">
                  <c:v>97.61903581</c:v>
                </c:pt>
                <c:pt idx="1608">
                  <c:v>98.65812931</c:v>
                </c:pt>
                <c:pt idx="1609">
                  <c:v>95.2519217</c:v>
                </c:pt>
                <c:pt idx="1610">
                  <c:v>96.38190845</c:v>
                </c:pt>
                <c:pt idx="1611">
                  <c:v>96.98058896</c:v>
                </c:pt>
                <c:pt idx="1612">
                  <c:v>75.50766714</c:v>
                </c:pt>
                <c:pt idx="1613">
                  <c:v>89.83880855</c:v>
                </c:pt>
                <c:pt idx="1614">
                  <c:v>97.75892492</c:v>
                </c:pt>
                <c:pt idx="1615">
                  <c:v>89.98997025</c:v>
                </c:pt>
                <c:pt idx="1616">
                  <c:v>95.72812653</c:v>
                </c:pt>
                <c:pt idx="1617">
                  <c:v>88.21816468</c:v>
                </c:pt>
                <c:pt idx="1618">
                  <c:v>90.31655097</c:v>
                </c:pt>
                <c:pt idx="1619">
                  <c:v>89.32034052</c:v>
                </c:pt>
                <c:pt idx="1620">
                  <c:v>95.55692779</c:v>
                </c:pt>
                <c:pt idx="1621">
                  <c:v>95.5286641</c:v>
                </c:pt>
                <c:pt idx="1622">
                  <c:v>95.53058213</c:v>
                </c:pt>
                <c:pt idx="1623">
                  <c:v>95.04841006</c:v>
                </c:pt>
                <c:pt idx="1624">
                  <c:v>90.6713044</c:v>
                </c:pt>
                <c:pt idx="1625">
                  <c:v>97.74722271</c:v>
                </c:pt>
                <c:pt idx="1626">
                  <c:v>95.54780069</c:v>
                </c:pt>
                <c:pt idx="1627">
                  <c:v>59.12763475</c:v>
                </c:pt>
                <c:pt idx="1628">
                  <c:v>38.8077637</c:v>
                </c:pt>
                <c:pt idx="1629">
                  <c:v>97.93521861</c:v>
                </c:pt>
                <c:pt idx="1630">
                  <c:v>87.60588355</c:v>
                </c:pt>
                <c:pt idx="1631">
                  <c:v>89.73707108</c:v>
                </c:pt>
                <c:pt idx="1632">
                  <c:v>94.78613116</c:v>
                </c:pt>
                <c:pt idx="1633">
                  <c:v>97.56529738</c:v>
                </c:pt>
                <c:pt idx="1634">
                  <c:v>81.04715734</c:v>
                </c:pt>
                <c:pt idx="1635">
                  <c:v>87.54511014</c:v>
                </c:pt>
                <c:pt idx="1636">
                  <c:v>95.11103678</c:v>
                </c:pt>
                <c:pt idx="1637">
                  <c:v>90.15409205</c:v>
                </c:pt>
                <c:pt idx="1638">
                  <c:v>81.94303861</c:v>
                </c:pt>
                <c:pt idx="1639">
                  <c:v>88.43985912</c:v>
                </c:pt>
                <c:pt idx="1640">
                  <c:v>97.51424987</c:v>
                </c:pt>
                <c:pt idx="1641">
                  <c:v>88.92001808</c:v>
                </c:pt>
                <c:pt idx="1642">
                  <c:v>97.45834203</c:v>
                </c:pt>
                <c:pt idx="1643">
                  <c:v>96.75320638</c:v>
                </c:pt>
                <c:pt idx="1644">
                  <c:v>97.21916351</c:v>
                </c:pt>
                <c:pt idx="1645">
                  <c:v>97.07189798</c:v>
                </c:pt>
                <c:pt idx="1646">
                  <c:v>82.50374355</c:v>
                </c:pt>
                <c:pt idx="1647">
                  <c:v>95.90332072</c:v>
                </c:pt>
                <c:pt idx="1648">
                  <c:v>87.73563328</c:v>
                </c:pt>
                <c:pt idx="1649">
                  <c:v>88.25865395</c:v>
                </c:pt>
                <c:pt idx="1650">
                  <c:v>94.72239151</c:v>
                </c:pt>
                <c:pt idx="1651">
                  <c:v>90.05919388</c:v>
                </c:pt>
                <c:pt idx="1652">
                  <c:v>97.30737339</c:v>
                </c:pt>
                <c:pt idx="1653">
                  <c:v>89.46878262</c:v>
                </c:pt>
                <c:pt idx="1654">
                  <c:v>97.61814084</c:v>
                </c:pt>
                <c:pt idx="1655">
                  <c:v>90.25191137</c:v>
                </c:pt>
                <c:pt idx="1656">
                  <c:v>89.73875775</c:v>
                </c:pt>
                <c:pt idx="1657">
                  <c:v>90.03861983</c:v>
                </c:pt>
                <c:pt idx="1658">
                  <c:v>89.73590179</c:v>
                </c:pt>
                <c:pt idx="1659">
                  <c:v>97.41120032</c:v>
                </c:pt>
                <c:pt idx="1660">
                  <c:v>97.41536156</c:v>
                </c:pt>
                <c:pt idx="1661">
                  <c:v>90.27862692</c:v>
                </c:pt>
                <c:pt idx="1662">
                  <c:v>83.56591556</c:v>
                </c:pt>
                <c:pt idx="1663">
                  <c:v>71.68447524</c:v>
                </c:pt>
                <c:pt idx="1664">
                  <c:v>89.52543146</c:v>
                </c:pt>
                <c:pt idx="1665">
                  <c:v>83.33758851</c:v>
                </c:pt>
                <c:pt idx="1666">
                  <c:v>65.43991381</c:v>
                </c:pt>
                <c:pt idx="1667">
                  <c:v>97.60862474</c:v>
                </c:pt>
                <c:pt idx="1668">
                  <c:v>88.2866522</c:v>
                </c:pt>
                <c:pt idx="1669">
                  <c:v>82.95427931</c:v>
                </c:pt>
                <c:pt idx="1670">
                  <c:v>82.65819961</c:v>
                </c:pt>
                <c:pt idx="1671">
                  <c:v>89.91409456</c:v>
                </c:pt>
                <c:pt idx="1672">
                  <c:v>81.83023469</c:v>
                </c:pt>
                <c:pt idx="1673">
                  <c:v>97.8536553</c:v>
                </c:pt>
                <c:pt idx="1674">
                  <c:v>89.61825863</c:v>
                </c:pt>
                <c:pt idx="1675">
                  <c:v>81.31221655</c:v>
                </c:pt>
                <c:pt idx="1676">
                  <c:v>97.93790709</c:v>
                </c:pt>
                <c:pt idx="1677">
                  <c:v>97.37881372</c:v>
                </c:pt>
                <c:pt idx="1678">
                  <c:v>95.33863318</c:v>
                </c:pt>
                <c:pt idx="1679">
                  <c:v>89.35215669</c:v>
                </c:pt>
                <c:pt idx="1680">
                  <c:v>88.10382289</c:v>
                </c:pt>
                <c:pt idx="1681">
                  <c:v>95.33474513</c:v>
                </c:pt>
                <c:pt idx="1682">
                  <c:v>97.18398306</c:v>
                </c:pt>
                <c:pt idx="1683">
                  <c:v>97.22849924</c:v>
                </c:pt>
                <c:pt idx="1684">
                  <c:v>95.93746212</c:v>
                </c:pt>
                <c:pt idx="1685">
                  <c:v>94.95346799</c:v>
                </c:pt>
                <c:pt idx="1686">
                  <c:v>97.78830854</c:v>
                </c:pt>
                <c:pt idx="1687">
                  <c:v>97.7081125</c:v>
                </c:pt>
                <c:pt idx="1688">
                  <c:v>96.29037276</c:v>
                </c:pt>
                <c:pt idx="1689">
                  <c:v>96.27795969</c:v>
                </c:pt>
                <c:pt idx="1690">
                  <c:v>89.4765262</c:v>
                </c:pt>
                <c:pt idx="1691">
                  <c:v>89.99001653</c:v>
                </c:pt>
                <c:pt idx="1692">
                  <c:v>82.82084855</c:v>
                </c:pt>
                <c:pt idx="1693">
                  <c:v>82.31256863</c:v>
                </c:pt>
                <c:pt idx="1694">
                  <c:v>81.15146073</c:v>
                </c:pt>
                <c:pt idx="1695">
                  <c:v>95.65350875</c:v>
                </c:pt>
                <c:pt idx="1696">
                  <c:v>81.15131273</c:v>
                </c:pt>
                <c:pt idx="1697">
                  <c:v>89.36492109</c:v>
                </c:pt>
                <c:pt idx="1698">
                  <c:v>80.93084948</c:v>
                </c:pt>
                <c:pt idx="1699">
                  <c:v>95.82290797</c:v>
                </c:pt>
                <c:pt idx="1700">
                  <c:v>87.8651795</c:v>
                </c:pt>
                <c:pt idx="1701">
                  <c:v>97.0771796</c:v>
                </c:pt>
                <c:pt idx="1702">
                  <c:v>98.66472197</c:v>
                </c:pt>
                <c:pt idx="1703">
                  <c:v>90.14892008</c:v>
                </c:pt>
                <c:pt idx="1704">
                  <c:v>89.97465546</c:v>
                </c:pt>
                <c:pt idx="1705">
                  <c:v>75.11833347</c:v>
                </c:pt>
                <c:pt idx="1706">
                  <c:v>90.35297906</c:v>
                </c:pt>
                <c:pt idx="1707">
                  <c:v>82.46356237</c:v>
                </c:pt>
                <c:pt idx="1708">
                  <c:v>73.84515115</c:v>
                </c:pt>
                <c:pt idx="1709">
                  <c:v>96.83528654</c:v>
                </c:pt>
                <c:pt idx="1710">
                  <c:v>98.72633979</c:v>
                </c:pt>
                <c:pt idx="1711">
                  <c:v>88.18627369</c:v>
                </c:pt>
                <c:pt idx="1712">
                  <c:v>67.02522836</c:v>
                </c:pt>
                <c:pt idx="1713">
                  <c:v>82.73781392</c:v>
                </c:pt>
                <c:pt idx="1714">
                  <c:v>98.02464993</c:v>
                </c:pt>
                <c:pt idx="1715">
                  <c:v>90.81070228</c:v>
                </c:pt>
                <c:pt idx="1716">
                  <c:v>82.75478958</c:v>
                </c:pt>
                <c:pt idx="1717">
                  <c:v>98.0397953</c:v>
                </c:pt>
                <c:pt idx="1718">
                  <c:v>79.76905805</c:v>
                </c:pt>
                <c:pt idx="1719">
                  <c:v>89.68625953</c:v>
                </c:pt>
                <c:pt idx="1720">
                  <c:v>97.61192301</c:v>
                </c:pt>
                <c:pt idx="1721">
                  <c:v>91.39204955</c:v>
                </c:pt>
                <c:pt idx="1722">
                  <c:v>96.0703879</c:v>
                </c:pt>
                <c:pt idx="1723">
                  <c:v>97.4758838</c:v>
                </c:pt>
                <c:pt idx="1724">
                  <c:v>81.50670133</c:v>
                </c:pt>
                <c:pt idx="1725">
                  <c:v>97.47322404</c:v>
                </c:pt>
                <c:pt idx="1726">
                  <c:v>97.43879599</c:v>
                </c:pt>
                <c:pt idx="1727">
                  <c:v>87.53226555</c:v>
                </c:pt>
                <c:pt idx="1728">
                  <c:v>89.76772941</c:v>
                </c:pt>
                <c:pt idx="1729">
                  <c:v>97.62696612</c:v>
                </c:pt>
                <c:pt idx="1730">
                  <c:v>90.16824387</c:v>
                </c:pt>
                <c:pt idx="1731">
                  <c:v>89.94681673</c:v>
                </c:pt>
                <c:pt idx="1732">
                  <c:v>96.68007057</c:v>
                </c:pt>
                <c:pt idx="1733">
                  <c:v>89.94364532</c:v>
                </c:pt>
                <c:pt idx="1734">
                  <c:v>81.57495427</c:v>
                </c:pt>
                <c:pt idx="1735">
                  <c:v>59.17938379</c:v>
                </c:pt>
                <c:pt idx="1736">
                  <c:v>82.6777443</c:v>
                </c:pt>
                <c:pt idx="1737">
                  <c:v>67.78151941</c:v>
                </c:pt>
                <c:pt idx="1738">
                  <c:v>83.2614832</c:v>
                </c:pt>
                <c:pt idx="1739">
                  <c:v>97.62583185</c:v>
                </c:pt>
                <c:pt idx="1740">
                  <c:v>82.72313459</c:v>
                </c:pt>
                <c:pt idx="1741">
                  <c:v>97.23938877</c:v>
                </c:pt>
                <c:pt idx="1742">
                  <c:v>99.64148655</c:v>
                </c:pt>
                <c:pt idx="1743">
                  <c:v>88.07437486</c:v>
                </c:pt>
                <c:pt idx="1744">
                  <c:v>88.07419344</c:v>
                </c:pt>
                <c:pt idx="1745">
                  <c:v>88.08197949</c:v>
                </c:pt>
                <c:pt idx="1746">
                  <c:v>51.81001753</c:v>
                </c:pt>
                <c:pt idx="1747">
                  <c:v>95.68496509</c:v>
                </c:pt>
                <c:pt idx="1748">
                  <c:v>90.02280141</c:v>
                </c:pt>
                <c:pt idx="1749">
                  <c:v>97.83776619</c:v>
                </c:pt>
                <c:pt idx="1750">
                  <c:v>94.7174166</c:v>
                </c:pt>
                <c:pt idx="1751">
                  <c:v>95.62221447</c:v>
                </c:pt>
                <c:pt idx="1752">
                  <c:v>81.51288223</c:v>
                </c:pt>
                <c:pt idx="1753">
                  <c:v>91.00815922</c:v>
                </c:pt>
                <c:pt idx="1754">
                  <c:v>97.78361749</c:v>
                </c:pt>
                <c:pt idx="1755">
                  <c:v>97.34492661</c:v>
                </c:pt>
                <c:pt idx="1756">
                  <c:v>97.33862391</c:v>
                </c:pt>
                <c:pt idx="1757">
                  <c:v>96.50973506</c:v>
                </c:pt>
                <c:pt idx="1758">
                  <c:v>89.99586977</c:v>
                </c:pt>
                <c:pt idx="1759">
                  <c:v>82.70325722</c:v>
                </c:pt>
                <c:pt idx="1760">
                  <c:v>95.98773858</c:v>
                </c:pt>
                <c:pt idx="1761">
                  <c:v>96.1267213</c:v>
                </c:pt>
                <c:pt idx="1762">
                  <c:v>82.25253979</c:v>
                </c:pt>
                <c:pt idx="1763">
                  <c:v>96.61364762</c:v>
                </c:pt>
                <c:pt idx="1764">
                  <c:v>88.62830523</c:v>
                </c:pt>
                <c:pt idx="1765">
                  <c:v>97.08261586</c:v>
                </c:pt>
                <c:pt idx="1766">
                  <c:v>95.05058538</c:v>
                </c:pt>
                <c:pt idx="1767">
                  <c:v>96.62589568</c:v>
                </c:pt>
                <c:pt idx="1768">
                  <c:v>97.85378704</c:v>
                </c:pt>
                <c:pt idx="1769">
                  <c:v>98.78045399</c:v>
                </c:pt>
                <c:pt idx="1770">
                  <c:v>89.92129838</c:v>
                </c:pt>
                <c:pt idx="1771">
                  <c:v>98.10469626</c:v>
                </c:pt>
                <c:pt idx="1772">
                  <c:v>97.73935967</c:v>
                </c:pt>
                <c:pt idx="1773">
                  <c:v>97.32333267</c:v>
                </c:pt>
                <c:pt idx="1774">
                  <c:v>97.63528895</c:v>
                </c:pt>
                <c:pt idx="1775">
                  <c:v>90.08930463</c:v>
                </c:pt>
                <c:pt idx="1776">
                  <c:v>90.1002325</c:v>
                </c:pt>
                <c:pt idx="1777">
                  <c:v>95.95803094</c:v>
                </c:pt>
                <c:pt idx="1778">
                  <c:v>97.63467857</c:v>
                </c:pt>
                <c:pt idx="1779">
                  <c:v>89.93862183</c:v>
                </c:pt>
                <c:pt idx="1780">
                  <c:v>89.01096916</c:v>
                </c:pt>
                <c:pt idx="1781">
                  <c:v>94.76798449</c:v>
                </c:pt>
                <c:pt idx="1782">
                  <c:v>96.9234392</c:v>
                </c:pt>
                <c:pt idx="1783">
                  <c:v>89.67714229</c:v>
                </c:pt>
                <c:pt idx="1784">
                  <c:v>96.59932496</c:v>
                </c:pt>
                <c:pt idx="1785">
                  <c:v>98.19937618</c:v>
                </c:pt>
                <c:pt idx="1786">
                  <c:v>97.6563661</c:v>
                </c:pt>
                <c:pt idx="1787">
                  <c:v>97.17187766</c:v>
                </c:pt>
                <c:pt idx="1788">
                  <c:v>81.11857962</c:v>
                </c:pt>
                <c:pt idx="1789">
                  <c:v>95.81306555</c:v>
                </c:pt>
                <c:pt idx="1790">
                  <c:v>82.72995881</c:v>
                </c:pt>
                <c:pt idx="1791">
                  <c:v>95.97178825</c:v>
                </c:pt>
                <c:pt idx="1792">
                  <c:v>97.82310339</c:v>
                </c:pt>
                <c:pt idx="1793">
                  <c:v>97.41100322</c:v>
                </c:pt>
                <c:pt idx="1794">
                  <c:v>97.81119492</c:v>
                </c:pt>
                <c:pt idx="1795">
                  <c:v>89.4542379</c:v>
                </c:pt>
                <c:pt idx="1796">
                  <c:v>97.24034919</c:v>
                </c:pt>
                <c:pt idx="1797">
                  <c:v>96.76347324</c:v>
                </c:pt>
                <c:pt idx="1798">
                  <c:v>80.94295992</c:v>
                </c:pt>
                <c:pt idx="1799">
                  <c:v>97.22173097</c:v>
                </c:pt>
                <c:pt idx="1800">
                  <c:v>89.6780274</c:v>
                </c:pt>
                <c:pt idx="1801">
                  <c:v>96.94860122</c:v>
                </c:pt>
                <c:pt idx="1802">
                  <c:v>88.42389824</c:v>
                </c:pt>
                <c:pt idx="1803">
                  <c:v>82.50160432</c:v>
                </c:pt>
                <c:pt idx="1804">
                  <c:v>98.57592764</c:v>
                </c:pt>
                <c:pt idx="1805">
                  <c:v>90.18248261</c:v>
                </c:pt>
                <c:pt idx="1806">
                  <c:v>90.18494271</c:v>
                </c:pt>
                <c:pt idx="1807">
                  <c:v>68.49594402</c:v>
                </c:pt>
                <c:pt idx="1808">
                  <c:v>95.84312114</c:v>
                </c:pt>
                <c:pt idx="1809">
                  <c:v>97.54527371</c:v>
                </c:pt>
                <c:pt idx="1810">
                  <c:v>89.29932091</c:v>
                </c:pt>
                <c:pt idx="1811">
                  <c:v>68.22585699</c:v>
                </c:pt>
                <c:pt idx="1812">
                  <c:v>95.70736589</c:v>
                </c:pt>
                <c:pt idx="1813">
                  <c:v>73.89749513</c:v>
                </c:pt>
                <c:pt idx="1814">
                  <c:v>94.9415851</c:v>
                </c:pt>
                <c:pt idx="1815">
                  <c:v>82.04432988</c:v>
                </c:pt>
                <c:pt idx="1816">
                  <c:v>90.53034322</c:v>
                </c:pt>
                <c:pt idx="1817">
                  <c:v>97.33440138</c:v>
                </c:pt>
                <c:pt idx="1818">
                  <c:v>87.55074491</c:v>
                </c:pt>
                <c:pt idx="1819">
                  <c:v>83.24202379</c:v>
                </c:pt>
                <c:pt idx="1820">
                  <c:v>97.50930051</c:v>
                </c:pt>
                <c:pt idx="1821">
                  <c:v>88.91292124</c:v>
                </c:pt>
                <c:pt idx="1822">
                  <c:v>90.79907414</c:v>
                </c:pt>
                <c:pt idx="1823">
                  <c:v>89.38593991</c:v>
                </c:pt>
                <c:pt idx="1824">
                  <c:v>81.49222906</c:v>
                </c:pt>
                <c:pt idx="1825">
                  <c:v>81.67281248</c:v>
                </c:pt>
                <c:pt idx="1826">
                  <c:v>90.0976003</c:v>
                </c:pt>
                <c:pt idx="1827">
                  <c:v>74.45727273</c:v>
                </c:pt>
                <c:pt idx="1828">
                  <c:v>82.43189713</c:v>
                </c:pt>
                <c:pt idx="1829">
                  <c:v>97.45969026</c:v>
                </c:pt>
                <c:pt idx="1830">
                  <c:v>98.04298491</c:v>
                </c:pt>
                <c:pt idx="1831">
                  <c:v>88.13392355</c:v>
                </c:pt>
                <c:pt idx="1832">
                  <c:v>95.63584811</c:v>
                </c:pt>
                <c:pt idx="1833">
                  <c:v>89.8363183</c:v>
                </c:pt>
                <c:pt idx="1834">
                  <c:v>96.86754045</c:v>
                </c:pt>
                <c:pt idx="1835">
                  <c:v>97.37465088</c:v>
                </c:pt>
                <c:pt idx="1836">
                  <c:v>81.52627621</c:v>
                </c:pt>
                <c:pt idx="1837">
                  <c:v>81.74236839</c:v>
                </c:pt>
                <c:pt idx="1838">
                  <c:v>81.78720913</c:v>
                </c:pt>
                <c:pt idx="1839">
                  <c:v>89.9864524</c:v>
                </c:pt>
                <c:pt idx="1840">
                  <c:v>97.37905434</c:v>
                </c:pt>
                <c:pt idx="1841">
                  <c:v>96.504835</c:v>
                </c:pt>
                <c:pt idx="1842">
                  <c:v>75.29898805</c:v>
                </c:pt>
                <c:pt idx="1843">
                  <c:v>94.86325682</c:v>
                </c:pt>
                <c:pt idx="1844">
                  <c:v>94.99925204</c:v>
                </c:pt>
                <c:pt idx="1845">
                  <c:v>82.57488989</c:v>
                </c:pt>
                <c:pt idx="1846">
                  <c:v>97.06481024</c:v>
                </c:pt>
                <c:pt idx="1847">
                  <c:v>97.08306772</c:v>
                </c:pt>
                <c:pt idx="1848">
                  <c:v>88.3496972</c:v>
                </c:pt>
                <c:pt idx="1849">
                  <c:v>89.86884777</c:v>
                </c:pt>
                <c:pt idx="1850">
                  <c:v>96.77404312</c:v>
                </c:pt>
                <c:pt idx="1851">
                  <c:v>97.38727131</c:v>
                </c:pt>
                <c:pt idx="1852">
                  <c:v>87.87238047</c:v>
                </c:pt>
                <c:pt idx="1853">
                  <c:v>97.66454637</c:v>
                </c:pt>
                <c:pt idx="1854">
                  <c:v>89.21706041</c:v>
                </c:pt>
                <c:pt idx="1855">
                  <c:v>83.18627781</c:v>
                </c:pt>
                <c:pt idx="1856">
                  <c:v>75.94487935</c:v>
                </c:pt>
                <c:pt idx="1857">
                  <c:v>95.18368077</c:v>
                </c:pt>
                <c:pt idx="1858">
                  <c:v>97.33088014</c:v>
                </c:pt>
                <c:pt idx="1859">
                  <c:v>89.99704614</c:v>
                </c:pt>
                <c:pt idx="1860">
                  <c:v>95.90061986</c:v>
                </c:pt>
                <c:pt idx="1861">
                  <c:v>80.25517599</c:v>
                </c:pt>
                <c:pt idx="1862">
                  <c:v>97.45477653</c:v>
                </c:pt>
                <c:pt idx="1863">
                  <c:v>88.06363312</c:v>
                </c:pt>
                <c:pt idx="1864">
                  <c:v>51.8038421</c:v>
                </c:pt>
                <c:pt idx="1865">
                  <c:v>88.08167336</c:v>
                </c:pt>
                <c:pt idx="1866">
                  <c:v>95.32457301</c:v>
                </c:pt>
                <c:pt idx="1867">
                  <c:v>82.15836374</c:v>
                </c:pt>
                <c:pt idx="1868">
                  <c:v>90.2196619</c:v>
                </c:pt>
                <c:pt idx="1869">
                  <c:v>81.33970353</c:v>
                </c:pt>
                <c:pt idx="1870">
                  <c:v>88.64084709</c:v>
                </c:pt>
                <c:pt idx="1871">
                  <c:v>98.1150551</c:v>
                </c:pt>
                <c:pt idx="1872">
                  <c:v>89.69091661</c:v>
                </c:pt>
                <c:pt idx="1873">
                  <c:v>96.68683684</c:v>
                </c:pt>
                <c:pt idx="1874">
                  <c:v>95.54616718</c:v>
                </c:pt>
                <c:pt idx="1875">
                  <c:v>98.04350042</c:v>
                </c:pt>
                <c:pt idx="1876">
                  <c:v>96.7922154</c:v>
                </c:pt>
                <c:pt idx="1877">
                  <c:v>96.01605423</c:v>
                </c:pt>
                <c:pt idx="1878">
                  <c:v>90.32711217</c:v>
                </c:pt>
                <c:pt idx="1879">
                  <c:v>98.35702781</c:v>
                </c:pt>
                <c:pt idx="1880">
                  <c:v>95.54590808</c:v>
                </c:pt>
                <c:pt idx="1881">
                  <c:v>90.45260088</c:v>
                </c:pt>
                <c:pt idx="1882">
                  <c:v>89.41387516</c:v>
                </c:pt>
                <c:pt idx="1883">
                  <c:v>91.19006299</c:v>
                </c:pt>
                <c:pt idx="1884">
                  <c:v>89.86134511</c:v>
                </c:pt>
                <c:pt idx="1885">
                  <c:v>97.31364804</c:v>
                </c:pt>
                <c:pt idx="1886">
                  <c:v>81.5469149</c:v>
                </c:pt>
                <c:pt idx="1887">
                  <c:v>97.57864773</c:v>
                </c:pt>
                <c:pt idx="1888">
                  <c:v>94.93689213</c:v>
                </c:pt>
                <c:pt idx="1889">
                  <c:v>88.2073398</c:v>
                </c:pt>
                <c:pt idx="1890">
                  <c:v>96.06835104</c:v>
                </c:pt>
                <c:pt idx="1891">
                  <c:v>96.05082425</c:v>
                </c:pt>
                <c:pt idx="1892">
                  <c:v>90.23539234</c:v>
                </c:pt>
                <c:pt idx="1893">
                  <c:v>95.39470917</c:v>
                </c:pt>
                <c:pt idx="1894">
                  <c:v>51.88970292</c:v>
                </c:pt>
                <c:pt idx="1895">
                  <c:v>90.39888334</c:v>
                </c:pt>
                <c:pt idx="1896">
                  <c:v>94.85859024</c:v>
                </c:pt>
                <c:pt idx="1897">
                  <c:v>96.94327014</c:v>
                </c:pt>
                <c:pt idx="1898">
                  <c:v>97.76248794</c:v>
                </c:pt>
                <c:pt idx="1899">
                  <c:v>96.75777968</c:v>
                </c:pt>
                <c:pt idx="1900">
                  <c:v>87.63048957</c:v>
                </c:pt>
                <c:pt idx="1901">
                  <c:v>82.76676727</c:v>
                </c:pt>
                <c:pt idx="1902">
                  <c:v>96.43049308</c:v>
                </c:pt>
                <c:pt idx="1903">
                  <c:v>95.99676606</c:v>
                </c:pt>
                <c:pt idx="1904">
                  <c:v>90.00086836</c:v>
                </c:pt>
                <c:pt idx="1905">
                  <c:v>96.77438524</c:v>
                </c:pt>
                <c:pt idx="1906">
                  <c:v>89.96950171</c:v>
                </c:pt>
                <c:pt idx="1907">
                  <c:v>96.61163059</c:v>
                </c:pt>
                <c:pt idx="1908">
                  <c:v>95.14257768</c:v>
                </c:pt>
                <c:pt idx="1909">
                  <c:v>96.17776798</c:v>
                </c:pt>
                <c:pt idx="1910">
                  <c:v>88.61637553</c:v>
                </c:pt>
                <c:pt idx="1911">
                  <c:v>97.22248385</c:v>
                </c:pt>
                <c:pt idx="1912">
                  <c:v>89.03192628</c:v>
                </c:pt>
                <c:pt idx="1913">
                  <c:v>89.09723675</c:v>
                </c:pt>
                <c:pt idx="1914">
                  <c:v>94.68348526</c:v>
                </c:pt>
                <c:pt idx="1915">
                  <c:v>89.98611999</c:v>
                </c:pt>
                <c:pt idx="1916">
                  <c:v>90.5161656</c:v>
                </c:pt>
                <c:pt idx="1917">
                  <c:v>97.60437411</c:v>
                </c:pt>
                <c:pt idx="1918">
                  <c:v>97.76867465</c:v>
                </c:pt>
                <c:pt idx="1919">
                  <c:v>96.07069626</c:v>
                </c:pt>
                <c:pt idx="1920">
                  <c:v>97.94618815</c:v>
                </c:pt>
                <c:pt idx="1921">
                  <c:v>96.40904027</c:v>
                </c:pt>
                <c:pt idx="1922">
                  <c:v>95.99618297</c:v>
                </c:pt>
                <c:pt idx="1923">
                  <c:v>96.73068512</c:v>
                </c:pt>
                <c:pt idx="1924">
                  <c:v>95.33262348</c:v>
                </c:pt>
                <c:pt idx="1925">
                  <c:v>97.46664824</c:v>
                </c:pt>
                <c:pt idx="1926">
                  <c:v>82.1385731</c:v>
                </c:pt>
                <c:pt idx="1927">
                  <c:v>89.02439717</c:v>
                </c:pt>
                <c:pt idx="1928">
                  <c:v>82.04530234</c:v>
                </c:pt>
                <c:pt idx="1929">
                  <c:v>96.19583851</c:v>
                </c:pt>
                <c:pt idx="1930">
                  <c:v>82.28189478</c:v>
                </c:pt>
                <c:pt idx="1931">
                  <c:v>97.92612935</c:v>
                </c:pt>
                <c:pt idx="1932">
                  <c:v>97.03223857</c:v>
                </c:pt>
                <c:pt idx="1933">
                  <c:v>96.75800122</c:v>
                </c:pt>
                <c:pt idx="1934">
                  <c:v>94.38767014</c:v>
                </c:pt>
                <c:pt idx="1935">
                  <c:v>97.42053821</c:v>
                </c:pt>
                <c:pt idx="1936">
                  <c:v>97.73166673</c:v>
                </c:pt>
                <c:pt idx="1937">
                  <c:v>97.24274394</c:v>
                </c:pt>
                <c:pt idx="1938">
                  <c:v>97.59867545</c:v>
                </c:pt>
                <c:pt idx="1939">
                  <c:v>95.88386128</c:v>
                </c:pt>
                <c:pt idx="1940">
                  <c:v>97.53730594</c:v>
                </c:pt>
                <c:pt idx="1941">
                  <c:v>97.29783361</c:v>
                </c:pt>
                <c:pt idx="1942">
                  <c:v>96.10205655</c:v>
                </c:pt>
                <c:pt idx="1943">
                  <c:v>96.19501588</c:v>
                </c:pt>
                <c:pt idx="1944">
                  <c:v>97.72487554</c:v>
                </c:pt>
                <c:pt idx="1945">
                  <c:v>75.69753496</c:v>
                </c:pt>
                <c:pt idx="1946">
                  <c:v>89.64135093</c:v>
                </c:pt>
                <c:pt idx="1947">
                  <c:v>97.65987793</c:v>
                </c:pt>
                <c:pt idx="1948">
                  <c:v>97.78519288</c:v>
                </c:pt>
                <c:pt idx="1949">
                  <c:v>97.08159051</c:v>
                </c:pt>
                <c:pt idx="1950">
                  <c:v>96.66901714</c:v>
                </c:pt>
                <c:pt idx="1951">
                  <c:v>81.58448401</c:v>
                </c:pt>
                <c:pt idx="1952">
                  <c:v>95.12423952</c:v>
                </c:pt>
                <c:pt idx="1953">
                  <c:v>80.61731147</c:v>
                </c:pt>
                <c:pt idx="1954">
                  <c:v>90.03620073</c:v>
                </c:pt>
                <c:pt idx="1955">
                  <c:v>96.61839289</c:v>
                </c:pt>
                <c:pt idx="1956">
                  <c:v>94.53910594</c:v>
                </c:pt>
                <c:pt idx="1957">
                  <c:v>96.45145155</c:v>
                </c:pt>
                <c:pt idx="1958">
                  <c:v>67.83188145</c:v>
                </c:pt>
                <c:pt idx="1959">
                  <c:v>82.77363722</c:v>
                </c:pt>
                <c:pt idx="1960">
                  <c:v>53.47592209</c:v>
                </c:pt>
                <c:pt idx="1961">
                  <c:v>98.67915043</c:v>
                </c:pt>
                <c:pt idx="1962">
                  <c:v>59.72078386</c:v>
                </c:pt>
                <c:pt idx="1963">
                  <c:v>97.67077526</c:v>
                </c:pt>
                <c:pt idx="1964">
                  <c:v>96.67148203</c:v>
                </c:pt>
                <c:pt idx="1965">
                  <c:v>82.74144216</c:v>
                </c:pt>
                <c:pt idx="1966">
                  <c:v>88.69039184</c:v>
                </c:pt>
                <c:pt idx="1967">
                  <c:v>65.85023549</c:v>
                </c:pt>
                <c:pt idx="1968">
                  <c:v>89.71988188</c:v>
                </c:pt>
                <c:pt idx="1969">
                  <c:v>90.12995522</c:v>
                </c:pt>
                <c:pt idx="1970">
                  <c:v>97.9552352</c:v>
                </c:pt>
                <c:pt idx="1971">
                  <c:v>88.32815945</c:v>
                </c:pt>
                <c:pt idx="1972">
                  <c:v>83.0177272</c:v>
                </c:pt>
                <c:pt idx="1973">
                  <c:v>97.82963741</c:v>
                </c:pt>
                <c:pt idx="1974">
                  <c:v>88.27189315</c:v>
                </c:pt>
                <c:pt idx="1975">
                  <c:v>97.68716563</c:v>
                </c:pt>
                <c:pt idx="1976">
                  <c:v>95.44884594</c:v>
                </c:pt>
                <c:pt idx="1977">
                  <c:v>91.1713795</c:v>
                </c:pt>
                <c:pt idx="1978">
                  <c:v>75.67415952</c:v>
                </c:pt>
                <c:pt idx="1979">
                  <c:v>38.22099764</c:v>
                </c:pt>
                <c:pt idx="1980">
                  <c:v>95.96000646</c:v>
                </c:pt>
                <c:pt idx="1981">
                  <c:v>97.23046161</c:v>
                </c:pt>
                <c:pt idx="1982">
                  <c:v>94.86363918</c:v>
                </c:pt>
                <c:pt idx="1983">
                  <c:v>95.88314464</c:v>
                </c:pt>
                <c:pt idx="1984">
                  <c:v>75.33450573</c:v>
                </c:pt>
                <c:pt idx="1985">
                  <c:v>76.38044739</c:v>
                </c:pt>
                <c:pt idx="1986">
                  <c:v>98.6104705</c:v>
                </c:pt>
                <c:pt idx="1987">
                  <c:v>89.10063144</c:v>
                </c:pt>
                <c:pt idx="1988">
                  <c:v>89.86285816</c:v>
                </c:pt>
                <c:pt idx="1989">
                  <c:v>90.03364678</c:v>
                </c:pt>
                <c:pt idx="1990">
                  <c:v>38.44881204</c:v>
                </c:pt>
                <c:pt idx="1991">
                  <c:v>96.17960633</c:v>
                </c:pt>
                <c:pt idx="1992">
                  <c:v>90.39018763</c:v>
                </c:pt>
                <c:pt idx="1993">
                  <c:v>96.47201598</c:v>
                </c:pt>
                <c:pt idx="1994">
                  <c:v>97.49971679</c:v>
                </c:pt>
                <c:pt idx="1995">
                  <c:v>97.6458222</c:v>
                </c:pt>
                <c:pt idx="1996">
                  <c:v>97.7310178</c:v>
                </c:pt>
                <c:pt idx="1997">
                  <c:v>95.79664542</c:v>
                </c:pt>
                <c:pt idx="1998">
                  <c:v>81.91907933</c:v>
                </c:pt>
                <c:pt idx="1999">
                  <c:v>96.19818516</c:v>
                </c:pt>
                <c:pt idx="2000">
                  <c:v>66.97893717</c:v>
                </c:pt>
                <c:pt idx="2001">
                  <c:v>97.23610036</c:v>
                </c:pt>
                <c:pt idx="2002">
                  <c:v>89.98267917</c:v>
                </c:pt>
                <c:pt idx="2003">
                  <c:v>97.24492836</c:v>
                </c:pt>
                <c:pt idx="2004">
                  <c:v>96.28184217</c:v>
                </c:pt>
                <c:pt idx="2005">
                  <c:v>96.5685846</c:v>
                </c:pt>
                <c:pt idx="2006">
                  <c:v>83.30893918</c:v>
                </c:pt>
                <c:pt idx="2007">
                  <c:v>82.05791637</c:v>
                </c:pt>
                <c:pt idx="2008">
                  <c:v>76.05701212</c:v>
                </c:pt>
                <c:pt idx="2009">
                  <c:v>83.32906774</c:v>
                </c:pt>
                <c:pt idx="2010">
                  <c:v>97.62252549</c:v>
                </c:pt>
                <c:pt idx="2011">
                  <c:v>97.49870108</c:v>
                </c:pt>
                <c:pt idx="2012">
                  <c:v>87.86313263</c:v>
                </c:pt>
                <c:pt idx="2013">
                  <c:v>90.18814593</c:v>
                </c:pt>
                <c:pt idx="2014">
                  <c:v>81.23043094</c:v>
                </c:pt>
                <c:pt idx="2015">
                  <c:v>90.58190742</c:v>
                </c:pt>
                <c:pt idx="2016">
                  <c:v>98.47980648</c:v>
                </c:pt>
                <c:pt idx="2017">
                  <c:v>97.75455321</c:v>
                </c:pt>
                <c:pt idx="2018">
                  <c:v>75.03850337</c:v>
                </c:pt>
                <c:pt idx="2019">
                  <c:v>97.04992598</c:v>
                </c:pt>
                <c:pt idx="2020">
                  <c:v>94.76010874</c:v>
                </c:pt>
                <c:pt idx="2021">
                  <c:v>88.57061862</c:v>
                </c:pt>
                <c:pt idx="2022">
                  <c:v>96.80490671</c:v>
                </c:pt>
                <c:pt idx="2023">
                  <c:v>97.43276419</c:v>
                </c:pt>
                <c:pt idx="2024">
                  <c:v>82.86705174</c:v>
                </c:pt>
                <c:pt idx="2025">
                  <c:v>95.72302938</c:v>
                </c:pt>
                <c:pt idx="2026">
                  <c:v>89.91766244</c:v>
                </c:pt>
                <c:pt idx="2027">
                  <c:v>88.62660844</c:v>
                </c:pt>
                <c:pt idx="2028">
                  <c:v>96.61393107</c:v>
                </c:pt>
                <c:pt idx="2029">
                  <c:v>89.34519983</c:v>
                </c:pt>
                <c:pt idx="2030">
                  <c:v>98.57809941</c:v>
                </c:pt>
                <c:pt idx="2031">
                  <c:v>88.38713432</c:v>
                </c:pt>
                <c:pt idx="2032">
                  <c:v>96.20497661</c:v>
                </c:pt>
                <c:pt idx="2033">
                  <c:v>88.29108383</c:v>
                </c:pt>
                <c:pt idx="2034">
                  <c:v>97.34087946</c:v>
                </c:pt>
                <c:pt idx="2035">
                  <c:v>80.46376354</c:v>
                </c:pt>
                <c:pt idx="2036">
                  <c:v>97.7484846</c:v>
                </c:pt>
                <c:pt idx="2037">
                  <c:v>96.08479267</c:v>
                </c:pt>
                <c:pt idx="2038">
                  <c:v>96.104388</c:v>
                </c:pt>
                <c:pt idx="2039">
                  <c:v>89.83502174</c:v>
                </c:pt>
                <c:pt idx="2040">
                  <c:v>95.95385745</c:v>
                </c:pt>
                <c:pt idx="2041">
                  <c:v>83.22029244</c:v>
                </c:pt>
                <c:pt idx="2042">
                  <c:v>97.79001016</c:v>
                </c:pt>
                <c:pt idx="2043">
                  <c:v>96.27003704</c:v>
                </c:pt>
                <c:pt idx="2044">
                  <c:v>95.23050665</c:v>
                </c:pt>
                <c:pt idx="2045">
                  <c:v>95.92981121</c:v>
                </c:pt>
                <c:pt idx="2046">
                  <c:v>75.68047441</c:v>
                </c:pt>
                <c:pt idx="2047">
                  <c:v>97.38584695</c:v>
                </c:pt>
                <c:pt idx="2048">
                  <c:v>87.59084904</c:v>
                </c:pt>
                <c:pt idx="2049">
                  <c:v>97.42988554</c:v>
                </c:pt>
                <c:pt idx="2050">
                  <c:v>96.2573361</c:v>
                </c:pt>
                <c:pt idx="2051">
                  <c:v>97.24217517</c:v>
                </c:pt>
                <c:pt idx="2052">
                  <c:v>87.61024195</c:v>
                </c:pt>
                <c:pt idx="2053">
                  <c:v>97.24692504</c:v>
                </c:pt>
                <c:pt idx="2054">
                  <c:v>88.08670376</c:v>
                </c:pt>
                <c:pt idx="2055">
                  <c:v>94.69970425</c:v>
                </c:pt>
                <c:pt idx="2056">
                  <c:v>94.88005703</c:v>
                </c:pt>
                <c:pt idx="2057">
                  <c:v>97.65401511</c:v>
                </c:pt>
                <c:pt idx="2058">
                  <c:v>98.05603437</c:v>
                </c:pt>
                <c:pt idx="2059">
                  <c:v>98.05847166</c:v>
                </c:pt>
                <c:pt idx="2060">
                  <c:v>95.83885716</c:v>
                </c:pt>
                <c:pt idx="2061">
                  <c:v>95.83893357</c:v>
                </c:pt>
                <c:pt idx="2062">
                  <c:v>90.10666757</c:v>
                </c:pt>
                <c:pt idx="2063">
                  <c:v>96.17589351</c:v>
                </c:pt>
                <c:pt idx="2064">
                  <c:v>96.13640345</c:v>
                </c:pt>
                <c:pt idx="2065">
                  <c:v>76.08595688</c:v>
                </c:pt>
                <c:pt idx="2066">
                  <c:v>90.48914449</c:v>
                </c:pt>
                <c:pt idx="2067">
                  <c:v>95.91406431</c:v>
                </c:pt>
                <c:pt idx="2068">
                  <c:v>97.45727905</c:v>
                </c:pt>
                <c:pt idx="2069">
                  <c:v>90.5454422</c:v>
                </c:pt>
                <c:pt idx="2070">
                  <c:v>97.41863297</c:v>
                </c:pt>
                <c:pt idx="2071">
                  <c:v>99.11928155</c:v>
                </c:pt>
                <c:pt idx="2072">
                  <c:v>88.01534811</c:v>
                </c:pt>
                <c:pt idx="2073">
                  <c:v>89.87944131</c:v>
                </c:pt>
                <c:pt idx="2074">
                  <c:v>95.65030355</c:v>
                </c:pt>
                <c:pt idx="2075">
                  <c:v>95.37330565</c:v>
                </c:pt>
                <c:pt idx="2076">
                  <c:v>96.71781735</c:v>
                </c:pt>
                <c:pt idx="2077">
                  <c:v>83.28905786</c:v>
                </c:pt>
                <c:pt idx="2078">
                  <c:v>38.5499954</c:v>
                </c:pt>
                <c:pt idx="2079">
                  <c:v>90.08945376</c:v>
                </c:pt>
                <c:pt idx="2080">
                  <c:v>81.80270921</c:v>
                </c:pt>
                <c:pt idx="2081">
                  <c:v>82.3807144</c:v>
                </c:pt>
                <c:pt idx="2082">
                  <c:v>97.7914869</c:v>
                </c:pt>
                <c:pt idx="2083">
                  <c:v>76.07880661</c:v>
                </c:pt>
                <c:pt idx="2084">
                  <c:v>95.61027295</c:v>
                </c:pt>
                <c:pt idx="2085">
                  <c:v>90.78557252</c:v>
                </c:pt>
                <c:pt idx="2086">
                  <c:v>96.3619381</c:v>
                </c:pt>
                <c:pt idx="2087">
                  <c:v>97.61369449</c:v>
                </c:pt>
                <c:pt idx="2088">
                  <c:v>97.28508181</c:v>
                </c:pt>
                <c:pt idx="2089">
                  <c:v>98.68639874</c:v>
                </c:pt>
                <c:pt idx="2090">
                  <c:v>95.66901569</c:v>
                </c:pt>
                <c:pt idx="2091">
                  <c:v>97.57730075</c:v>
                </c:pt>
                <c:pt idx="2092">
                  <c:v>87.15158508</c:v>
                </c:pt>
                <c:pt idx="2093">
                  <c:v>96.54691201</c:v>
                </c:pt>
                <c:pt idx="2094">
                  <c:v>98.51970734</c:v>
                </c:pt>
                <c:pt idx="2095">
                  <c:v>74.49803479</c:v>
                </c:pt>
                <c:pt idx="2096">
                  <c:v>82.084356</c:v>
                </c:pt>
                <c:pt idx="2097">
                  <c:v>98.55675582</c:v>
                </c:pt>
                <c:pt idx="2098">
                  <c:v>97.09104791</c:v>
                </c:pt>
                <c:pt idx="2099">
                  <c:v>97.43380009</c:v>
                </c:pt>
                <c:pt idx="2100">
                  <c:v>97.77298577</c:v>
                </c:pt>
                <c:pt idx="2101">
                  <c:v>82.1084789</c:v>
                </c:pt>
                <c:pt idx="2102">
                  <c:v>96.0010881</c:v>
                </c:pt>
                <c:pt idx="2103">
                  <c:v>96.38664573</c:v>
                </c:pt>
                <c:pt idx="2104">
                  <c:v>96.7149167</c:v>
                </c:pt>
                <c:pt idx="2105">
                  <c:v>82.7336187</c:v>
                </c:pt>
                <c:pt idx="2106">
                  <c:v>82.72945591</c:v>
                </c:pt>
                <c:pt idx="2107">
                  <c:v>89.99551084</c:v>
                </c:pt>
                <c:pt idx="2108">
                  <c:v>75.48355615</c:v>
                </c:pt>
                <c:pt idx="2109">
                  <c:v>89.98917261</c:v>
                </c:pt>
                <c:pt idx="2110">
                  <c:v>90.00056703</c:v>
                </c:pt>
                <c:pt idx="2111">
                  <c:v>96.531367</c:v>
                </c:pt>
                <c:pt idx="2112">
                  <c:v>95.54059057</c:v>
                </c:pt>
                <c:pt idx="2113">
                  <c:v>68.38208301</c:v>
                </c:pt>
                <c:pt idx="2114">
                  <c:v>96.66912387</c:v>
                </c:pt>
                <c:pt idx="2115">
                  <c:v>67.06987968</c:v>
                </c:pt>
                <c:pt idx="2116">
                  <c:v>97.08892716</c:v>
                </c:pt>
                <c:pt idx="2117">
                  <c:v>81.57282427</c:v>
                </c:pt>
                <c:pt idx="2118">
                  <c:v>96.46842511</c:v>
                </c:pt>
                <c:pt idx="2119">
                  <c:v>97.24878917</c:v>
                </c:pt>
                <c:pt idx="2120">
                  <c:v>96.06958308</c:v>
                </c:pt>
                <c:pt idx="2121">
                  <c:v>97.19598357</c:v>
                </c:pt>
                <c:pt idx="2122">
                  <c:v>97.38380126</c:v>
                </c:pt>
                <c:pt idx="2123">
                  <c:v>98.72277535</c:v>
                </c:pt>
                <c:pt idx="2124">
                  <c:v>95.94793768</c:v>
                </c:pt>
                <c:pt idx="2125">
                  <c:v>82.14272052</c:v>
                </c:pt>
                <c:pt idx="2126">
                  <c:v>96.99481607</c:v>
                </c:pt>
                <c:pt idx="2127">
                  <c:v>97.2760835</c:v>
                </c:pt>
                <c:pt idx="2128">
                  <c:v>97.65678072</c:v>
                </c:pt>
                <c:pt idx="2129">
                  <c:v>91.30243815</c:v>
                </c:pt>
                <c:pt idx="2130">
                  <c:v>89.54023222</c:v>
                </c:pt>
                <c:pt idx="2131">
                  <c:v>89.79083822</c:v>
                </c:pt>
                <c:pt idx="2132">
                  <c:v>98.60111501</c:v>
                </c:pt>
                <c:pt idx="2133">
                  <c:v>97.26088668</c:v>
                </c:pt>
                <c:pt idx="2134">
                  <c:v>81.55371429</c:v>
                </c:pt>
                <c:pt idx="2135">
                  <c:v>90.10476667</c:v>
                </c:pt>
                <c:pt idx="2136">
                  <c:v>96.89266454</c:v>
                </c:pt>
                <c:pt idx="2137">
                  <c:v>96.93563233</c:v>
                </c:pt>
                <c:pt idx="2138">
                  <c:v>82.58192972</c:v>
                </c:pt>
                <c:pt idx="2139">
                  <c:v>97.66353983</c:v>
                </c:pt>
                <c:pt idx="2140">
                  <c:v>97.29808272</c:v>
                </c:pt>
                <c:pt idx="2141">
                  <c:v>95.68679836</c:v>
                </c:pt>
                <c:pt idx="2142">
                  <c:v>90.44859648</c:v>
                </c:pt>
                <c:pt idx="2143">
                  <c:v>81.36786098</c:v>
                </c:pt>
                <c:pt idx="2144">
                  <c:v>96.59238773</c:v>
                </c:pt>
                <c:pt idx="2145">
                  <c:v>82.30856721</c:v>
                </c:pt>
                <c:pt idx="2146">
                  <c:v>97.37042607</c:v>
                </c:pt>
                <c:pt idx="2147">
                  <c:v>66.27833296</c:v>
                </c:pt>
                <c:pt idx="2148">
                  <c:v>96.94700746</c:v>
                </c:pt>
                <c:pt idx="2149">
                  <c:v>95.87838144</c:v>
                </c:pt>
                <c:pt idx="2150">
                  <c:v>95.36055293</c:v>
                </c:pt>
                <c:pt idx="2151">
                  <c:v>80.13470775</c:v>
                </c:pt>
                <c:pt idx="2152">
                  <c:v>82.88348394</c:v>
                </c:pt>
                <c:pt idx="2153">
                  <c:v>90.12692466</c:v>
                </c:pt>
                <c:pt idx="2154">
                  <c:v>97.37084674</c:v>
                </c:pt>
                <c:pt idx="2155">
                  <c:v>96.72593938</c:v>
                </c:pt>
                <c:pt idx="2156">
                  <c:v>89.46710175</c:v>
                </c:pt>
                <c:pt idx="2157">
                  <c:v>97.42742159</c:v>
                </c:pt>
                <c:pt idx="2158">
                  <c:v>89.1522584</c:v>
                </c:pt>
                <c:pt idx="2159">
                  <c:v>98.69806083</c:v>
                </c:pt>
                <c:pt idx="2160">
                  <c:v>89.10932006</c:v>
                </c:pt>
                <c:pt idx="2161">
                  <c:v>95.42068658</c:v>
                </c:pt>
                <c:pt idx="2162">
                  <c:v>95.57760654</c:v>
                </c:pt>
                <c:pt idx="2163">
                  <c:v>90.37890032</c:v>
                </c:pt>
                <c:pt idx="2164">
                  <c:v>95.64578125</c:v>
                </c:pt>
                <c:pt idx="2165">
                  <c:v>96.26574991</c:v>
                </c:pt>
                <c:pt idx="2166">
                  <c:v>97.52332686</c:v>
                </c:pt>
                <c:pt idx="2167">
                  <c:v>96.43698812</c:v>
                </c:pt>
                <c:pt idx="2168">
                  <c:v>88.92606308</c:v>
                </c:pt>
                <c:pt idx="2169">
                  <c:v>98.01489784</c:v>
                </c:pt>
                <c:pt idx="2170">
                  <c:v>88.2556944</c:v>
                </c:pt>
                <c:pt idx="2171">
                  <c:v>95.3041779</c:v>
                </c:pt>
                <c:pt idx="2172">
                  <c:v>98.17349866</c:v>
                </c:pt>
                <c:pt idx="2173">
                  <c:v>98.18692463</c:v>
                </c:pt>
                <c:pt idx="2174">
                  <c:v>87.24015967</c:v>
                </c:pt>
                <c:pt idx="2175">
                  <c:v>96.3665628</c:v>
                </c:pt>
                <c:pt idx="2176">
                  <c:v>68.57333399</c:v>
                </c:pt>
                <c:pt idx="2177">
                  <c:v>95.24382316</c:v>
                </c:pt>
                <c:pt idx="2178">
                  <c:v>94.96436769</c:v>
                </c:pt>
                <c:pt idx="2179">
                  <c:v>88.15267358</c:v>
                </c:pt>
                <c:pt idx="2180">
                  <c:v>95.33310398</c:v>
                </c:pt>
                <c:pt idx="2181">
                  <c:v>95.87769543</c:v>
                </c:pt>
                <c:pt idx="2182">
                  <c:v>97.04609119</c:v>
                </c:pt>
                <c:pt idx="2183">
                  <c:v>89.70689419</c:v>
                </c:pt>
                <c:pt idx="2184">
                  <c:v>97.08663281</c:v>
                </c:pt>
                <c:pt idx="2185">
                  <c:v>95.7104871</c:v>
                </c:pt>
                <c:pt idx="2186">
                  <c:v>98.02908925</c:v>
                </c:pt>
                <c:pt idx="2187">
                  <c:v>94.84141091</c:v>
                </c:pt>
                <c:pt idx="2188">
                  <c:v>80.33848049</c:v>
                </c:pt>
                <c:pt idx="2189">
                  <c:v>97.51934474</c:v>
                </c:pt>
                <c:pt idx="2190">
                  <c:v>90.64872814</c:v>
                </c:pt>
                <c:pt idx="2191">
                  <c:v>97.51291768</c:v>
                </c:pt>
                <c:pt idx="2192">
                  <c:v>68.56060899</c:v>
                </c:pt>
                <c:pt idx="2193">
                  <c:v>96.10513568</c:v>
                </c:pt>
                <c:pt idx="2194">
                  <c:v>96.8451156</c:v>
                </c:pt>
                <c:pt idx="2195">
                  <c:v>97.45580812</c:v>
                </c:pt>
                <c:pt idx="2196">
                  <c:v>88.35025673</c:v>
                </c:pt>
                <c:pt idx="2197">
                  <c:v>88.86019885</c:v>
                </c:pt>
                <c:pt idx="2198">
                  <c:v>94.77998061</c:v>
                </c:pt>
                <c:pt idx="2199">
                  <c:v>65.75428436</c:v>
                </c:pt>
                <c:pt idx="2200">
                  <c:v>90.49144405</c:v>
                </c:pt>
                <c:pt idx="2201">
                  <c:v>95.86671796</c:v>
                </c:pt>
                <c:pt idx="2202">
                  <c:v>97.64837653</c:v>
                </c:pt>
                <c:pt idx="2203">
                  <c:v>96.70608866</c:v>
                </c:pt>
                <c:pt idx="2204">
                  <c:v>89.19747337</c:v>
                </c:pt>
                <c:pt idx="2205">
                  <c:v>96.63337911</c:v>
                </c:pt>
                <c:pt idx="2206">
                  <c:v>83.47541108</c:v>
                </c:pt>
                <c:pt idx="2207">
                  <c:v>74.87884193</c:v>
                </c:pt>
                <c:pt idx="2208">
                  <c:v>95.63965087</c:v>
                </c:pt>
                <c:pt idx="2209">
                  <c:v>90.10863988</c:v>
                </c:pt>
                <c:pt idx="2210">
                  <c:v>82.8799744</c:v>
                </c:pt>
                <c:pt idx="2211">
                  <c:v>94.81406532</c:v>
                </c:pt>
                <c:pt idx="2212">
                  <c:v>90.59626804</c:v>
                </c:pt>
                <c:pt idx="2213">
                  <c:v>98.24597742</c:v>
                </c:pt>
                <c:pt idx="2214">
                  <c:v>97.19776658</c:v>
                </c:pt>
                <c:pt idx="2215">
                  <c:v>82.67455622</c:v>
                </c:pt>
                <c:pt idx="2216">
                  <c:v>66.88385518</c:v>
                </c:pt>
                <c:pt idx="2217">
                  <c:v>89.88746529</c:v>
                </c:pt>
                <c:pt idx="2218">
                  <c:v>95.74987968</c:v>
                </c:pt>
                <c:pt idx="2219">
                  <c:v>97.45159987</c:v>
                </c:pt>
                <c:pt idx="2220">
                  <c:v>97.29281636</c:v>
                </c:pt>
                <c:pt idx="2221">
                  <c:v>97.40616494</c:v>
                </c:pt>
                <c:pt idx="2222">
                  <c:v>51.29959358</c:v>
                </c:pt>
                <c:pt idx="2223">
                  <c:v>95.36655779</c:v>
                </c:pt>
                <c:pt idx="2224">
                  <c:v>97.55547457</c:v>
                </c:pt>
                <c:pt idx="2225">
                  <c:v>82.72650429</c:v>
                </c:pt>
                <c:pt idx="2226">
                  <c:v>94.80574827</c:v>
                </c:pt>
                <c:pt idx="2227">
                  <c:v>94.80804285</c:v>
                </c:pt>
                <c:pt idx="2228">
                  <c:v>89.27950367</c:v>
                </c:pt>
                <c:pt idx="2229">
                  <c:v>79.9798279</c:v>
                </c:pt>
                <c:pt idx="2230">
                  <c:v>96.80338241</c:v>
                </c:pt>
                <c:pt idx="2231">
                  <c:v>87.67528501</c:v>
                </c:pt>
                <c:pt idx="2232">
                  <c:v>97.89107946</c:v>
                </c:pt>
                <c:pt idx="2233">
                  <c:v>97.01023825</c:v>
                </c:pt>
                <c:pt idx="2234">
                  <c:v>94.8133037</c:v>
                </c:pt>
                <c:pt idx="2235">
                  <c:v>95.42519538</c:v>
                </c:pt>
                <c:pt idx="2236">
                  <c:v>96.50816021</c:v>
                </c:pt>
                <c:pt idx="2237">
                  <c:v>97.28745731</c:v>
                </c:pt>
                <c:pt idx="2238">
                  <c:v>75.77825313</c:v>
                </c:pt>
                <c:pt idx="2239">
                  <c:v>38.06154721</c:v>
                </c:pt>
                <c:pt idx="2240">
                  <c:v>97.22996437</c:v>
                </c:pt>
                <c:pt idx="2241">
                  <c:v>96.39766372</c:v>
                </c:pt>
                <c:pt idx="2242">
                  <c:v>97.87887939</c:v>
                </c:pt>
                <c:pt idx="2243">
                  <c:v>80.18416362</c:v>
                </c:pt>
                <c:pt idx="2244">
                  <c:v>88.9655251</c:v>
                </c:pt>
                <c:pt idx="2245">
                  <c:v>96.1790186</c:v>
                </c:pt>
                <c:pt idx="2246">
                  <c:v>95.83196949</c:v>
                </c:pt>
                <c:pt idx="2247">
                  <c:v>53.15851381</c:v>
                </c:pt>
                <c:pt idx="2248">
                  <c:v>96.33616685</c:v>
                </c:pt>
                <c:pt idx="2249">
                  <c:v>95.40870911</c:v>
                </c:pt>
                <c:pt idx="2250">
                  <c:v>96.06741759</c:v>
                </c:pt>
                <c:pt idx="2251">
                  <c:v>94.3441889</c:v>
                </c:pt>
                <c:pt idx="2252">
                  <c:v>95.36612798</c:v>
                </c:pt>
                <c:pt idx="2253">
                  <c:v>54.95681515</c:v>
                </c:pt>
                <c:pt idx="2254">
                  <c:v>96.49350756</c:v>
                </c:pt>
                <c:pt idx="2255">
                  <c:v>95.71928025</c:v>
                </c:pt>
                <c:pt idx="2256">
                  <c:v>73.43796534</c:v>
                </c:pt>
                <c:pt idx="2257">
                  <c:v>96.33510682</c:v>
                </c:pt>
                <c:pt idx="2258">
                  <c:v>94.80788116</c:v>
                </c:pt>
                <c:pt idx="2259">
                  <c:v>75.40574613</c:v>
                </c:pt>
                <c:pt idx="2260">
                  <c:v>96.307363</c:v>
                </c:pt>
                <c:pt idx="2261">
                  <c:v>97.86969227</c:v>
                </c:pt>
                <c:pt idx="2262">
                  <c:v>90.02094373</c:v>
                </c:pt>
                <c:pt idx="2263">
                  <c:v>90.66857947</c:v>
                </c:pt>
                <c:pt idx="2264">
                  <c:v>97.34955949</c:v>
                </c:pt>
                <c:pt idx="2265">
                  <c:v>97.22149613</c:v>
                </c:pt>
                <c:pt idx="2266">
                  <c:v>96.13012887</c:v>
                </c:pt>
                <c:pt idx="2267">
                  <c:v>97.27302294</c:v>
                </c:pt>
                <c:pt idx="2268">
                  <c:v>97.6658122</c:v>
                </c:pt>
                <c:pt idx="2269">
                  <c:v>96.28470473</c:v>
                </c:pt>
                <c:pt idx="2270">
                  <c:v>38.22316936</c:v>
                </c:pt>
                <c:pt idx="2271">
                  <c:v>38.32086837</c:v>
                </c:pt>
                <c:pt idx="2272">
                  <c:v>97.28267251</c:v>
                </c:pt>
                <c:pt idx="2273">
                  <c:v>95.73434081</c:v>
                </c:pt>
                <c:pt idx="2274">
                  <c:v>97.46203529</c:v>
                </c:pt>
                <c:pt idx="2275">
                  <c:v>95.10991357</c:v>
                </c:pt>
                <c:pt idx="2276">
                  <c:v>90.22028325</c:v>
                </c:pt>
                <c:pt idx="2277">
                  <c:v>97.59879099</c:v>
                </c:pt>
                <c:pt idx="2278">
                  <c:v>96.2611329</c:v>
                </c:pt>
                <c:pt idx="2279">
                  <c:v>97.15106759</c:v>
                </c:pt>
                <c:pt idx="2280">
                  <c:v>101.9302955</c:v>
                </c:pt>
                <c:pt idx="2281">
                  <c:v>95.65827366</c:v>
                </c:pt>
                <c:pt idx="2282">
                  <c:v>97.07288776</c:v>
                </c:pt>
                <c:pt idx="2283">
                  <c:v>96.44148911</c:v>
                </c:pt>
                <c:pt idx="2284">
                  <c:v>97.39836562</c:v>
                </c:pt>
                <c:pt idx="2285">
                  <c:v>95.5379504</c:v>
                </c:pt>
                <c:pt idx="2286">
                  <c:v>90.14937873</c:v>
                </c:pt>
                <c:pt idx="2287">
                  <c:v>73.49948845</c:v>
                </c:pt>
                <c:pt idx="2288">
                  <c:v>97.34616887</c:v>
                </c:pt>
                <c:pt idx="2289">
                  <c:v>97.62555401</c:v>
                </c:pt>
                <c:pt idx="2290">
                  <c:v>81.05053754</c:v>
                </c:pt>
                <c:pt idx="2291">
                  <c:v>94.4912636</c:v>
                </c:pt>
                <c:pt idx="2292">
                  <c:v>97.66628479</c:v>
                </c:pt>
                <c:pt idx="2293">
                  <c:v>97.46048164</c:v>
                </c:pt>
                <c:pt idx="2294">
                  <c:v>82.8706291</c:v>
                </c:pt>
                <c:pt idx="2295">
                  <c:v>96.56796945</c:v>
                </c:pt>
                <c:pt idx="2296">
                  <c:v>68.96931747</c:v>
                </c:pt>
                <c:pt idx="2297">
                  <c:v>95.34963634</c:v>
                </c:pt>
                <c:pt idx="2298">
                  <c:v>98.58845542</c:v>
                </c:pt>
                <c:pt idx="2299">
                  <c:v>95.89986573</c:v>
                </c:pt>
                <c:pt idx="2300">
                  <c:v>81.42233634</c:v>
                </c:pt>
                <c:pt idx="2301">
                  <c:v>89.76032904</c:v>
                </c:pt>
                <c:pt idx="2302">
                  <c:v>95.99106261</c:v>
                </c:pt>
                <c:pt idx="2303">
                  <c:v>90.71862367</c:v>
                </c:pt>
                <c:pt idx="2304">
                  <c:v>90.209866</c:v>
                </c:pt>
                <c:pt idx="2305">
                  <c:v>96.45780959</c:v>
                </c:pt>
                <c:pt idx="2306">
                  <c:v>95.34180428</c:v>
                </c:pt>
                <c:pt idx="2307">
                  <c:v>90.03700494</c:v>
                </c:pt>
                <c:pt idx="2308">
                  <c:v>89.98872219</c:v>
                </c:pt>
                <c:pt idx="2309">
                  <c:v>94.64862237</c:v>
                </c:pt>
                <c:pt idx="2310">
                  <c:v>97.01793483</c:v>
                </c:pt>
                <c:pt idx="2311">
                  <c:v>97.14023621</c:v>
                </c:pt>
                <c:pt idx="2312">
                  <c:v>88.09452774</c:v>
                </c:pt>
                <c:pt idx="2313">
                  <c:v>81.60097535</c:v>
                </c:pt>
                <c:pt idx="2314">
                  <c:v>88.08904395</c:v>
                </c:pt>
                <c:pt idx="2315">
                  <c:v>95.35523459</c:v>
                </c:pt>
                <c:pt idx="2316">
                  <c:v>88.0914206</c:v>
                </c:pt>
                <c:pt idx="2317">
                  <c:v>97.42650658</c:v>
                </c:pt>
                <c:pt idx="2318">
                  <c:v>97.47074367</c:v>
                </c:pt>
                <c:pt idx="2319">
                  <c:v>97.08952624</c:v>
                </c:pt>
                <c:pt idx="2320">
                  <c:v>96.05280869</c:v>
                </c:pt>
                <c:pt idx="2321">
                  <c:v>94.56745791</c:v>
                </c:pt>
                <c:pt idx="2322">
                  <c:v>80.83582517</c:v>
                </c:pt>
                <c:pt idx="2323">
                  <c:v>88.73237655</c:v>
                </c:pt>
                <c:pt idx="2324">
                  <c:v>96.05000972</c:v>
                </c:pt>
                <c:pt idx="2325">
                  <c:v>90.20325929</c:v>
                </c:pt>
                <c:pt idx="2326">
                  <c:v>97.30526665</c:v>
                </c:pt>
                <c:pt idx="2327">
                  <c:v>96.66331892</c:v>
                </c:pt>
                <c:pt idx="2328">
                  <c:v>96.09770147</c:v>
                </c:pt>
                <c:pt idx="2329">
                  <c:v>96.85143902</c:v>
                </c:pt>
                <c:pt idx="2330">
                  <c:v>97.12644295</c:v>
                </c:pt>
                <c:pt idx="2331">
                  <c:v>89.87230808</c:v>
                </c:pt>
                <c:pt idx="2332">
                  <c:v>97.12307912</c:v>
                </c:pt>
                <c:pt idx="2333">
                  <c:v>97.13238083</c:v>
                </c:pt>
                <c:pt idx="2334">
                  <c:v>95.92330312</c:v>
                </c:pt>
                <c:pt idx="2335">
                  <c:v>96.45335249</c:v>
                </c:pt>
                <c:pt idx="2336">
                  <c:v>97.90128242</c:v>
                </c:pt>
                <c:pt idx="2337">
                  <c:v>96.50574733</c:v>
                </c:pt>
                <c:pt idx="2338">
                  <c:v>96.54963026</c:v>
                </c:pt>
                <c:pt idx="2339">
                  <c:v>97.36555835</c:v>
                </c:pt>
                <c:pt idx="2340">
                  <c:v>96.19592235</c:v>
                </c:pt>
                <c:pt idx="2341">
                  <c:v>96.86530718</c:v>
                </c:pt>
                <c:pt idx="2342">
                  <c:v>96.18872494</c:v>
                </c:pt>
                <c:pt idx="2343">
                  <c:v>83.25876938</c:v>
                </c:pt>
                <c:pt idx="2344">
                  <c:v>97.45638154</c:v>
                </c:pt>
                <c:pt idx="2345">
                  <c:v>96.32713729</c:v>
                </c:pt>
                <c:pt idx="2346">
                  <c:v>84.0943113</c:v>
                </c:pt>
                <c:pt idx="2347">
                  <c:v>97.25065886</c:v>
                </c:pt>
                <c:pt idx="2348">
                  <c:v>95.92196377</c:v>
                </c:pt>
                <c:pt idx="2349">
                  <c:v>97.76626738</c:v>
                </c:pt>
                <c:pt idx="2350">
                  <c:v>97.09208354</c:v>
                </c:pt>
                <c:pt idx="2351">
                  <c:v>96.27188445</c:v>
                </c:pt>
                <c:pt idx="2352">
                  <c:v>94.43991692</c:v>
                </c:pt>
                <c:pt idx="2353">
                  <c:v>68.61449932</c:v>
                </c:pt>
                <c:pt idx="2354">
                  <c:v>97.20035953</c:v>
                </c:pt>
                <c:pt idx="2355">
                  <c:v>89.43353337</c:v>
                </c:pt>
                <c:pt idx="2356">
                  <c:v>89.73764719</c:v>
                </c:pt>
                <c:pt idx="2357">
                  <c:v>95.09383687</c:v>
                </c:pt>
                <c:pt idx="2358">
                  <c:v>97.54455719</c:v>
                </c:pt>
                <c:pt idx="2359">
                  <c:v>97.71963186</c:v>
                </c:pt>
                <c:pt idx="2360">
                  <c:v>97.24779624</c:v>
                </c:pt>
                <c:pt idx="2361">
                  <c:v>97.66099714</c:v>
                </c:pt>
                <c:pt idx="2362">
                  <c:v>97.82471794</c:v>
                </c:pt>
                <c:pt idx="2363">
                  <c:v>88.36235994</c:v>
                </c:pt>
                <c:pt idx="2364">
                  <c:v>90.04876701</c:v>
                </c:pt>
                <c:pt idx="2365">
                  <c:v>96.55733193</c:v>
                </c:pt>
                <c:pt idx="2366">
                  <c:v>95.4170873</c:v>
                </c:pt>
                <c:pt idx="2367">
                  <c:v>69.91762351</c:v>
                </c:pt>
                <c:pt idx="2368">
                  <c:v>97.7391663</c:v>
                </c:pt>
                <c:pt idx="2369">
                  <c:v>82.8388092</c:v>
                </c:pt>
                <c:pt idx="2370">
                  <c:v>95.61004963</c:v>
                </c:pt>
                <c:pt idx="2371">
                  <c:v>95.55510447</c:v>
                </c:pt>
                <c:pt idx="2372">
                  <c:v>97.35939022</c:v>
                </c:pt>
                <c:pt idx="2373">
                  <c:v>96.61222771</c:v>
                </c:pt>
                <c:pt idx="2374">
                  <c:v>96.61311287</c:v>
                </c:pt>
                <c:pt idx="2375">
                  <c:v>96.89011673</c:v>
                </c:pt>
                <c:pt idx="2376">
                  <c:v>96.87219727</c:v>
                </c:pt>
                <c:pt idx="2377">
                  <c:v>97.15437388</c:v>
                </c:pt>
                <c:pt idx="2378">
                  <c:v>97.48830238</c:v>
                </c:pt>
                <c:pt idx="2379">
                  <c:v>97.11210525</c:v>
                </c:pt>
                <c:pt idx="2380">
                  <c:v>96.13898363</c:v>
                </c:pt>
                <c:pt idx="2381">
                  <c:v>94.88155518</c:v>
                </c:pt>
                <c:pt idx="2382">
                  <c:v>95.4240246</c:v>
                </c:pt>
                <c:pt idx="2383">
                  <c:v>96.96629085</c:v>
                </c:pt>
                <c:pt idx="2384">
                  <c:v>96.66606247</c:v>
                </c:pt>
                <c:pt idx="2385">
                  <c:v>97.21565382</c:v>
                </c:pt>
                <c:pt idx="2386">
                  <c:v>97.75456971</c:v>
                </c:pt>
                <c:pt idx="2387">
                  <c:v>73.43471084</c:v>
                </c:pt>
                <c:pt idx="2388">
                  <c:v>97.34858789</c:v>
                </c:pt>
                <c:pt idx="2389">
                  <c:v>95.22545135</c:v>
                </c:pt>
                <c:pt idx="2390">
                  <c:v>97.71044761</c:v>
                </c:pt>
                <c:pt idx="2391">
                  <c:v>97.68468037</c:v>
                </c:pt>
                <c:pt idx="2392">
                  <c:v>90.20583943</c:v>
                </c:pt>
                <c:pt idx="2393">
                  <c:v>97.70974204</c:v>
                </c:pt>
                <c:pt idx="2394">
                  <c:v>97.06230269</c:v>
                </c:pt>
                <c:pt idx="2395">
                  <c:v>96.09994145</c:v>
                </c:pt>
                <c:pt idx="2396">
                  <c:v>97.25075974</c:v>
                </c:pt>
                <c:pt idx="2397">
                  <c:v>97.72807346</c:v>
                </c:pt>
                <c:pt idx="2398">
                  <c:v>97.29208972</c:v>
                </c:pt>
                <c:pt idx="2399">
                  <c:v>90.36703937</c:v>
                </c:pt>
                <c:pt idx="2400">
                  <c:v>97.34600873</c:v>
                </c:pt>
                <c:pt idx="2401">
                  <c:v>97.96174774</c:v>
                </c:pt>
                <c:pt idx="2402">
                  <c:v>97.64305321</c:v>
                </c:pt>
                <c:pt idx="2403">
                  <c:v>98.65578431</c:v>
                </c:pt>
                <c:pt idx="2404">
                  <c:v>89.24538051</c:v>
                </c:pt>
                <c:pt idx="2405">
                  <c:v>90.87243791</c:v>
                </c:pt>
                <c:pt idx="2406">
                  <c:v>97.32588208</c:v>
                </c:pt>
                <c:pt idx="2407">
                  <c:v>97.53266012</c:v>
                </c:pt>
                <c:pt idx="2408">
                  <c:v>97.49017094</c:v>
                </c:pt>
                <c:pt idx="2409">
                  <c:v>90.44078719</c:v>
                </c:pt>
                <c:pt idx="2410">
                  <c:v>97.17282997</c:v>
                </c:pt>
                <c:pt idx="2411">
                  <c:v>97.32828462</c:v>
                </c:pt>
                <c:pt idx="2412">
                  <c:v>89.94227759</c:v>
                </c:pt>
                <c:pt idx="2413">
                  <c:v>83.01967073</c:v>
                </c:pt>
                <c:pt idx="2414">
                  <c:v>97.82780262</c:v>
                </c:pt>
                <c:pt idx="2415">
                  <c:v>98.3236066</c:v>
                </c:pt>
                <c:pt idx="2416">
                  <c:v>87.86463</c:v>
                </c:pt>
                <c:pt idx="2417">
                  <c:v>97.40805398</c:v>
                </c:pt>
                <c:pt idx="2418">
                  <c:v>95.66107997</c:v>
                </c:pt>
                <c:pt idx="2419">
                  <c:v>88.42037794</c:v>
                </c:pt>
                <c:pt idx="2420">
                  <c:v>88.6956706</c:v>
                </c:pt>
                <c:pt idx="2421">
                  <c:v>88.69593279</c:v>
                </c:pt>
                <c:pt idx="2422">
                  <c:v>97.83829315</c:v>
                </c:pt>
                <c:pt idx="2423">
                  <c:v>89.1868659</c:v>
                </c:pt>
                <c:pt idx="2424">
                  <c:v>97.8537224</c:v>
                </c:pt>
                <c:pt idx="2425">
                  <c:v>97.73188455</c:v>
                </c:pt>
                <c:pt idx="2426">
                  <c:v>68.94668806</c:v>
                </c:pt>
                <c:pt idx="2427">
                  <c:v>97.8983162</c:v>
                </c:pt>
                <c:pt idx="2428">
                  <c:v>97.40780104</c:v>
                </c:pt>
                <c:pt idx="2429">
                  <c:v>97.50126166</c:v>
                </c:pt>
                <c:pt idx="2430">
                  <c:v>97.21405527</c:v>
                </c:pt>
                <c:pt idx="2431">
                  <c:v>96.92480526</c:v>
                </c:pt>
                <c:pt idx="2432">
                  <c:v>90.99435356</c:v>
                </c:pt>
                <c:pt idx="2433">
                  <c:v>81.41409789</c:v>
                </c:pt>
                <c:pt idx="2434">
                  <c:v>88.07887538</c:v>
                </c:pt>
                <c:pt idx="2435">
                  <c:v>97.75865351</c:v>
                </c:pt>
                <c:pt idx="2436">
                  <c:v>97.48739952</c:v>
                </c:pt>
                <c:pt idx="2437">
                  <c:v>88.88491332</c:v>
                </c:pt>
                <c:pt idx="2438">
                  <c:v>95.79365638</c:v>
                </c:pt>
                <c:pt idx="2439">
                  <c:v>95.53581365</c:v>
                </c:pt>
                <c:pt idx="2440">
                  <c:v>90.29316336</c:v>
                </c:pt>
                <c:pt idx="2441">
                  <c:v>98.14980688</c:v>
                </c:pt>
                <c:pt idx="2442">
                  <c:v>97.82465086</c:v>
                </c:pt>
                <c:pt idx="2443">
                  <c:v>89.62483753</c:v>
                </c:pt>
                <c:pt idx="2444">
                  <c:v>89.14250578</c:v>
                </c:pt>
                <c:pt idx="2445">
                  <c:v>97.64391826</c:v>
                </c:pt>
                <c:pt idx="2446">
                  <c:v>97.34803261</c:v>
                </c:pt>
                <c:pt idx="2447">
                  <c:v>83.91821511</c:v>
                </c:pt>
                <c:pt idx="2448">
                  <c:v>89.00063254</c:v>
                </c:pt>
                <c:pt idx="2449">
                  <c:v>82.00157125</c:v>
                </c:pt>
                <c:pt idx="2450">
                  <c:v>95.77215839</c:v>
                </c:pt>
                <c:pt idx="2451">
                  <c:v>90.11596504</c:v>
                </c:pt>
                <c:pt idx="2452">
                  <c:v>82.45042602</c:v>
                </c:pt>
                <c:pt idx="2453">
                  <c:v>90.71804531</c:v>
                </c:pt>
                <c:pt idx="2454">
                  <c:v>90.13989621</c:v>
                </c:pt>
                <c:pt idx="2455">
                  <c:v>82.35361682</c:v>
                </c:pt>
                <c:pt idx="2456">
                  <c:v>82.35361545</c:v>
                </c:pt>
                <c:pt idx="2457">
                  <c:v>75.3843652</c:v>
                </c:pt>
                <c:pt idx="2458">
                  <c:v>91.04102092</c:v>
                </c:pt>
                <c:pt idx="2459">
                  <c:v>88.48343297</c:v>
                </c:pt>
                <c:pt idx="2460">
                  <c:v>88.3926647</c:v>
                </c:pt>
                <c:pt idx="2461">
                  <c:v>90.07080147</c:v>
                </c:pt>
                <c:pt idx="2462">
                  <c:v>96.89545901</c:v>
                </c:pt>
                <c:pt idx="2463">
                  <c:v>90.03364798</c:v>
                </c:pt>
                <c:pt idx="2464">
                  <c:v>88.74711832</c:v>
                </c:pt>
                <c:pt idx="2465">
                  <c:v>97.41081812</c:v>
                </c:pt>
                <c:pt idx="2466">
                  <c:v>97.65206341</c:v>
                </c:pt>
                <c:pt idx="2467">
                  <c:v>96.53759953</c:v>
                </c:pt>
                <c:pt idx="2468">
                  <c:v>90.58972741</c:v>
                </c:pt>
                <c:pt idx="2469">
                  <c:v>97.80522549</c:v>
                </c:pt>
                <c:pt idx="2470">
                  <c:v>96.65576278</c:v>
                </c:pt>
                <c:pt idx="2471">
                  <c:v>96.12015059</c:v>
                </c:pt>
                <c:pt idx="2472">
                  <c:v>81.46786354</c:v>
                </c:pt>
                <c:pt idx="2473">
                  <c:v>97.71637417</c:v>
                </c:pt>
                <c:pt idx="2474">
                  <c:v>88.72161742</c:v>
                </c:pt>
                <c:pt idx="2475">
                  <c:v>98.04227202</c:v>
                </c:pt>
                <c:pt idx="2476">
                  <c:v>89.60618171</c:v>
                </c:pt>
                <c:pt idx="2477">
                  <c:v>91.03723143</c:v>
                </c:pt>
                <c:pt idx="2478">
                  <c:v>97.2732916</c:v>
                </c:pt>
                <c:pt idx="2479">
                  <c:v>87.943688</c:v>
                </c:pt>
                <c:pt idx="2480">
                  <c:v>97.60310649</c:v>
                </c:pt>
                <c:pt idx="2481">
                  <c:v>89.87919772</c:v>
                </c:pt>
                <c:pt idx="2482">
                  <c:v>97.69321261</c:v>
                </c:pt>
                <c:pt idx="2483">
                  <c:v>88.36014387</c:v>
                </c:pt>
                <c:pt idx="2484">
                  <c:v>96.1602475</c:v>
                </c:pt>
                <c:pt idx="2485">
                  <c:v>98.17266276</c:v>
                </c:pt>
                <c:pt idx="2486">
                  <c:v>88.34655866</c:v>
                </c:pt>
                <c:pt idx="2487">
                  <c:v>97.30897858</c:v>
                </c:pt>
                <c:pt idx="2488">
                  <c:v>76.84095345</c:v>
                </c:pt>
                <c:pt idx="2489">
                  <c:v>96.35460777</c:v>
                </c:pt>
                <c:pt idx="2490">
                  <c:v>95.96375439</c:v>
                </c:pt>
                <c:pt idx="2491">
                  <c:v>95.10972994</c:v>
                </c:pt>
                <c:pt idx="2492">
                  <c:v>97.26534461</c:v>
                </c:pt>
                <c:pt idx="2493">
                  <c:v>88.64239396</c:v>
                </c:pt>
                <c:pt idx="2494">
                  <c:v>90.57787467</c:v>
                </c:pt>
                <c:pt idx="2495">
                  <c:v>88.50098453</c:v>
                </c:pt>
                <c:pt idx="2496">
                  <c:v>98.01638437</c:v>
                </c:pt>
                <c:pt idx="2497">
                  <c:v>98.02277754</c:v>
                </c:pt>
                <c:pt idx="2498">
                  <c:v>98.02836296</c:v>
                </c:pt>
                <c:pt idx="2499">
                  <c:v>97.43579078</c:v>
                </c:pt>
                <c:pt idx="2500">
                  <c:v>97.80717263</c:v>
                </c:pt>
                <c:pt idx="2501">
                  <c:v>97.80857411</c:v>
                </c:pt>
                <c:pt idx="2502">
                  <c:v>97.45458795</c:v>
                </c:pt>
                <c:pt idx="2503">
                  <c:v>81.39398294</c:v>
                </c:pt>
                <c:pt idx="2504">
                  <c:v>97.37469948</c:v>
                </c:pt>
                <c:pt idx="2505">
                  <c:v>97.50151441</c:v>
                </c:pt>
                <c:pt idx="2506">
                  <c:v>98.04263017</c:v>
                </c:pt>
                <c:pt idx="2507">
                  <c:v>83.09302951</c:v>
                </c:pt>
                <c:pt idx="2508">
                  <c:v>98.26750687</c:v>
                </c:pt>
                <c:pt idx="2509">
                  <c:v>95.64096947</c:v>
                </c:pt>
                <c:pt idx="2510">
                  <c:v>97.4588008</c:v>
                </c:pt>
                <c:pt idx="2511">
                  <c:v>88.33660615</c:v>
                </c:pt>
                <c:pt idx="2512">
                  <c:v>97.4066582</c:v>
                </c:pt>
                <c:pt idx="2513">
                  <c:v>81.50086904</c:v>
                </c:pt>
                <c:pt idx="2514">
                  <c:v>97.94882824</c:v>
                </c:pt>
                <c:pt idx="2515">
                  <c:v>88.71553851</c:v>
                </c:pt>
                <c:pt idx="2516">
                  <c:v>98.47923818</c:v>
                </c:pt>
                <c:pt idx="2517">
                  <c:v>97.58698296</c:v>
                </c:pt>
                <c:pt idx="2518">
                  <c:v>97.53525314</c:v>
                </c:pt>
                <c:pt idx="2519">
                  <c:v>90.51425506</c:v>
                </c:pt>
                <c:pt idx="2520">
                  <c:v>90.12823464</c:v>
                </c:pt>
                <c:pt idx="2521">
                  <c:v>97.53362612</c:v>
                </c:pt>
                <c:pt idx="2522">
                  <c:v>89.81898017</c:v>
                </c:pt>
                <c:pt idx="2523">
                  <c:v>90.96872486</c:v>
                </c:pt>
                <c:pt idx="2524">
                  <c:v>89.29844477</c:v>
                </c:pt>
                <c:pt idx="2525">
                  <c:v>97.40509352</c:v>
                </c:pt>
                <c:pt idx="2526">
                  <c:v>90.12786963</c:v>
                </c:pt>
                <c:pt idx="2527">
                  <c:v>97.40614294</c:v>
                </c:pt>
                <c:pt idx="2528">
                  <c:v>98.55003441</c:v>
                </c:pt>
                <c:pt idx="2529">
                  <c:v>98.56099791</c:v>
                </c:pt>
                <c:pt idx="2530">
                  <c:v>90.42609378</c:v>
                </c:pt>
                <c:pt idx="2531">
                  <c:v>97.33922545</c:v>
                </c:pt>
                <c:pt idx="2532">
                  <c:v>96.54981507</c:v>
                </c:pt>
                <c:pt idx="2533">
                  <c:v>97.68479631</c:v>
                </c:pt>
                <c:pt idx="2534">
                  <c:v>97.81773127</c:v>
                </c:pt>
                <c:pt idx="2535">
                  <c:v>89.97532143</c:v>
                </c:pt>
                <c:pt idx="2536">
                  <c:v>97.24446863</c:v>
                </c:pt>
                <c:pt idx="2537">
                  <c:v>88.34571167</c:v>
                </c:pt>
                <c:pt idx="2538">
                  <c:v>67.10006094</c:v>
                </c:pt>
                <c:pt idx="2539">
                  <c:v>89.72668013</c:v>
                </c:pt>
                <c:pt idx="2540">
                  <c:v>96.5163559</c:v>
                </c:pt>
                <c:pt idx="2541">
                  <c:v>97.54804663</c:v>
                </c:pt>
                <c:pt idx="2542">
                  <c:v>96.92631626</c:v>
                </c:pt>
                <c:pt idx="2543">
                  <c:v>97.12178486</c:v>
                </c:pt>
                <c:pt idx="2544">
                  <c:v>97.13674736</c:v>
                </c:pt>
                <c:pt idx="2545">
                  <c:v>89.18131597</c:v>
                </c:pt>
                <c:pt idx="2546">
                  <c:v>90.02568471</c:v>
                </c:pt>
                <c:pt idx="2547">
                  <c:v>89.81598303</c:v>
                </c:pt>
                <c:pt idx="2548">
                  <c:v>97.22664941</c:v>
                </c:pt>
                <c:pt idx="2549">
                  <c:v>82.80234254</c:v>
                </c:pt>
                <c:pt idx="2550">
                  <c:v>90.03364643</c:v>
                </c:pt>
                <c:pt idx="2551">
                  <c:v>97.73748413</c:v>
                </c:pt>
                <c:pt idx="2552">
                  <c:v>97.40885865</c:v>
                </c:pt>
                <c:pt idx="2553">
                  <c:v>89.78036584</c:v>
                </c:pt>
                <c:pt idx="2554">
                  <c:v>97.39106341</c:v>
                </c:pt>
                <c:pt idx="2555">
                  <c:v>82.56481407</c:v>
                </c:pt>
                <c:pt idx="2556">
                  <c:v>90.01035167</c:v>
                </c:pt>
                <c:pt idx="2557">
                  <c:v>54.63662292</c:v>
                </c:pt>
                <c:pt idx="2558">
                  <c:v>97.38998294</c:v>
                </c:pt>
                <c:pt idx="2559">
                  <c:v>89.75132166</c:v>
                </c:pt>
                <c:pt idx="2560">
                  <c:v>97.11455232</c:v>
                </c:pt>
                <c:pt idx="2561">
                  <c:v>97.36036572</c:v>
                </c:pt>
                <c:pt idx="2562">
                  <c:v>97.04543727</c:v>
                </c:pt>
                <c:pt idx="2563">
                  <c:v>97.70004659</c:v>
                </c:pt>
                <c:pt idx="2564">
                  <c:v>95.90383924</c:v>
                </c:pt>
                <c:pt idx="2565">
                  <c:v>96.976663</c:v>
                </c:pt>
                <c:pt idx="2566">
                  <c:v>97.19889132</c:v>
                </c:pt>
                <c:pt idx="2567">
                  <c:v>96.21518111</c:v>
                </c:pt>
                <c:pt idx="2568">
                  <c:v>97.39256593</c:v>
                </c:pt>
                <c:pt idx="2569">
                  <c:v>98.09244792</c:v>
                </c:pt>
                <c:pt idx="2570">
                  <c:v>97.17359228</c:v>
                </c:pt>
                <c:pt idx="2571">
                  <c:v>97.33860632</c:v>
                </c:pt>
                <c:pt idx="2572">
                  <c:v>97.23315012</c:v>
                </c:pt>
                <c:pt idx="2573">
                  <c:v>91.36962558</c:v>
                </c:pt>
                <c:pt idx="2574">
                  <c:v>98.03466562</c:v>
                </c:pt>
                <c:pt idx="2575">
                  <c:v>88.1444014</c:v>
                </c:pt>
                <c:pt idx="2576">
                  <c:v>90.02147634</c:v>
                </c:pt>
                <c:pt idx="2577">
                  <c:v>90.1710439</c:v>
                </c:pt>
                <c:pt idx="2578">
                  <c:v>97.34045704</c:v>
                </c:pt>
                <c:pt idx="2579">
                  <c:v>90.02769773</c:v>
                </c:pt>
                <c:pt idx="2580">
                  <c:v>96.111857</c:v>
                </c:pt>
                <c:pt idx="2581">
                  <c:v>89.76786824</c:v>
                </c:pt>
                <c:pt idx="2582">
                  <c:v>98.48362003</c:v>
                </c:pt>
                <c:pt idx="2583">
                  <c:v>97.26629626</c:v>
                </c:pt>
                <c:pt idx="2584">
                  <c:v>97.64030509</c:v>
                </c:pt>
                <c:pt idx="2585">
                  <c:v>97.0831465</c:v>
                </c:pt>
                <c:pt idx="2586">
                  <c:v>89.95818568</c:v>
                </c:pt>
                <c:pt idx="2587">
                  <c:v>97.46220283</c:v>
                </c:pt>
                <c:pt idx="2588">
                  <c:v>97.46202679</c:v>
                </c:pt>
                <c:pt idx="2589">
                  <c:v>97.31585975</c:v>
                </c:pt>
                <c:pt idx="2590">
                  <c:v>82.77055526</c:v>
                </c:pt>
                <c:pt idx="2591">
                  <c:v>97.2399286</c:v>
                </c:pt>
                <c:pt idx="2592">
                  <c:v>97.36459934</c:v>
                </c:pt>
                <c:pt idx="2593">
                  <c:v>97.33236891</c:v>
                </c:pt>
                <c:pt idx="2594">
                  <c:v>96.21940689</c:v>
                </c:pt>
                <c:pt idx="2595">
                  <c:v>88.12480877</c:v>
                </c:pt>
                <c:pt idx="2596">
                  <c:v>97.8798615</c:v>
                </c:pt>
                <c:pt idx="2597">
                  <c:v>97.34664537</c:v>
                </c:pt>
                <c:pt idx="2598">
                  <c:v>95.50343345</c:v>
                </c:pt>
                <c:pt idx="2599">
                  <c:v>91.19928135</c:v>
                </c:pt>
                <c:pt idx="2600">
                  <c:v>89.89784001</c:v>
                </c:pt>
                <c:pt idx="2601">
                  <c:v>96.55668009</c:v>
                </c:pt>
                <c:pt idx="2602">
                  <c:v>98.07165707</c:v>
                </c:pt>
                <c:pt idx="2603">
                  <c:v>97.70922813</c:v>
                </c:pt>
                <c:pt idx="2604">
                  <c:v>97.92313555</c:v>
                </c:pt>
                <c:pt idx="2605">
                  <c:v>97.07944141</c:v>
                </c:pt>
                <c:pt idx="2606">
                  <c:v>89.06789453</c:v>
                </c:pt>
                <c:pt idx="2607">
                  <c:v>97.23991229</c:v>
                </c:pt>
                <c:pt idx="2608">
                  <c:v>89.46400423</c:v>
                </c:pt>
                <c:pt idx="2609">
                  <c:v>97.75868706</c:v>
                </c:pt>
                <c:pt idx="2610">
                  <c:v>96.3322119</c:v>
                </c:pt>
                <c:pt idx="2611">
                  <c:v>96.33561629</c:v>
                </c:pt>
                <c:pt idx="2612">
                  <c:v>89.06169916</c:v>
                </c:pt>
                <c:pt idx="2613">
                  <c:v>96.31727652</c:v>
                </c:pt>
                <c:pt idx="2614">
                  <c:v>97.19920816</c:v>
                </c:pt>
                <c:pt idx="2615">
                  <c:v>97.22177406</c:v>
                </c:pt>
                <c:pt idx="2616">
                  <c:v>90.34307168</c:v>
                </c:pt>
                <c:pt idx="2617">
                  <c:v>95.69947966</c:v>
                </c:pt>
                <c:pt idx="2618">
                  <c:v>91.10547532</c:v>
                </c:pt>
                <c:pt idx="2619">
                  <c:v>96.02731929</c:v>
                </c:pt>
                <c:pt idx="2620">
                  <c:v>97.73660845</c:v>
                </c:pt>
                <c:pt idx="2621">
                  <c:v>97.28435713</c:v>
                </c:pt>
                <c:pt idx="2622">
                  <c:v>97.97724514</c:v>
                </c:pt>
                <c:pt idx="2623">
                  <c:v>97.55912714</c:v>
                </c:pt>
                <c:pt idx="2624">
                  <c:v>97.70936176</c:v>
                </c:pt>
                <c:pt idx="2625">
                  <c:v>90.5648533</c:v>
                </c:pt>
                <c:pt idx="2626">
                  <c:v>90.1669802</c:v>
                </c:pt>
                <c:pt idx="2627">
                  <c:v>82.92069797</c:v>
                </c:pt>
                <c:pt idx="2628">
                  <c:v>97.78436265</c:v>
                </c:pt>
                <c:pt idx="2629">
                  <c:v>97.86276516</c:v>
                </c:pt>
                <c:pt idx="2630">
                  <c:v>97.10903438</c:v>
                </c:pt>
                <c:pt idx="2631">
                  <c:v>97.36844069</c:v>
                </c:pt>
                <c:pt idx="2632">
                  <c:v>89.81556945</c:v>
                </c:pt>
                <c:pt idx="2633">
                  <c:v>97.25029989</c:v>
                </c:pt>
                <c:pt idx="2634">
                  <c:v>75.40756725</c:v>
                </c:pt>
                <c:pt idx="2635">
                  <c:v>97.39005499</c:v>
                </c:pt>
                <c:pt idx="2636">
                  <c:v>96.67530053</c:v>
                </c:pt>
                <c:pt idx="2637">
                  <c:v>97.42342181</c:v>
                </c:pt>
                <c:pt idx="2638">
                  <c:v>97.42847631</c:v>
                </c:pt>
                <c:pt idx="2639">
                  <c:v>97.95639051</c:v>
                </c:pt>
                <c:pt idx="2640">
                  <c:v>98.17329095</c:v>
                </c:pt>
                <c:pt idx="2641">
                  <c:v>97.48060825</c:v>
                </c:pt>
                <c:pt idx="2642">
                  <c:v>90.33122444</c:v>
                </c:pt>
                <c:pt idx="2643">
                  <c:v>90.21547158</c:v>
                </c:pt>
                <c:pt idx="2644">
                  <c:v>67.65047422</c:v>
                </c:pt>
                <c:pt idx="2645">
                  <c:v>81.07905457</c:v>
                </c:pt>
                <c:pt idx="2646">
                  <c:v>97.4084641</c:v>
                </c:pt>
                <c:pt idx="2647">
                  <c:v>97.46296924</c:v>
                </c:pt>
                <c:pt idx="2648">
                  <c:v>90.47418269</c:v>
                </c:pt>
                <c:pt idx="2649">
                  <c:v>83.07042847</c:v>
                </c:pt>
                <c:pt idx="2650">
                  <c:v>83.19273136</c:v>
                </c:pt>
                <c:pt idx="2651">
                  <c:v>97.02278587</c:v>
                </c:pt>
                <c:pt idx="2652">
                  <c:v>90.27657419</c:v>
                </c:pt>
                <c:pt idx="2653">
                  <c:v>89.15377625</c:v>
                </c:pt>
                <c:pt idx="2654">
                  <c:v>81.99900762</c:v>
                </c:pt>
                <c:pt idx="2655">
                  <c:v>88.24242922</c:v>
                </c:pt>
                <c:pt idx="2656">
                  <c:v>82.10841711</c:v>
                </c:pt>
                <c:pt idx="2657">
                  <c:v>89.99715315</c:v>
                </c:pt>
                <c:pt idx="2658">
                  <c:v>97.5990933</c:v>
                </c:pt>
                <c:pt idx="2659">
                  <c:v>97.67961395</c:v>
                </c:pt>
                <c:pt idx="2660">
                  <c:v>89.810319</c:v>
                </c:pt>
                <c:pt idx="2661">
                  <c:v>97.23877733</c:v>
                </c:pt>
                <c:pt idx="2662">
                  <c:v>95.76248618</c:v>
                </c:pt>
                <c:pt idx="2663">
                  <c:v>95.90771063</c:v>
                </c:pt>
                <c:pt idx="2664">
                  <c:v>96.25057995</c:v>
                </c:pt>
                <c:pt idx="2665">
                  <c:v>96.97042687</c:v>
                </c:pt>
                <c:pt idx="2666">
                  <c:v>95.99544679</c:v>
                </c:pt>
                <c:pt idx="2667">
                  <c:v>97.26179034</c:v>
                </c:pt>
                <c:pt idx="2668">
                  <c:v>98.09808552</c:v>
                </c:pt>
                <c:pt idx="2669">
                  <c:v>88.23105559</c:v>
                </c:pt>
                <c:pt idx="2670">
                  <c:v>90.29911999</c:v>
                </c:pt>
                <c:pt idx="2671">
                  <c:v>95.30821653</c:v>
                </c:pt>
                <c:pt idx="2672">
                  <c:v>96.69478869</c:v>
                </c:pt>
                <c:pt idx="2673">
                  <c:v>96.27482586</c:v>
                </c:pt>
                <c:pt idx="2674">
                  <c:v>96.06303248</c:v>
                </c:pt>
                <c:pt idx="2675">
                  <c:v>97.08330792</c:v>
                </c:pt>
                <c:pt idx="2676">
                  <c:v>96.33787175</c:v>
                </c:pt>
                <c:pt idx="2677">
                  <c:v>89.04558016</c:v>
                </c:pt>
                <c:pt idx="2678">
                  <c:v>96.78165322</c:v>
                </c:pt>
                <c:pt idx="2679">
                  <c:v>88.26767129</c:v>
                </c:pt>
                <c:pt idx="2680">
                  <c:v>88.73657221</c:v>
                </c:pt>
                <c:pt idx="2681">
                  <c:v>96.5356284</c:v>
                </c:pt>
                <c:pt idx="2682">
                  <c:v>91.58574601</c:v>
                </c:pt>
                <c:pt idx="2683">
                  <c:v>87.64652278</c:v>
                </c:pt>
                <c:pt idx="2684">
                  <c:v>97.5870794</c:v>
                </c:pt>
                <c:pt idx="2685">
                  <c:v>94.79781564</c:v>
                </c:pt>
                <c:pt idx="2686">
                  <c:v>96.8982689</c:v>
                </c:pt>
                <c:pt idx="2687">
                  <c:v>89.59826288</c:v>
                </c:pt>
                <c:pt idx="2688">
                  <c:v>91.49284456</c:v>
                </c:pt>
                <c:pt idx="2689">
                  <c:v>82.741893</c:v>
                </c:pt>
                <c:pt idx="2690">
                  <c:v>97.53715842</c:v>
                </c:pt>
                <c:pt idx="2691">
                  <c:v>97.78830403</c:v>
                </c:pt>
                <c:pt idx="2692">
                  <c:v>97.75419773</c:v>
                </c:pt>
                <c:pt idx="2693">
                  <c:v>90.7157301</c:v>
                </c:pt>
                <c:pt idx="2694">
                  <c:v>90.57476179</c:v>
                </c:pt>
                <c:pt idx="2695">
                  <c:v>97.47189625</c:v>
                </c:pt>
                <c:pt idx="2696">
                  <c:v>97.22112312</c:v>
                </c:pt>
                <c:pt idx="2697">
                  <c:v>97.64341645</c:v>
                </c:pt>
                <c:pt idx="2698">
                  <c:v>90.74140821</c:v>
                </c:pt>
                <c:pt idx="2699">
                  <c:v>90.49272378</c:v>
                </c:pt>
                <c:pt idx="2700">
                  <c:v>89.19197063</c:v>
                </c:pt>
                <c:pt idx="2701">
                  <c:v>96.01186463</c:v>
                </c:pt>
                <c:pt idx="2702">
                  <c:v>97.40130581</c:v>
                </c:pt>
                <c:pt idx="2703">
                  <c:v>97.28237384</c:v>
                </c:pt>
                <c:pt idx="2704">
                  <c:v>97.29757403</c:v>
                </c:pt>
                <c:pt idx="2705">
                  <c:v>97.58773943</c:v>
                </c:pt>
                <c:pt idx="2706">
                  <c:v>89.05836213</c:v>
                </c:pt>
                <c:pt idx="2707">
                  <c:v>97.61146575</c:v>
                </c:pt>
                <c:pt idx="2708">
                  <c:v>97.26370539</c:v>
                </c:pt>
                <c:pt idx="2709">
                  <c:v>98.02262665</c:v>
                </c:pt>
                <c:pt idx="2710">
                  <c:v>82.05689182</c:v>
                </c:pt>
                <c:pt idx="2711">
                  <c:v>97.90450792</c:v>
                </c:pt>
                <c:pt idx="2712">
                  <c:v>97.28420224</c:v>
                </c:pt>
                <c:pt idx="2713">
                  <c:v>39.19806229</c:v>
                </c:pt>
                <c:pt idx="2714">
                  <c:v>94.78457805</c:v>
                </c:pt>
                <c:pt idx="2715">
                  <c:v>82.44543601</c:v>
                </c:pt>
                <c:pt idx="2716">
                  <c:v>98.69153882</c:v>
                </c:pt>
                <c:pt idx="2717">
                  <c:v>98.26838398</c:v>
                </c:pt>
                <c:pt idx="2718">
                  <c:v>98.04880407</c:v>
                </c:pt>
                <c:pt idx="2719">
                  <c:v>97.97052596</c:v>
                </c:pt>
                <c:pt idx="2720">
                  <c:v>96.96461031</c:v>
                </c:pt>
                <c:pt idx="2721">
                  <c:v>87.78703729</c:v>
                </c:pt>
                <c:pt idx="2722">
                  <c:v>96.19886495</c:v>
                </c:pt>
                <c:pt idx="2723">
                  <c:v>97.78955646</c:v>
                </c:pt>
                <c:pt idx="2724">
                  <c:v>97.26016468</c:v>
                </c:pt>
                <c:pt idx="2725">
                  <c:v>95.70929515</c:v>
                </c:pt>
                <c:pt idx="2726">
                  <c:v>95.50549979</c:v>
                </c:pt>
                <c:pt idx="2727">
                  <c:v>75.29243954</c:v>
                </c:pt>
                <c:pt idx="2728">
                  <c:v>90.4414154</c:v>
                </c:pt>
                <c:pt idx="2729">
                  <c:v>90.34240468</c:v>
                </c:pt>
                <c:pt idx="2730">
                  <c:v>97.78474383</c:v>
                </c:pt>
                <c:pt idx="2731">
                  <c:v>82.5878856</c:v>
                </c:pt>
                <c:pt idx="2732">
                  <c:v>96.0022925</c:v>
                </c:pt>
                <c:pt idx="2733">
                  <c:v>89.77671504</c:v>
                </c:pt>
                <c:pt idx="2734">
                  <c:v>96.34243876</c:v>
                </c:pt>
                <c:pt idx="2735">
                  <c:v>90.00807547</c:v>
                </c:pt>
                <c:pt idx="2736">
                  <c:v>90.01216705</c:v>
                </c:pt>
                <c:pt idx="2737">
                  <c:v>96.27169368</c:v>
                </c:pt>
                <c:pt idx="2738">
                  <c:v>90.47236123</c:v>
                </c:pt>
                <c:pt idx="2739">
                  <c:v>97.69738402</c:v>
                </c:pt>
                <c:pt idx="2740">
                  <c:v>97.72838103</c:v>
                </c:pt>
                <c:pt idx="2741">
                  <c:v>90.01482184</c:v>
                </c:pt>
                <c:pt idx="2742">
                  <c:v>89.55856862</c:v>
                </c:pt>
                <c:pt idx="2743">
                  <c:v>97.68996558</c:v>
                </c:pt>
                <c:pt idx="2744">
                  <c:v>97.56502427</c:v>
                </c:pt>
                <c:pt idx="2745">
                  <c:v>96.6266179</c:v>
                </c:pt>
                <c:pt idx="2746">
                  <c:v>87.81767329</c:v>
                </c:pt>
                <c:pt idx="2747">
                  <c:v>97.72329623</c:v>
                </c:pt>
                <c:pt idx="2748">
                  <c:v>96.26342007</c:v>
                </c:pt>
                <c:pt idx="2749">
                  <c:v>96.54643043</c:v>
                </c:pt>
                <c:pt idx="2750">
                  <c:v>88.42123486</c:v>
                </c:pt>
                <c:pt idx="2751">
                  <c:v>83.12216479</c:v>
                </c:pt>
                <c:pt idx="2752">
                  <c:v>94.31074292</c:v>
                </c:pt>
                <c:pt idx="2753">
                  <c:v>89.31108517</c:v>
                </c:pt>
                <c:pt idx="2754">
                  <c:v>89.33313195</c:v>
                </c:pt>
                <c:pt idx="2755">
                  <c:v>96.5318461</c:v>
                </c:pt>
                <c:pt idx="2756">
                  <c:v>75.73265378</c:v>
                </c:pt>
                <c:pt idx="2757">
                  <c:v>97.76247915</c:v>
                </c:pt>
                <c:pt idx="2758">
                  <c:v>89.85073493</c:v>
                </c:pt>
                <c:pt idx="2759">
                  <c:v>89.68232468</c:v>
                </c:pt>
                <c:pt idx="2760">
                  <c:v>94.84943654</c:v>
                </c:pt>
                <c:pt idx="2761">
                  <c:v>97.29290009</c:v>
                </c:pt>
                <c:pt idx="2762">
                  <c:v>98.01002415</c:v>
                </c:pt>
                <c:pt idx="2763">
                  <c:v>73.25612182</c:v>
                </c:pt>
                <c:pt idx="2764">
                  <c:v>87.62206826</c:v>
                </c:pt>
                <c:pt idx="2765">
                  <c:v>97.40211045</c:v>
                </c:pt>
                <c:pt idx="2766">
                  <c:v>95.98885734</c:v>
                </c:pt>
                <c:pt idx="2767">
                  <c:v>96.14270335</c:v>
                </c:pt>
                <c:pt idx="2768">
                  <c:v>99.09600875</c:v>
                </c:pt>
                <c:pt idx="2769">
                  <c:v>96.66586587</c:v>
                </c:pt>
                <c:pt idx="2770">
                  <c:v>97.7243402</c:v>
                </c:pt>
                <c:pt idx="2771">
                  <c:v>88.41565263</c:v>
                </c:pt>
                <c:pt idx="2772">
                  <c:v>97.24867211</c:v>
                </c:pt>
                <c:pt idx="2773">
                  <c:v>89.3362671</c:v>
                </c:pt>
                <c:pt idx="2774">
                  <c:v>97.41460828</c:v>
                </c:pt>
                <c:pt idx="2775">
                  <c:v>97.24829698</c:v>
                </c:pt>
                <c:pt idx="2776">
                  <c:v>90.59550706</c:v>
                </c:pt>
                <c:pt idx="2777">
                  <c:v>97.80313761</c:v>
                </c:pt>
                <c:pt idx="2778">
                  <c:v>97.95152814</c:v>
                </c:pt>
                <c:pt idx="2779">
                  <c:v>97.80113709</c:v>
                </c:pt>
                <c:pt idx="2780">
                  <c:v>97.99639039</c:v>
                </c:pt>
                <c:pt idx="2781">
                  <c:v>90.59864394</c:v>
                </c:pt>
                <c:pt idx="2782">
                  <c:v>90.51218371</c:v>
                </c:pt>
                <c:pt idx="2783">
                  <c:v>75.18035586</c:v>
                </c:pt>
                <c:pt idx="2784">
                  <c:v>67.96630042</c:v>
                </c:pt>
                <c:pt idx="2785">
                  <c:v>88.31793425</c:v>
                </c:pt>
                <c:pt idx="2786">
                  <c:v>90.64656843</c:v>
                </c:pt>
                <c:pt idx="2787">
                  <c:v>96.39277772</c:v>
                </c:pt>
                <c:pt idx="2788">
                  <c:v>82.61350654</c:v>
                </c:pt>
                <c:pt idx="2789">
                  <c:v>83.18431218</c:v>
                </c:pt>
                <c:pt idx="2790">
                  <c:v>83.16411416</c:v>
                </c:pt>
                <c:pt idx="2791">
                  <c:v>96.98007198</c:v>
                </c:pt>
                <c:pt idx="2792">
                  <c:v>97.61044704</c:v>
                </c:pt>
                <c:pt idx="2793">
                  <c:v>90.41698503</c:v>
                </c:pt>
                <c:pt idx="2794">
                  <c:v>88.75788011</c:v>
                </c:pt>
                <c:pt idx="2795">
                  <c:v>89.6579649</c:v>
                </c:pt>
                <c:pt idx="2796">
                  <c:v>97.25284673</c:v>
                </c:pt>
                <c:pt idx="2797">
                  <c:v>82.96960716</c:v>
                </c:pt>
                <c:pt idx="2798">
                  <c:v>87.58526289</c:v>
                </c:pt>
                <c:pt idx="2799">
                  <c:v>82.57899546</c:v>
                </c:pt>
                <c:pt idx="2800">
                  <c:v>96.26046587</c:v>
                </c:pt>
                <c:pt idx="2801">
                  <c:v>96.31211106</c:v>
                </c:pt>
                <c:pt idx="2802">
                  <c:v>98.94157055</c:v>
                </c:pt>
                <c:pt idx="2803">
                  <c:v>95.41256729</c:v>
                </c:pt>
                <c:pt idx="2804">
                  <c:v>97.77647195</c:v>
                </c:pt>
                <c:pt idx="2805">
                  <c:v>90.07027171</c:v>
                </c:pt>
                <c:pt idx="2806">
                  <c:v>95.75742399</c:v>
                </c:pt>
                <c:pt idx="2807">
                  <c:v>97.66834709</c:v>
                </c:pt>
                <c:pt idx="2808">
                  <c:v>74.14741376</c:v>
                </c:pt>
                <c:pt idx="2809">
                  <c:v>87.57423676</c:v>
                </c:pt>
                <c:pt idx="2810">
                  <c:v>97.56087757</c:v>
                </c:pt>
                <c:pt idx="2811">
                  <c:v>90.07027225</c:v>
                </c:pt>
                <c:pt idx="2812">
                  <c:v>81.53543887</c:v>
                </c:pt>
                <c:pt idx="2813">
                  <c:v>97.05352257</c:v>
                </c:pt>
                <c:pt idx="2814">
                  <c:v>96.09660435</c:v>
                </c:pt>
                <c:pt idx="2815">
                  <c:v>97.6145616</c:v>
                </c:pt>
                <c:pt idx="2816">
                  <c:v>96.11925371</c:v>
                </c:pt>
                <c:pt idx="2817">
                  <c:v>39.26603584</c:v>
                </c:pt>
                <c:pt idx="2818">
                  <c:v>96.4279123</c:v>
                </c:pt>
                <c:pt idx="2819">
                  <c:v>66.75553122</c:v>
                </c:pt>
                <c:pt idx="2820">
                  <c:v>97.01026074</c:v>
                </c:pt>
                <c:pt idx="2821">
                  <c:v>97.95588801</c:v>
                </c:pt>
                <c:pt idx="2822">
                  <c:v>97.2461819</c:v>
                </c:pt>
                <c:pt idx="2823">
                  <c:v>84.14854934</c:v>
                </c:pt>
                <c:pt idx="2824">
                  <c:v>87.27030463</c:v>
                </c:pt>
                <c:pt idx="2825">
                  <c:v>81.23710728</c:v>
                </c:pt>
                <c:pt idx="2826">
                  <c:v>97.39278801</c:v>
                </c:pt>
                <c:pt idx="2827">
                  <c:v>66.05446686</c:v>
                </c:pt>
                <c:pt idx="2828">
                  <c:v>88.53741242</c:v>
                </c:pt>
                <c:pt idx="2829">
                  <c:v>89.10041814</c:v>
                </c:pt>
                <c:pt idx="2830">
                  <c:v>95.72937885</c:v>
                </c:pt>
                <c:pt idx="2831">
                  <c:v>90.47953511</c:v>
                </c:pt>
                <c:pt idx="2832">
                  <c:v>97.96597171</c:v>
                </c:pt>
                <c:pt idx="2833">
                  <c:v>95.72966845</c:v>
                </c:pt>
                <c:pt idx="2834">
                  <c:v>97.96561953</c:v>
                </c:pt>
                <c:pt idx="2835">
                  <c:v>98.07150413</c:v>
                </c:pt>
                <c:pt idx="2836">
                  <c:v>97.38363988</c:v>
                </c:pt>
                <c:pt idx="2837">
                  <c:v>96.96643087</c:v>
                </c:pt>
                <c:pt idx="2838">
                  <c:v>97.78826215</c:v>
                </c:pt>
                <c:pt idx="2839">
                  <c:v>81.49555949</c:v>
                </c:pt>
                <c:pt idx="2840">
                  <c:v>91.2225658</c:v>
                </c:pt>
                <c:pt idx="2841">
                  <c:v>90.19487027</c:v>
                </c:pt>
                <c:pt idx="2842">
                  <c:v>97.70194725</c:v>
                </c:pt>
                <c:pt idx="2843">
                  <c:v>97.2737027</c:v>
                </c:pt>
                <c:pt idx="2844">
                  <c:v>97.74855124</c:v>
                </c:pt>
                <c:pt idx="2845">
                  <c:v>96.31006161</c:v>
                </c:pt>
                <c:pt idx="2846">
                  <c:v>89.2604461</c:v>
                </c:pt>
                <c:pt idx="2847">
                  <c:v>82.26714198</c:v>
                </c:pt>
                <c:pt idx="2848">
                  <c:v>97.21832131</c:v>
                </c:pt>
                <c:pt idx="2849">
                  <c:v>90.32683477</c:v>
                </c:pt>
                <c:pt idx="2850">
                  <c:v>96.34565114</c:v>
                </c:pt>
                <c:pt idx="2851">
                  <c:v>97.27528786</c:v>
                </c:pt>
                <c:pt idx="2852">
                  <c:v>96.58468743</c:v>
                </c:pt>
                <c:pt idx="2853">
                  <c:v>96.40870562</c:v>
                </c:pt>
                <c:pt idx="2854">
                  <c:v>96.81762925</c:v>
                </c:pt>
                <c:pt idx="2855">
                  <c:v>80.15329034</c:v>
                </c:pt>
                <c:pt idx="2856">
                  <c:v>80.16613193</c:v>
                </c:pt>
                <c:pt idx="2857">
                  <c:v>87.39419401</c:v>
                </c:pt>
                <c:pt idx="2858">
                  <c:v>87.68440227</c:v>
                </c:pt>
                <c:pt idx="2859">
                  <c:v>81.61126601</c:v>
                </c:pt>
                <c:pt idx="2860">
                  <c:v>97.91323</c:v>
                </c:pt>
                <c:pt idx="2861">
                  <c:v>90.46039237</c:v>
                </c:pt>
                <c:pt idx="2862">
                  <c:v>97.46104933</c:v>
                </c:pt>
                <c:pt idx="2863">
                  <c:v>97.78042873</c:v>
                </c:pt>
                <c:pt idx="2864">
                  <c:v>97.78630537</c:v>
                </c:pt>
                <c:pt idx="2865">
                  <c:v>88.90705821</c:v>
                </c:pt>
                <c:pt idx="2866">
                  <c:v>60.331581</c:v>
                </c:pt>
                <c:pt idx="2867">
                  <c:v>96.15204832</c:v>
                </c:pt>
                <c:pt idx="2868">
                  <c:v>90.14321493</c:v>
                </c:pt>
                <c:pt idx="2869">
                  <c:v>89.96383431</c:v>
                </c:pt>
                <c:pt idx="2870">
                  <c:v>90.60743564</c:v>
                </c:pt>
                <c:pt idx="2871">
                  <c:v>89.93737725</c:v>
                </c:pt>
                <c:pt idx="2872">
                  <c:v>89.09759913</c:v>
                </c:pt>
                <c:pt idx="2873">
                  <c:v>97.04505543</c:v>
                </c:pt>
                <c:pt idx="2874">
                  <c:v>96.18064265</c:v>
                </c:pt>
                <c:pt idx="2875">
                  <c:v>95.84035038</c:v>
                </c:pt>
                <c:pt idx="2876">
                  <c:v>97.34465037</c:v>
                </c:pt>
                <c:pt idx="2877">
                  <c:v>97.17239603</c:v>
                </c:pt>
                <c:pt idx="2878">
                  <c:v>97.18409399</c:v>
                </c:pt>
                <c:pt idx="2879">
                  <c:v>97.68564411</c:v>
                </c:pt>
                <c:pt idx="2880">
                  <c:v>83.57515989</c:v>
                </c:pt>
                <c:pt idx="2881">
                  <c:v>97.10700304</c:v>
                </c:pt>
                <c:pt idx="2882">
                  <c:v>96.2769949</c:v>
                </c:pt>
                <c:pt idx="2883">
                  <c:v>97.31369982</c:v>
                </c:pt>
                <c:pt idx="2884">
                  <c:v>97.63932749</c:v>
                </c:pt>
                <c:pt idx="2885">
                  <c:v>50.84837554</c:v>
                </c:pt>
                <c:pt idx="2886">
                  <c:v>79.58404216</c:v>
                </c:pt>
                <c:pt idx="2887">
                  <c:v>80.43158115</c:v>
                </c:pt>
                <c:pt idx="2888">
                  <c:v>87.68282782</c:v>
                </c:pt>
                <c:pt idx="2889">
                  <c:v>97.53236954</c:v>
                </c:pt>
                <c:pt idx="2890">
                  <c:v>90.67458613</c:v>
                </c:pt>
                <c:pt idx="2891">
                  <c:v>90.71892842</c:v>
                </c:pt>
                <c:pt idx="2892">
                  <c:v>97.88032936</c:v>
                </c:pt>
                <c:pt idx="2893">
                  <c:v>97.80832193</c:v>
                </c:pt>
                <c:pt idx="2894">
                  <c:v>95.77796739</c:v>
                </c:pt>
                <c:pt idx="2895">
                  <c:v>88.19442841</c:v>
                </c:pt>
                <c:pt idx="2896">
                  <c:v>89.7517798</c:v>
                </c:pt>
                <c:pt idx="2897">
                  <c:v>96.99861225</c:v>
                </c:pt>
                <c:pt idx="2898">
                  <c:v>97.15555851</c:v>
                </c:pt>
                <c:pt idx="2899">
                  <c:v>97.71954811</c:v>
                </c:pt>
                <c:pt idx="2900">
                  <c:v>98.25372897</c:v>
                </c:pt>
                <c:pt idx="2901">
                  <c:v>97.30787864</c:v>
                </c:pt>
                <c:pt idx="2902">
                  <c:v>80.9357577</c:v>
                </c:pt>
                <c:pt idx="2903">
                  <c:v>97.27374245</c:v>
                </c:pt>
                <c:pt idx="2904">
                  <c:v>90.16761835</c:v>
                </c:pt>
                <c:pt idx="2905">
                  <c:v>97.94804099</c:v>
                </c:pt>
                <c:pt idx="2906">
                  <c:v>97.43255935</c:v>
                </c:pt>
                <c:pt idx="2907">
                  <c:v>94.93050793</c:v>
                </c:pt>
                <c:pt idx="2908">
                  <c:v>97.94861727</c:v>
                </c:pt>
                <c:pt idx="2909">
                  <c:v>97.40835624</c:v>
                </c:pt>
                <c:pt idx="2910">
                  <c:v>98.00519316</c:v>
                </c:pt>
                <c:pt idx="2911">
                  <c:v>96.69399842</c:v>
                </c:pt>
                <c:pt idx="2912">
                  <c:v>97.61876048</c:v>
                </c:pt>
                <c:pt idx="2913">
                  <c:v>90.09891013</c:v>
                </c:pt>
                <c:pt idx="2914">
                  <c:v>96.04784692</c:v>
                </c:pt>
                <c:pt idx="2915">
                  <c:v>96.29669954</c:v>
                </c:pt>
                <c:pt idx="2916">
                  <c:v>95.97178981</c:v>
                </c:pt>
                <c:pt idx="2917">
                  <c:v>90.40961034</c:v>
                </c:pt>
                <c:pt idx="2918">
                  <c:v>81.52834849</c:v>
                </c:pt>
                <c:pt idx="2919">
                  <c:v>97.82461247</c:v>
                </c:pt>
                <c:pt idx="2920">
                  <c:v>95.5478661</c:v>
                </c:pt>
                <c:pt idx="2921">
                  <c:v>96.0776958</c:v>
                </c:pt>
                <c:pt idx="2922">
                  <c:v>97.63525848</c:v>
                </c:pt>
                <c:pt idx="2923">
                  <c:v>97.28564723</c:v>
                </c:pt>
                <c:pt idx="2924">
                  <c:v>83.46620924</c:v>
                </c:pt>
                <c:pt idx="2925">
                  <c:v>89.85047024</c:v>
                </c:pt>
                <c:pt idx="2926">
                  <c:v>89.68034295</c:v>
                </c:pt>
                <c:pt idx="2927">
                  <c:v>96.45371141</c:v>
                </c:pt>
                <c:pt idx="2928">
                  <c:v>95.69889731</c:v>
                </c:pt>
                <c:pt idx="2929">
                  <c:v>96.12585568</c:v>
                </c:pt>
                <c:pt idx="2930">
                  <c:v>97.46693654</c:v>
                </c:pt>
                <c:pt idx="2931">
                  <c:v>97.33249332</c:v>
                </c:pt>
                <c:pt idx="2932">
                  <c:v>96.26769337</c:v>
                </c:pt>
                <c:pt idx="2933">
                  <c:v>90.16245061</c:v>
                </c:pt>
                <c:pt idx="2934">
                  <c:v>88.50864577</c:v>
                </c:pt>
                <c:pt idx="2935">
                  <c:v>66.32248178</c:v>
                </c:pt>
                <c:pt idx="2936">
                  <c:v>97.67045844</c:v>
                </c:pt>
                <c:pt idx="2937">
                  <c:v>96.0023493</c:v>
                </c:pt>
                <c:pt idx="2938">
                  <c:v>39.48688553</c:v>
                </c:pt>
                <c:pt idx="2939">
                  <c:v>97.74569243</c:v>
                </c:pt>
                <c:pt idx="2940">
                  <c:v>87.50560316</c:v>
                </c:pt>
                <c:pt idx="2941">
                  <c:v>80.20172509</c:v>
                </c:pt>
                <c:pt idx="2942">
                  <c:v>97.58639843</c:v>
                </c:pt>
                <c:pt idx="2943">
                  <c:v>96.26789484</c:v>
                </c:pt>
                <c:pt idx="2944">
                  <c:v>97.70496079</c:v>
                </c:pt>
                <c:pt idx="2945">
                  <c:v>88.43236556</c:v>
                </c:pt>
                <c:pt idx="2946">
                  <c:v>89.67147584</c:v>
                </c:pt>
                <c:pt idx="2947">
                  <c:v>73.0666358</c:v>
                </c:pt>
                <c:pt idx="2948">
                  <c:v>97.75633056</c:v>
                </c:pt>
                <c:pt idx="2949">
                  <c:v>97.54861262</c:v>
                </c:pt>
                <c:pt idx="2950">
                  <c:v>80.43865567</c:v>
                </c:pt>
                <c:pt idx="2951">
                  <c:v>87.6927944</c:v>
                </c:pt>
                <c:pt idx="2952">
                  <c:v>97.49984883</c:v>
                </c:pt>
                <c:pt idx="2953">
                  <c:v>89.90311725</c:v>
                </c:pt>
                <c:pt idx="2954">
                  <c:v>79.8773118</c:v>
                </c:pt>
                <c:pt idx="2955">
                  <c:v>52.00021735</c:v>
                </c:pt>
                <c:pt idx="2956">
                  <c:v>97.17093178</c:v>
                </c:pt>
                <c:pt idx="2957">
                  <c:v>97.24193533</c:v>
                </c:pt>
                <c:pt idx="2958">
                  <c:v>97.46346542</c:v>
                </c:pt>
                <c:pt idx="2959">
                  <c:v>88.94410303</c:v>
                </c:pt>
                <c:pt idx="2960">
                  <c:v>96.08508908</c:v>
                </c:pt>
                <c:pt idx="2961">
                  <c:v>97.138862</c:v>
                </c:pt>
                <c:pt idx="2962">
                  <c:v>81.18848235</c:v>
                </c:pt>
                <c:pt idx="2963">
                  <c:v>88.31666803</c:v>
                </c:pt>
                <c:pt idx="2964">
                  <c:v>97.65579009</c:v>
                </c:pt>
                <c:pt idx="2965">
                  <c:v>97.17500091</c:v>
                </c:pt>
                <c:pt idx="2966">
                  <c:v>96.648948</c:v>
                </c:pt>
                <c:pt idx="2967">
                  <c:v>89.57044334</c:v>
                </c:pt>
                <c:pt idx="2968">
                  <c:v>95.31876115</c:v>
                </c:pt>
                <c:pt idx="2969">
                  <c:v>90.55424874</c:v>
                </c:pt>
                <c:pt idx="2970">
                  <c:v>97.68140383</c:v>
                </c:pt>
                <c:pt idx="2971">
                  <c:v>97.75032428</c:v>
                </c:pt>
                <c:pt idx="2972">
                  <c:v>82.44927056</c:v>
                </c:pt>
                <c:pt idx="2973">
                  <c:v>97.77159887</c:v>
                </c:pt>
                <c:pt idx="2974">
                  <c:v>98.60862763</c:v>
                </c:pt>
                <c:pt idx="2975">
                  <c:v>97.44517185</c:v>
                </c:pt>
                <c:pt idx="2976">
                  <c:v>97.5895177</c:v>
                </c:pt>
                <c:pt idx="2977">
                  <c:v>89.86840035</c:v>
                </c:pt>
                <c:pt idx="2978">
                  <c:v>97.34762747</c:v>
                </c:pt>
                <c:pt idx="2979">
                  <c:v>90.05436085</c:v>
                </c:pt>
                <c:pt idx="2980">
                  <c:v>82.99608985</c:v>
                </c:pt>
                <c:pt idx="2981">
                  <c:v>87.87712347</c:v>
                </c:pt>
                <c:pt idx="2982">
                  <c:v>82.0563137</c:v>
                </c:pt>
                <c:pt idx="2983">
                  <c:v>96.8887473</c:v>
                </c:pt>
                <c:pt idx="2984">
                  <c:v>96.19140539</c:v>
                </c:pt>
                <c:pt idx="2985">
                  <c:v>88.41250748</c:v>
                </c:pt>
                <c:pt idx="2986">
                  <c:v>87.86173921</c:v>
                </c:pt>
                <c:pt idx="2987">
                  <c:v>88.24160465</c:v>
                </c:pt>
                <c:pt idx="2988">
                  <c:v>88.0226016</c:v>
                </c:pt>
                <c:pt idx="2989">
                  <c:v>89.21608967</c:v>
                </c:pt>
                <c:pt idx="2990">
                  <c:v>89.21608818</c:v>
                </c:pt>
                <c:pt idx="2991">
                  <c:v>89.97469041</c:v>
                </c:pt>
                <c:pt idx="2992">
                  <c:v>96.46114511</c:v>
                </c:pt>
                <c:pt idx="2993">
                  <c:v>90.37562713</c:v>
                </c:pt>
                <c:pt idx="2994">
                  <c:v>96.22837414</c:v>
                </c:pt>
                <c:pt idx="2995">
                  <c:v>90.3769623</c:v>
                </c:pt>
                <c:pt idx="2996">
                  <c:v>88.41285124</c:v>
                </c:pt>
                <c:pt idx="2997">
                  <c:v>98.01639751</c:v>
                </c:pt>
                <c:pt idx="2998">
                  <c:v>98.03824313</c:v>
                </c:pt>
                <c:pt idx="2999">
                  <c:v>97.79343356</c:v>
                </c:pt>
                <c:pt idx="3000">
                  <c:v>88.86251431</c:v>
                </c:pt>
                <c:pt idx="3001">
                  <c:v>88.15391905</c:v>
                </c:pt>
                <c:pt idx="3002">
                  <c:v>95.53812246</c:v>
                </c:pt>
                <c:pt idx="3003">
                  <c:v>90.19935955</c:v>
                </c:pt>
                <c:pt idx="3004">
                  <c:v>96.31672587</c:v>
                </c:pt>
                <c:pt idx="3005">
                  <c:v>89.78488808</c:v>
                </c:pt>
                <c:pt idx="3006">
                  <c:v>96.10402793</c:v>
                </c:pt>
                <c:pt idx="3007">
                  <c:v>75.43950359</c:v>
                </c:pt>
                <c:pt idx="3008">
                  <c:v>89.99385348</c:v>
                </c:pt>
                <c:pt idx="3009">
                  <c:v>97.28636697</c:v>
                </c:pt>
                <c:pt idx="3010">
                  <c:v>96.03010717</c:v>
                </c:pt>
                <c:pt idx="3011">
                  <c:v>97.17787126</c:v>
                </c:pt>
                <c:pt idx="3012">
                  <c:v>96.98655395</c:v>
                </c:pt>
                <c:pt idx="3013">
                  <c:v>97.09561857</c:v>
                </c:pt>
                <c:pt idx="3014">
                  <c:v>96.66879093</c:v>
                </c:pt>
                <c:pt idx="3015">
                  <c:v>88.66279319</c:v>
                </c:pt>
                <c:pt idx="3016">
                  <c:v>90.15737851</c:v>
                </c:pt>
                <c:pt idx="3017">
                  <c:v>88.82766917</c:v>
                </c:pt>
                <c:pt idx="3018">
                  <c:v>81.36795291</c:v>
                </c:pt>
                <c:pt idx="3019">
                  <c:v>97.34676462</c:v>
                </c:pt>
                <c:pt idx="3020">
                  <c:v>88.62785771</c:v>
                </c:pt>
                <c:pt idx="3021">
                  <c:v>96.64336447</c:v>
                </c:pt>
                <c:pt idx="3022">
                  <c:v>97.12897359</c:v>
                </c:pt>
                <c:pt idx="3023">
                  <c:v>97.65274101</c:v>
                </c:pt>
                <c:pt idx="3024">
                  <c:v>96.16183655</c:v>
                </c:pt>
                <c:pt idx="3025">
                  <c:v>82.19708521</c:v>
                </c:pt>
                <c:pt idx="3026">
                  <c:v>82.75922747</c:v>
                </c:pt>
                <c:pt idx="3027">
                  <c:v>82.76585456</c:v>
                </c:pt>
                <c:pt idx="3028">
                  <c:v>88.41392665</c:v>
                </c:pt>
                <c:pt idx="3029">
                  <c:v>90.16954003</c:v>
                </c:pt>
                <c:pt idx="3030">
                  <c:v>88.77641073</c:v>
                </c:pt>
                <c:pt idx="3031">
                  <c:v>90.32076592</c:v>
                </c:pt>
                <c:pt idx="3032">
                  <c:v>90.31246145</c:v>
                </c:pt>
                <c:pt idx="3033">
                  <c:v>89.41436925</c:v>
                </c:pt>
                <c:pt idx="3034">
                  <c:v>96.99706938</c:v>
                </c:pt>
                <c:pt idx="3035">
                  <c:v>82.12305532</c:v>
                </c:pt>
                <c:pt idx="3036">
                  <c:v>88.39937218</c:v>
                </c:pt>
                <c:pt idx="3037">
                  <c:v>95.02924823</c:v>
                </c:pt>
                <c:pt idx="3038">
                  <c:v>97.34280444</c:v>
                </c:pt>
                <c:pt idx="3039">
                  <c:v>83.06730448</c:v>
                </c:pt>
                <c:pt idx="3040">
                  <c:v>91.8727394</c:v>
                </c:pt>
                <c:pt idx="3041">
                  <c:v>55.61490682</c:v>
                </c:pt>
                <c:pt idx="3042">
                  <c:v>87.85675229</c:v>
                </c:pt>
                <c:pt idx="3043">
                  <c:v>88.65184734</c:v>
                </c:pt>
                <c:pt idx="3044">
                  <c:v>90.04596577</c:v>
                </c:pt>
                <c:pt idx="3045">
                  <c:v>97.09061636</c:v>
                </c:pt>
                <c:pt idx="3046">
                  <c:v>82.84957814</c:v>
                </c:pt>
                <c:pt idx="3047">
                  <c:v>83.14442728</c:v>
                </c:pt>
                <c:pt idx="3048">
                  <c:v>83.15057972</c:v>
                </c:pt>
                <c:pt idx="3049">
                  <c:v>88.36471782</c:v>
                </c:pt>
                <c:pt idx="3050">
                  <c:v>88.36471836</c:v>
                </c:pt>
                <c:pt idx="3051">
                  <c:v>88.36472004</c:v>
                </c:pt>
                <c:pt idx="3052">
                  <c:v>88.71449911</c:v>
                </c:pt>
                <c:pt idx="3053">
                  <c:v>89.82340402</c:v>
                </c:pt>
                <c:pt idx="3054">
                  <c:v>82.57464689</c:v>
                </c:pt>
                <c:pt idx="3055">
                  <c:v>97.16592463</c:v>
                </c:pt>
                <c:pt idx="3056">
                  <c:v>95.92576656</c:v>
                </c:pt>
                <c:pt idx="3057">
                  <c:v>89.83700842</c:v>
                </c:pt>
                <c:pt idx="3058">
                  <c:v>90.30717817</c:v>
                </c:pt>
                <c:pt idx="3059">
                  <c:v>83.04045618</c:v>
                </c:pt>
                <c:pt idx="3060">
                  <c:v>88.31116646</c:v>
                </c:pt>
                <c:pt idx="3061">
                  <c:v>88.49123548</c:v>
                </c:pt>
                <c:pt idx="3062">
                  <c:v>97.06724201</c:v>
                </c:pt>
                <c:pt idx="3063">
                  <c:v>97.43663226</c:v>
                </c:pt>
                <c:pt idx="3064">
                  <c:v>96.10288138</c:v>
                </c:pt>
                <c:pt idx="3065">
                  <c:v>97.41613996</c:v>
                </c:pt>
                <c:pt idx="3066">
                  <c:v>96.25152526</c:v>
                </c:pt>
                <c:pt idx="3067">
                  <c:v>96.11474993</c:v>
                </c:pt>
                <c:pt idx="3068">
                  <c:v>96.68710719</c:v>
                </c:pt>
                <c:pt idx="3069">
                  <c:v>96.09138938</c:v>
                </c:pt>
                <c:pt idx="3070">
                  <c:v>89.53168428</c:v>
                </c:pt>
                <c:pt idx="3071">
                  <c:v>95.62816013</c:v>
                </c:pt>
                <c:pt idx="3072">
                  <c:v>97.77567128</c:v>
                </c:pt>
                <c:pt idx="3073">
                  <c:v>88.12153062</c:v>
                </c:pt>
                <c:pt idx="3074">
                  <c:v>83.01216838</c:v>
                </c:pt>
                <c:pt idx="3075">
                  <c:v>90.28379875</c:v>
                </c:pt>
                <c:pt idx="3076">
                  <c:v>98.33414683</c:v>
                </c:pt>
                <c:pt idx="3077">
                  <c:v>97.17267929</c:v>
                </c:pt>
                <c:pt idx="3078">
                  <c:v>96.0840226</c:v>
                </c:pt>
                <c:pt idx="3079">
                  <c:v>88.42530281</c:v>
                </c:pt>
                <c:pt idx="3080">
                  <c:v>82.84727732</c:v>
                </c:pt>
                <c:pt idx="3081">
                  <c:v>88.67795219</c:v>
                </c:pt>
                <c:pt idx="3082">
                  <c:v>88.59615138</c:v>
                </c:pt>
                <c:pt idx="3083">
                  <c:v>89.81439273</c:v>
                </c:pt>
                <c:pt idx="3084">
                  <c:v>95.50418977</c:v>
                </c:pt>
                <c:pt idx="3085">
                  <c:v>97.3940151</c:v>
                </c:pt>
                <c:pt idx="3086">
                  <c:v>87.68666128</c:v>
                </c:pt>
                <c:pt idx="3087">
                  <c:v>97.5774896</c:v>
                </c:pt>
                <c:pt idx="3088">
                  <c:v>97.03222351</c:v>
                </c:pt>
                <c:pt idx="3089">
                  <c:v>96.98436367</c:v>
                </c:pt>
                <c:pt idx="3090">
                  <c:v>87.40990631</c:v>
                </c:pt>
                <c:pt idx="3091">
                  <c:v>94.67329603</c:v>
                </c:pt>
                <c:pt idx="3092">
                  <c:v>94.67223112</c:v>
                </c:pt>
                <c:pt idx="3093">
                  <c:v>94.94736873</c:v>
                </c:pt>
                <c:pt idx="3094">
                  <c:v>87.38905235</c:v>
                </c:pt>
                <c:pt idx="3095">
                  <c:v>96.40239366</c:v>
                </c:pt>
                <c:pt idx="3096">
                  <c:v>88.33017188</c:v>
                </c:pt>
                <c:pt idx="3097">
                  <c:v>95.71468183</c:v>
                </c:pt>
                <c:pt idx="3098">
                  <c:v>88.00013844</c:v>
                </c:pt>
                <c:pt idx="3099">
                  <c:v>97.90439645</c:v>
                </c:pt>
                <c:pt idx="3100">
                  <c:v>88.01635579</c:v>
                </c:pt>
                <c:pt idx="3101">
                  <c:v>90.26723283</c:v>
                </c:pt>
                <c:pt idx="3102">
                  <c:v>82.45823351</c:v>
                </c:pt>
                <c:pt idx="3103">
                  <c:v>80.92909229</c:v>
                </c:pt>
                <c:pt idx="3104">
                  <c:v>83.08842386</c:v>
                </c:pt>
                <c:pt idx="3105">
                  <c:v>96.31267141</c:v>
                </c:pt>
                <c:pt idx="3106">
                  <c:v>97.34221499</c:v>
                </c:pt>
                <c:pt idx="3107">
                  <c:v>97.90617081</c:v>
                </c:pt>
                <c:pt idx="3108">
                  <c:v>88.65537421</c:v>
                </c:pt>
                <c:pt idx="3109">
                  <c:v>87.60695025</c:v>
                </c:pt>
                <c:pt idx="3110">
                  <c:v>97.06524127</c:v>
                </c:pt>
                <c:pt idx="3111">
                  <c:v>96.54259115</c:v>
                </c:pt>
                <c:pt idx="3112">
                  <c:v>97.08254223</c:v>
                </c:pt>
                <c:pt idx="3113">
                  <c:v>95.706733</c:v>
                </c:pt>
                <c:pt idx="3114">
                  <c:v>97.36158349</c:v>
                </c:pt>
                <c:pt idx="3115">
                  <c:v>81.28247442</c:v>
                </c:pt>
                <c:pt idx="3116">
                  <c:v>97.51724502</c:v>
                </c:pt>
                <c:pt idx="3117">
                  <c:v>97.56264439</c:v>
                </c:pt>
                <c:pt idx="3118">
                  <c:v>95.58378988</c:v>
                </c:pt>
                <c:pt idx="3119">
                  <c:v>83.07076696</c:v>
                </c:pt>
                <c:pt idx="3120">
                  <c:v>96.80719238</c:v>
                </c:pt>
                <c:pt idx="3121">
                  <c:v>89.02116585</c:v>
                </c:pt>
                <c:pt idx="3122">
                  <c:v>95.83924129</c:v>
                </c:pt>
                <c:pt idx="3123">
                  <c:v>88.84861964</c:v>
                </c:pt>
                <c:pt idx="3124">
                  <c:v>97.66944924</c:v>
                </c:pt>
                <c:pt idx="3125">
                  <c:v>88.93442983</c:v>
                </c:pt>
                <c:pt idx="3126">
                  <c:v>82.74251716</c:v>
                </c:pt>
                <c:pt idx="3127">
                  <c:v>68.22188185</c:v>
                </c:pt>
                <c:pt idx="3128">
                  <c:v>80.41434071</c:v>
                </c:pt>
                <c:pt idx="3129">
                  <c:v>95.21986509</c:v>
                </c:pt>
                <c:pt idx="3130">
                  <c:v>89.46326568</c:v>
                </c:pt>
                <c:pt idx="3131">
                  <c:v>54.26016354</c:v>
                </c:pt>
                <c:pt idx="3132">
                  <c:v>82.25604519</c:v>
                </c:pt>
                <c:pt idx="3133">
                  <c:v>96.07746769</c:v>
                </c:pt>
                <c:pt idx="3134">
                  <c:v>88.29256388</c:v>
                </c:pt>
                <c:pt idx="3135">
                  <c:v>90.06864269</c:v>
                </c:pt>
                <c:pt idx="3136">
                  <c:v>90.34825395</c:v>
                </c:pt>
                <c:pt idx="3137">
                  <c:v>97.10033465</c:v>
                </c:pt>
                <c:pt idx="3138">
                  <c:v>89.80235898</c:v>
                </c:pt>
                <c:pt idx="3139">
                  <c:v>89.76184106</c:v>
                </c:pt>
                <c:pt idx="3140">
                  <c:v>81.26552407</c:v>
                </c:pt>
                <c:pt idx="3141">
                  <c:v>89.74462789</c:v>
                </c:pt>
                <c:pt idx="3142">
                  <c:v>88.46415047</c:v>
                </c:pt>
                <c:pt idx="3143">
                  <c:v>97.56585262</c:v>
                </c:pt>
                <c:pt idx="3144">
                  <c:v>97.4230336</c:v>
                </c:pt>
                <c:pt idx="3145">
                  <c:v>97.14796369</c:v>
                </c:pt>
                <c:pt idx="3146">
                  <c:v>97.72240586</c:v>
                </c:pt>
                <c:pt idx="3147">
                  <c:v>89.48854455</c:v>
                </c:pt>
                <c:pt idx="3148">
                  <c:v>97.44652451</c:v>
                </c:pt>
                <c:pt idx="3149">
                  <c:v>89.96096919</c:v>
                </c:pt>
                <c:pt idx="3150">
                  <c:v>95.89851439</c:v>
                </c:pt>
                <c:pt idx="3151">
                  <c:v>97.04000146</c:v>
                </c:pt>
                <c:pt idx="3152">
                  <c:v>66.8228259</c:v>
                </c:pt>
                <c:pt idx="3153">
                  <c:v>88.56521052</c:v>
                </c:pt>
                <c:pt idx="3154">
                  <c:v>95.5837911</c:v>
                </c:pt>
                <c:pt idx="3155">
                  <c:v>97.11145345</c:v>
                </c:pt>
                <c:pt idx="3156">
                  <c:v>97.05579356</c:v>
                </c:pt>
                <c:pt idx="3157">
                  <c:v>97.52515975</c:v>
                </c:pt>
                <c:pt idx="3158">
                  <c:v>96.02510841</c:v>
                </c:pt>
                <c:pt idx="3159">
                  <c:v>96.98453953</c:v>
                </c:pt>
                <c:pt idx="3160">
                  <c:v>89.75483807</c:v>
                </c:pt>
                <c:pt idx="3161">
                  <c:v>89.83626984</c:v>
                </c:pt>
                <c:pt idx="3162">
                  <c:v>75.23999841</c:v>
                </c:pt>
                <c:pt idx="3163">
                  <c:v>82.39982426</c:v>
                </c:pt>
                <c:pt idx="3164">
                  <c:v>90.3239983</c:v>
                </c:pt>
                <c:pt idx="3165">
                  <c:v>97.06692032</c:v>
                </c:pt>
                <c:pt idx="3166">
                  <c:v>97.81614262</c:v>
                </c:pt>
                <c:pt idx="3167">
                  <c:v>97.41873103</c:v>
                </c:pt>
                <c:pt idx="3168">
                  <c:v>89.34475677</c:v>
                </c:pt>
                <c:pt idx="3169">
                  <c:v>81.43448043</c:v>
                </c:pt>
                <c:pt idx="3170">
                  <c:v>95.78179707</c:v>
                </c:pt>
                <c:pt idx="3171">
                  <c:v>89.77499656</c:v>
                </c:pt>
                <c:pt idx="3172">
                  <c:v>95.53898427</c:v>
                </c:pt>
                <c:pt idx="3173">
                  <c:v>97.03305239</c:v>
                </c:pt>
                <c:pt idx="3174">
                  <c:v>95.9737716</c:v>
                </c:pt>
                <c:pt idx="3175">
                  <c:v>98.23626404</c:v>
                </c:pt>
                <c:pt idx="3176">
                  <c:v>80.26235823</c:v>
                </c:pt>
                <c:pt idx="3177">
                  <c:v>74.63646713</c:v>
                </c:pt>
                <c:pt idx="3178">
                  <c:v>88.98294421</c:v>
                </c:pt>
                <c:pt idx="3179">
                  <c:v>98.32714259</c:v>
                </c:pt>
                <c:pt idx="3180">
                  <c:v>96.3008483</c:v>
                </c:pt>
                <c:pt idx="3181">
                  <c:v>97.49362655</c:v>
                </c:pt>
                <c:pt idx="3182">
                  <c:v>90.25177957</c:v>
                </c:pt>
                <c:pt idx="3183">
                  <c:v>53.94548752</c:v>
                </c:pt>
                <c:pt idx="3184">
                  <c:v>95.96820729</c:v>
                </c:pt>
                <c:pt idx="3185">
                  <c:v>88.40274735</c:v>
                </c:pt>
                <c:pt idx="3186">
                  <c:v>74.46752511</c:v>
                </c:pt>
                <c:pt idx="3187">
                  <c:v>96.10491676</c:v>
                </c:pt>
                <c:pt idx="3188">
                  <c:v>83.08654337</c:v>
                </c:pt>
                <c:pt idx="3189">
                  <c:v>83.09462353</c:v>
                </c:pt>
                <c:pt idx="3190">
                  <c:v>95.14110285</c:v>
                </c:pt>
                <c:pt idx="3191">
                  <c:v>98.01381332</c:v>
                </c:pt>
                <c:pt idx="3192">
                  <c:v>97.20413148</c:v>
                </c:pt>
                <c:pt idx="3193">
                  <c:v>97.69097147</c:v>
                </c:pt>
                <c:pt idx="3194">
                  <c:v>87.13044146</c:v>
                </c:pt>
                <c:pt idx="3195">
                  <c:v>97.55535255</c:v>
                </c:pt>
                <c:pt idx="3196">
                  <c:v>89.73110635</c:v>
                </c:pt>
                <c:pt idx="3197">
                  <c:v>89.99429616</c:v>
                </c:pt>
                <c:pt idx="3198">
                  <c:v>75.58988544</c:v>
                </c:pt>
                <c:pt idx="3199">
                  <c:v>89.41962301</c:v>
                </c:pt>
                <c:pt idx="3200">
                  <c:v>97.56859731</c:v>
                </c:pt>
                <c:pt idx="3201">
                  <c:v>81.58312384</c:v>
                </c:pt>
                <c:pt idx="3202">
                  <c:v>82.56394938</c:v>
                </c:pt>
                <c:pt idx="3203">
                  <c:v>68.04521683</c:v>
                </c:pt>
                <c:pt idx="3204">
                  <c:v>87.66640505</c:v>
                </c:pt>
                <c:pt idx="3205">
                  <c:v>96.0435803</c:v>
                </c:pt>
                <c:pt idx="3206">
                  <c:v>60.43730339</c:v>
                </c:pt>
                <c:pt idx="3207">
                  <c:v>96.58788115</c:v>
                </c:pt>
                <c:pt idx="3208">
                  <c:v>88.9641365</c:v>
                </c:pt>
                <c:pt idx="3209">
                  <c:v>90.34491151</c:v>
                </c:pt>
                <c:pt idx="3210">
                  <c:v>87.74848072</c:v>
                </c:pt>
                <c:pt idx="3211">
                  <c:v>74.57535256</c:v>
                </c:pt>
                <c:pt idx="3212">
                  <c:v>97.05917706</c:v>
                </c:pt>
                <c:pt idx="3213">
                  <c:v>97.1057483</c:v>
                </c:pt>
                <c:pt idx="3214">
                  <c:v>97.48071177</c:v>
                </c:pt>
                <c:pt idx="3215">
                  <c:v>96.3258548</c:v>
                </c:pt>
                <c:pt idx="3216">
                  <c:v>90.41068874</c:v>
                </c:pt>
                <c:pt idx="3217">
                  <c:v>97.3079853</c:v>
                </c:pt>
                <c:pt idx="3218">
                  <c:v>81.5966973</c:v>
                </c:pt>
                <c:pt idx="3219">
                  <c:v>97.30851411</c:v>
                </c:pt>
                <c:pt idx="3220">
                  <c:v>83.00108316</c:v>
                </c:pt>
                <c:pt idx="3221">
                  <c:v>97.40818359</c:v>
                </c:pt>
                <c:pt idx="3222">
                  <c:v>88.59618705</c:v>
                </c:pt>
                <c:pt idx="3223">
                  <c:v>82.11007418</c:v>
                </c:pt>
                <c:pt idx="3224">
                  <c:v>89.40163506</c:v>
                </c:pt>
                <c:pt idx="3225">
                  <c:v>88.27500672</c:v>
                </c:pt>
                <c:pt idx="3226">
                  <c:v>95.64936786</c:v>
                </c:pt>
                <c:pt idx="3227">
                  <c:v>96.83782925</c:v>
                </c:pt>
                <c:pt idx="3228">
                  <c:v>95.6815027</c:v>
                </c:pt>
                <c:pt idx="3229">
                  <c:v>89.98573789</c:v>
                </c:pt>
                <c:pt idx="3230">
                  <c:v>88.77154811</c:v>
                </c:pt>
                <c:pt idx="3231">
                  <c:v>94.52008373</c:v>
                </c:pt>
                <c:pt idx="3232">
                  <c:v>73.04719774</c:v>
                </c:pt>
                <c:pt idx="3233">
                  <c:v>54.26557998</c:v>
                </c:pt>
                <c:pt idx="3234">
                  <c:v>89.04134174</c:v>
                </c:pt>
                <c:pt idx="3235">
                  <c:v>81.15117346</c:v>
                </c:pt>
                <c:pt idx="3236">
                  <c:v>67.94598976</c:v>
                </c:pt>
                <c:pt idx="3237">
                  <c:v>96.31773665</c:v>
                </c:pt>
                <c:pt idx="3238">
                  <c:v>83.51361189</c:v>
                </c:pt>
                <c:pt idx="3239">
                  <c:v>97.53372499</c:v>
                </c:pt>
                <c:pt idx="3240">
                  <c:v>97.0661135</c:v>
                </c:pt>
                <c:pt idx="3241">
                  <c:v>73.91327262</c:v>
                </c:pt>
                <c:pt idx="3242">
                  <c:v>89.04502366</c:v>
                </c:pt>
                <c:pt idx="3243">
                  <c:v>89.79622045</c:v>
                </c:pt>
                <c:pt idx="3244">
                  <c:v>89.53098691</c:v>
                </c:pt>
                <c:pt idx="3245">
                  <c:v>89.80507524</c:v>
                </c:pt>
                <c:pt idx="3246">
                  <c:v>82.54035195</c:v>
                </c:pt>
                <c:pt idx="3247">
                  <c:v>96.47617606</c:v>
                </c:pt>
                <c:pt idx="3248">
                  <c:v>97.51789461</c:v>
                </c:pt>
                <c:pt idx="3249">
                  <c:v>95.59795081</c:v>
                </c:pt>
                <c:pt idx="3250">
                  <c:v>68.03502458</c:v>
                </c:pt>
                <c:pt idx="3251">
                  <c:v>97.07102634</c:v>
                </c:pt>
                <c:pt idx="3252">
                  <c:v>97.33023579</c:v>
                </c:pt>
                <c:pt idx="3253">
                  <c:v>97.50619757</c:v>
                </c:pt>
                <c:pt idx="3254">
                  <c:v>88.34733674</c:v>
                </c:pt>
                <c:pt idx="3255">
                  <c:v>90.1128501</c:v>
                </c:pt>
                <c:pt idx="3256">
                  <c:v>88.35080282</c:v>
                </c:pt>
                <c:pt idx="3257">
                  <c:v>83.29589114</c:v>
                </c:pt>
                <c:pt idx="3258">
                  <c:v>88.19243944</c:v>
                </c:pt>
                <c:pt idx="3259">
                  <c:v>88.99157421</c:v>
                </c:pt>
                <c:pt idx="3260">
                  <c:v>82.84538374</c:v>
                </c:pt>
                <c:pt idx="3261">
                  <c:v>98.71718108</c:v>
                </c:pt>
                <c:pt idx="3262">
                  <c:v>97.4583952</c:v>
                </c:pt>
                <c:pt idx="3263">
                  <c:v>97.49993773</c:v>
                </c:pt>
                <c:pt idx="3264">
                  <c:v>90.04353972</c:v>
                </c:pt>
                <c:pt idx="3265">
                  <c:v>88.86266414</c:v>
                </c:pt>
                <c:pt idx="3266">
                  <c:v>88.55775989</c:v>
                </c:pt>
                <c:pt idx="3267">
                  <c:v>87.27161664</c:v>
                </c:pt>
                <c:pt idx="3268">
                  <c:v>96.20815164</c:v>
                </c:pt>
                <c:pt idx="3269">
                  <c:v>87.97012454</c:v>
                </c:pt>
                <c:pt idx="3270">
                  <c:v>81.37410344</c:v>
                </c:pt>
                <c:pt idx="3271">
                  <c:v>81.37843379</c:v>
                </c:pt>
                <c:pt idx="3272">
                  <c:v>82.92238612</c:v>
                </c:pt>
                <c:pt idx="3273">
                  <c:v>91.3182821</c:v>
                </c:pt>
                <c:pt idx="3274">
                  <c:v>98.11963148</c:v>
                </c:pt>
                <c:pt idx="3275">
                  <c:v>96.15941051</c:v>
                </c:pt>
                <c:pt idx="3276">
                  <c:v>83.11023249</c:v>
                </c:pt>
                <c:pt idx="3277">
                  <c:v>89.00286514</c:v>
                </c:pt>
                <c:pt idx="3278">
                  <c:v>88.65492</c:v>
                </c:pt>
                <c:pt idx="3279">
                  <c:v>97.62370309</c:v>
                </c:pt>
                <c:pt idx="3280">
                  <c:v>96.95447126</c:v>
                </c:pt>
                <c:pt idx="3281">
                  <c:v>97.25355174</c:v>
                </c:pt>
                <c:pt idx="3282">
                  <c:v>80.54821777</c:v>
                </c:pt>
                <c:pt idx="3283">
                  <c:v>96.38787612</c:v>
                </c:pt>
                <c:pt idx="3284">
                  <c:v>97.79011382</c:v>
                </c:pt>
                <c:pt idx="3285">
                  <c:v>96.08732407</c:v>
                </c:pt>
                <c:pt idx="3286">
                  <c:v>89.82250093</c:v>
                </c:pt>
                <c:pt idx="3287">
                  <c:v>90.04745514</c:v>
                </c:pt>
                <c:pt idx="3288">
                  <c:v>97.09797829</c:v>
                </c:pt>
                <c:pt idx="3289">
                  <c:v>88.91910864</c:v>
                </c:pt>
                <c:pt idx="3290">
                  <c:v>87.57119059</c:v>
                </c:pt>
                <c:pt idx="3291">
                  <c:v>89.74358643</c:v>
                </c:pt>
                <c:pt idx="3292">
                  <c:v>90.14228227</c:v>
                </c:pt>
                <c:pt idx="3293">
                  <c:v>83.19323934</c:v>
                </c:pt>
                <c:pt idx="3294">
                  <c:v>97.1677275</c:v>
                </c:pt>
                <c:pt idx="3295">
                  <c:v>89.78930674</c:v>
                </c:pt>
                <c:pt idx="3296">
                  <c:v>89.81664276</c:v>
                </c:pt>
                <c:pt idx="3297">
                  <c:v>97.23582683</c:v>
                </c:pt>
                <c:pt idx="3298">
                  <c:v>88.77606295</c:v>
                </c:pt>
                <c:pt idx="3299">
                  <c:v>97.08128809</c:v>
                </c:pt>
                <c:pt idx="3300">
                  <c:v>95.53907681</c:v>
                </c:pt>
                <c:pt idx="3301">
                  <c:v>97.90179355</c:v>
                </c:pt>
                <c:pt idx="3302">
                  <c:v>90.57960441</c:v>
                </c:pt>
                <c:pt idx="3303">
                  <c:v>81.15723694</c:v>
                </c:pt>
                <c:pt idx="3304">
                  <c:v>89.88341431</c:v>
                </c:pt>
                <c:pt idx="3305">
                  <c:v>89.89033715</c:v>
                </c:pt>
                <c:pt idx="3306">
                  <c:v>89.84746157</c:v>
                </c:pt>
                <c:pt idx="3307">
                  <c:v>97.76856748</c:v>
                </c:pt>
                <c:pt idx="3308">
                  <c:v>97.36687897</c:v>
                </c:pt>
                <c:pt idx="3309">
                  <c:v>97.78755285</c:v>
                </c:pt>
                <c:pt idx="3310">
                  <c:v>97.01800387</c:v>
                </c:pt>
                <c:pt idx="3311">
                  <c:v>89.27119943</c:v>
                </c:pt>
                <c:pt idx="3312">
                  <c:v>90.69580931</c:v>
                </c:pt>
                <c:pt idx="3313">
                  <c:v>88.8403103</c:v>
                </c:pt>
                <c:pt idx="3314">
                  <c:v>95.29014303</c:v>
                </c:pt>
                <c:pt idx="3315">
                  <c:v>95.79357867</c:v>
                </c:pt>
                <c:pt idx="3316">
                  <c:v>97.76863352</c:v>
                </c:pt>
                <c:pt idx="3317">
                  <c:v>88.49068692</c:v>
                </c:pt>
                <c:pt idx="3318">
                  <c:v>96.1066788</c:v>
                </c:pt>
                <c:pt idx="3319">
                  <c:v>75.94128427</c:v>
                </c:pt>
                <c:pt idx="3320">
                  <c:v>96.55971274</c:v>
                </c:pt>
                <c:pt idx="3321">
                  <c:v>81.38719685</c:v>
                </c:pt>
                <c:pt idx="3322">
                  <c:v>89.92736553</c:v>
                </c:pt>
                <c:pt idx="3323">
                  <c:v>73.67919816</c:v>
                </c:pt>
                <c:pt idx="3324">
                  <c:v>95.87613114</c:v>
                </c:pt>
                <c:pt idx="3325">
                  <c:v>97.7145243</c:v>
                </c:pt>
                <c:pt idx="3326">
                  <c:v>87.98116557</c:v>
                </c:pt>
                <c:pt idx="3327">
                  <c:v>81.8183496</c:v>
                </c:pt>
                <c:pt idx="3328">
                  <c:v>88.52970017</c:v>
                </c:pt>
                <c:pt idx="3329">
                  <c:v>97.53257087</c:v>
                </c:pt>
                <c:pt idx="3330">
                  <c:v>89.56530536</c:v>
                </c:pt>
                <c:pt idx="3331">
                  <c:v>81.28083423</c:v>
                </c:pt>
                <c:pt idx="3332">
                  <c:v>88.98716642</c:v>
                </c:pt>
                <c:pt idx="3333">
                  <c:v>97.81828062</c:v>
                </c:pt>
                <c:pt idx="3334">
                  <c:v>82.91654958</c:v>
                </c:pt>
                <c:pt idx="3335">
                  <c:v>89.73690599</c:v>
                </c:pt>
                <c:pt idx="3336">
                  <c:v>97.47987829</c:v>
                </c:pt>
                <c:pt idx="3337">
                  <c:v>96.25271656</c:v>
                </c:pt>
                <c:pt idx="3338">
                  <c:v>97.97574615</c:v>
                </c:pt>
                <c:pt idx="3339">
                  <c:v>82.92897364</c:v>
                </c:pt>
                <c:pt idx="3340">
                  <c:v>95.62345737</c:v>
                </c:pt>
                <c:pt idx="3341">
                  <c:v>97.19976708</c:v>
                </c:pt>
                <c:pt idx="3342">
                  <c:v>73.67513841</c:v>
                </c:pt>
                <c:pt idx="3343">
                  <c:v>88.38998652</c:v>
                </c:pt>
                <c:pt idx="3344">
                  <c:v>96.07476939</c:v>
                </c:pt>
                <c:pt idx="3345">
                  <c:v>97.55888785</c:v>
                </c:pt>
                <c:pt idx="3346">
                  <c:v>87.85113967</c:v>
                </c:pt>
                <c:pt idx="3347">
                  <c:v>96.61144374</c:v>
                </c:pt>
                <c:pt idx="3348">
                  <c:v>91.744703</c:v>
                </c:pt>
                <c:pt idx="3349">
                  <c:v>96.37648932</c:v>
                </c:pt>
                <c:pt idx="3350">
                  <c:v>97.47706213</c:v>
                </c:pt>
                <c:pt idx="3351">
                  <c:v>97.98274887</c:v>
                </c:pt>
                <c:pt idx="3352">
                  <c:v>96.8280245</c:v>
                </c:pt>
                <c:pt idx="3353">
                  <c:v>95.23923128</c:v>
                </c:pt>
                <c:pt idx="3354">
                  <c:v>67.77527569</c:v>
                </c:pt>
                <c:pt idx="3355">
                  <c:v>87.85294268</c:v>
                </c:pt>
                <c:pt idx="3356">
                  <c:v>89.52187436</c:v>
                </c:pt>
                <c:pt idx="3357">
                  <c:v>97.0718248</c:v>
                </c:pt>
                <c:pt idx="3358">
                  <c:v>88.58724487</c:v>
                </c:pt>
                <c:pt idx="3359">
                  <c:v>80.04141972</c:v>
                </c:pt>
                <c:pt idx="3360">
                  <c:v>89.25471738</c:v>
                </c:pt>
                <c:pt idx="3361">
                  <c:v>80.61466697</c:v>
                </c:pt>
                <c:pt idx="3362">
                  <c:v>96.93245473</c:v>
                </c:pt>
                <c:pt idx="3363">
                  <c:v>89.52461082</c:v>
                </c:pt>
                <c:pt idx="3364">
                  <c:v>96.47851086</c:v>
                </c:pt>
                <c:pt idx="3365">
                  <c:v>97.27949495</c:v>
                </c:pt>
                <c:pt idx="3366">
                  <c:v>38.15040016</c:v>
                </c:pt>
                <c:pt idx="3367">
                  <c:v>83.20405939</c:v>
                </c:pt>
                <c:pt idx="3368">
                  <c:v>96.50635783</c:v>
                </c:pt>
                <c:pt idx="3369">
                  <c:v>89.24232466</c:v>
                </c:pt>
                <c:pt idx="3370">
                  <c:v>89.92960518</c:v>
                </c:pt>
                <c:pt idx="3371">
                  <c:v>89.91832579</c:v>
                </c:pt>
                <c:pt idx="3372">
                  <c:v>97.14448954</c:v>
                </c:pt>
                <c:pt idx="3373">
                  <c:v>97.60048163</c:v>
                </c:pt>
                <c:pt idx="3374">
                  <c:v>97.44572077</c:v>
                </c:pt>
                <c:pt idx="3375">
                  <c:v>75.31454988</c:v>
                </c:pt>
                <c:pt idx="3376">
                  <c:v>89.79143108</c:v>
                </c:pt>
                <c:pt idx="3377">
                  <c:v>95.78931511</c:v>
                </c:pt>
                <c:pt idx="3378">
                  <c:v>95.11823779</c:v>
                </c:pt>
                <c:pt idx="3379">
                  <c:v>38.05231573</c:v>
                </c:pt>
                <c:pt idx="3380">
                  <c:v>96.98575081</c:v>
                </c:pt>
                <c:pt idx="3381">
                  <c:v>74.90828839</c:v>
                </c:pt>
                <c:pt idx="3382">
                  <c:v>80.60901648</c:v>
                </c:pt>
                <c:pt idx="3383">
                  <c:v>80.60366571</c:v>
                </c:pt>
                <c:pt idx="3384">
                  <c:v>83.0379597</c:v>
                </c:pt>
                <c:pt idx="3385">
                  <c:v>95.97218379</c:v>
                </c:pt>
                <c:pt idx="3386">
                  <c:v>73.34909585</c:v>
                </c:pt>
                <c:pt idx="3387">
                  <c:v>80.59473628</c:v>
                </c:pt>
                <c:pt idx="3388">
                  <c:v>87.84960736</c:v>
                </c:pt>
                <c:pt idx="3389">
                  <c:v>87.85518285</c:v>
                </c:pt>
                <c:pt idx="3390">
                  <c:v>97.7594484</c:v>
                </c:pt>
                <c:pt idx="3391">
                  <c:v>90.28140785</c:v>
                </c:pt>
                <c:pt idx="3392">
                  <c:v>90.2749012</c:v>
                </c:pt>
                <c:pt idx="3393">
                  <c:v>97.18137561</c:v>
                </c:pt>
                <c:pt idx="3394">
                  <c:v>89.88434959</c:v>
                </c:pt>
                <c:pt idx="3395">
                  <c:v>97.88716797</c:v>
                </c:pt>
                <c:pt idx="3396">
                  <c:v>89.21897008</c:v>
                </c:pt>
                <c:pt idx="3397">
                  <c:v>82.81945754</c:v>
                </c:pt>
                <c:pt idx="3398">
                  <c:v>97.73766921</c:v>
                </c:pt>
                <c:pt idx="3399">
                  <c:v>89.78930612</c:v>
                </c:pt>
                <c:pt idx="3400">
                  <c:v>53.26367011</c:v>
                </c:pt>
                <c:pt idx="3401">
                  <c:v>89.92699834</c:v>
                </c:pt>
                <c:pt idx="3402">
                  <c:v>89.92587978</c:v>
                </c:pt>
                <c:pt idx="3403">
                  <c:v>82.66471419</c:v>
                </c:pt>
                <c:pt idx="3404">
                  <c:v>82.67324299</c:v>
                </c:pt>
                <c:pt idx="3405">
                  <c:v>97.16881777</c:v>
                </c:pt>
                <c:pt idx="3406">
                  <c:v>82.52726081</c:v>
                </c:pt>
                <c:pt idx="3407">
                  <c:v>82.51667602</c:v>
                </c:pt>
                <c:pt idx="3408">
                  <c:v>96.93210509</c:v>
                </c:pt>
                <c:pt idx="3409">
                  <c:v>95.94242479</c:v>
                </c:pt>
                <c:pt idx="3410">
                  <c:v>89.66678142</c:v>
                </c:pt>
                <c:pt idx="3411">
                  <c:v>87.37919521</c:v>
                </c:pt>
                <c:pt idx="3412">
                  <c:v>90.56314796</c:v>
                </c:pt>
                <c:pt idx="3413">
                  <c:v>97.81039036</c:v>
                </c:pt>
                <c:pt idx="3414">
                  <c:v>96.99990959</c:v>
                </c:pt>
                <c:pt idx="3415">
                  <c:v>97.08633853</c:v>
                </c:pt>
                <c:pt idx="3416">
                  <c:v>61.13699263</c:v>
                </c:pt>
                <c:pt idx="3417">
                  <c:v>82.99824346</c:v>
                </c:pt>
                <c:pt idx="3418">
                  <c:v>96.27289388</c:v>
                </c:pt>
                <c:pt idx="3419">
                  <c:v>97.09924339</c:v>
                </c:pt>
                <c:pt idx="3420">
                  <c:v>96.74235637</c:v>
                </c:pt>
                <c:pt idx="3421">
                  <c:v>90.36992127</c:v>
                </c:pt>
                <c:pt idx="3422">
                  <c:v>96.87383419</c:v>
                </c:pt>
                <c:pt idx="3423">
                  <c:v>89.53074349</c:v>
                </c:pt>
                <c:pt idx="3424">
                  <c:v>97.55661795</c:v>
                </c:pt>
                <c:pt idx="3425">
                  <c:v>89.48150616</c:v>
                </c:pt>
                <c:pt idx="3426">
                  <c:v>96.89898768</c:v>
                </c:pt>
                <c:pt idx="3427">
                  <c:v>80.36127957</c:v>
                </c:pt>
                <c:pt idx="3428">
                  <c:v>38.66307708</c:v>
                </c:pt>
                <c:pt idx="3429">
                  <c:v>97.51960394</c:v>
                </c:pt>
                <c:pt idx="3430">
                  <c:v>97.31121951</c:v>
                </c:pt>
                <c:pt idx="3431">
                  <c:v>97.44066203</c:v>
                </c:pt>
                <c:pt idx="3432">
                  <c:v>46.48188633</c:v>
                </c:pt>
                <c:pt idx="3433">
                  <c:v>96.8176129</c:v>
                </c:pt>
                <c:pt idx="3434">
                  <c:v>82.23804385</c:v>
                </c:pt>
                <c:pt idx="3435">
                  <c:v>88.77628153</c:v>
                </c:pt>
                <c:pt idx="3436">
                  <c:v>96.12159342</c:v>
                </c:pt>
                <c:pt idx="3437">
                  <c:v>96.78291737</c:v>
                </c:pt>
                <c:pt idx="3438">
                  <c:v>89.51750977</c:v>
                </c:pt>
                <c:pt idx="3439">
                  <c:v>89.52369768</c:v>
                </c:pt>
                <c:pt idx="3440">
                  <c:v>88.41604804</c:v>
                </c:pt>
                <c:pt idx="3441">
                  <c:v>82.5360047</c:v>
                </c:pt>
                <c:pt idx="3442">
                  <c:v>83.00087676</c:v>
                </c:pt>
                <c:pt idx="3443">
                  <c:v>97.04343822</c:v>
                </c:pt>
                <c:pt idx="3444">
                  <c:v>97.60906212</c:v>
                </c:pt>
                <c:pt idx="3445">
                  <c:v>94.99968109</c:v>
                </c:pt>
                <c:pt idx="3446">
                  <c:v>97.20598013</c:v>
                </c:pt>
                <c:pt idx="3447">
                  <c:v>88.40440331</c:v>
                </c:pt>
                <c:pt idx="3448">
                  <c:v>89.87684603</c:v>
                </c:pt>
                <c:pt idx="3449">
                  <c:v>97.39988372</c:v>
                </c:pt>
                <c:pt idx="3450">
                  <c:v>88.68866174</c:v>
                </c:pt>
                <c:pt idx="3451">
                  <c:v>95.68884144</c:v>
                </c:pt>
                <c:pt idx="3452">
                  <c:v>95.03532639</c:v>
                </c:pt>
                <c:pt idx="3453">
                  <c:v>81.1634007</c:v>
                </c:pt>
                <c:pt idx="3454">
                  <c:v>81.006487</c:v>
                </c:pt>
                <c:pt idx="3455">
                  <c:v>96.12370292</c:v>
                </c:pt>
                <c:pt idx="3456">
                  <c:v>95.55252402</c:v>
                </c:pt>
                <c:pt idx="3457">
                  <c:v>96.756007</c:v>
                </c:pt>
                <c:pt idx="3458">
                  <c:v>96.23679418</c:v>
                </c:pt>
                <c:pt idx="3459">
                  <c:v>97.47955814</c:v>
                </c:pt>
                <c:pt idx="3460">
                  <c:v>96.25987415</c:v>
                </c:pt>
                <c:pt idx="3461">
                  <c:v>97.88363714</c:v>
                </c:pt>
                <c:pt idx="3462">
                  <c:v>88.87681893</c:v>
                </c:pt>
                <c:pt idx="3463">
                  <c:v>97.53808164</c:v>
                </c:pt>
                <c:pt idx="3464">
                  <c:v>95.71262274</c:v>
                </c:pt>
                <c:pt idx="3465">
                  <c:v>96.31824871</c:v>
                </c:pt>
                <c:pt idx="3466">
                  <c:v>89.30152158</c:v>
                </c:pt>
                <c:pt idx="3467">
                  <c:v>97.54612933</c:v>
                </c:pt>
                <c:pt idx="3468">
                  <c:v>82.34357105</c:v>
                </c:pt>
                <c:pt idx="3469">
                  <c:v>89.04152692</c:v>
                </c:pt>
                <c:pt idx="3470">
                  <c:v>97.4391847</c:v>
                </c:pt>
                <c:pt idx="3471">
                  <c:v>74.80228108</c:v>
                </c:pt>
                <c:pt idx="3472">
                  <c:v>74.53113821</c:v>
                </c:pt>
                <c:pt idx="3473">
                  <c:v>90.73769511</c:v>
                </c:pt>
                <c:pt idx="3474">
                  <c:v>96.746117</c:v>
                </c:pt>
                <c:pt idx="3475">
                  <c:v>82.9256256</c:v>
                </c:pt>
                <c:pt idx="3476">
                  <c:v>97.49962359</c:v>
                </c:pt>
                <c:pt idx="3477">
                  <c:v>89.61039207</c:v>
                </c:pt>
                <c:pt idx="3478">
                  <c:v>82.28774693</c:v>
                </c:pt>
                <c:pt idx="3479">
                  <c:v>88.9875176</c:v>
                </c:pt>
                <c:pt idx="3480">
                  <c:v>94.43615247</c:v>
                </c:pt>
                <c:pt idx="3481">
                  <c:v>97.47219059</c:v>
                </c:pt>
                <c:pt idx="3482">
                  <c:v>74.5326928</c:v>
                </c:pt>
                <c:pt idx="3483">
                  <c:v>90.34862097</c:v>
                </c:pt>
                <c:pt idx="3484">
                  <c:v>89.44162081</c:v>
                </c:pt>
                <c:pt idx="3485">
                  <c:v>82.06865313</c:v>
                </c:pt>
                <c:pt idx="3486">
                  <c:v>95.5837867</c:v>
                </c:pt>
                <c:pt idx="3487">
                  <c:v>97.39247881</c:v>
                </c:pt>
                <c:pt idx="3488">
                  <c:v>90.13065512</c:v>
                </c:pt>
                <c:pt idx="3489">
                  <c:v>95.6195155</c:v>
                </c:pt>
                <c:pt idx="3490">
                  <c:v>73.74759837</c:v>
                </c:pt>
                <c:pt idx="3491">
                  <c:v>81.45622449</c:v>
                </c:pt>
                <c:pt idx="3492">
                  <c:v>65.36148854</c:v>
                </c:pt>
                <c:pt idx="3493">
                  <c:v>89.25039807</c:v>
                </c:pt>
                <c:pt idx="3494">
                  <c:v>97.15761092</c:v>
                </c:pt>
                <c:pt idx="3495">
                  <c:v>90.04726978</c:v>
                </c:pt>
                <c:pt idx="3496">
                  <c:v>97.24641047</c:v>
                </c:pt>
                <c:pt idx="3497">
                  <c:v>44.73293169</c:v>
                </c:pt>
                <c:pt idx="3498">
                  <c:v>96.82050115</c:v>
                </c:pt>
                <c:pt idx="3499">
                  <c:v>89.10799067</c:v>
                </c:pt>
                <c:pt idx="3500">
                  <c:v>98.07193531</c:v>
                </c:pt>
                <c:pt idx="3501">
                  <c:v>88.73132763</c:v>
                </c:pt>
                <c:pt idx="3502">
                  <c:v>74.34167084</c:v>
                </c:pt>
                <c:pt idx="3503">
                  <c:v>97.52811815</c:v>
                </c:pt>
                <c:pt idx="3504">
                  <c:v>90.02684111</c:v>
                </c:pt>
                <c:pt idx="3505">
                  <c:v>90.07467167</c:v>
                </c:pt>
                <c:pt idx="3506">
                  <c:v>82.98458219</c:v>
                </c:pt>
                <c:pt idx="3507">
                  <c:v>81.72049744</c:v>
                </c:pt>
                <c:pt idx="3508">
                  <c:v>96.44731633</c:v>
                </c:pt>
                <c:pt idx="3509">
                  <c:v>75.73686898</c:v>
                </c:pt>
                <c:pt idx="3510">
                  <c:v>88.94582737</c:v>
                </c:pt>
                <c:pt idx="3511">
                  <c:v>96.05475892</c:v>
                </c:pt>
                <c:pt idx="3512">
                  <c:v>98.01011908</c:v>
                </c:pt>
                <c:pt idx="3513">
                  <c:v>97.53336012</c:v>
                </c:pt>
                <c:pt idx="3514">
                  <c:v>82.31934325</c:v>
                </c:pt>
                <c:pt idx="3515">
                  <c:v>89.23987959</c:v>
                </c:pt>
                <c:pt idx="3516">
                  <c:v>81.38188342</c:v>
                </c:pt>
                <c:pt idx="3517">
                  <c:v>88.60338969</c:v>
                </c:pt>
                <c:pt idx="3518">
                  <c:v>89.86029017</c:v>
                </c:pt>
                <c:pt idx="3519">
                  <c:v>97.30547926</c:v>
                </c:pt>
                <c:pt idx="3520">
                  <c:v>90.31648805</c:v>
                </c:pt>
                <c:pt idx="3521">
                  <c:v>90.71863472</c:v>
                </c:pt>
                <c:pt idx="3522">
                  <c:v>80.86577416</c:v>
                </c:pt>
                <c:pt idx="3523">
                  <c:v>97.3509951</c:v>
                </c:pt>
                <c:pt idx="3524">
                  <c:v>95.94440615</c:v>
                </c:pt>
                <c:pt idx="3525">
                  <c:v>67.92427657</c:v>
                </c:pt>
                <c:pt idx="3526">
                  <c:v>83.37982231</c:v>
                </c:pt>
                <c:pt idx="3527">
                  <c:v>82.73781322</c:v>
                </c:pt>
                <c:pt idx="3528">
                  <c:v>75.50132741</c:v>
                </c:pt>
                <c:pt idx="3529">
                  <c:v>88.98098277</c:v>
                </c:pt>
                <c:pt idx="3530">
                  <c:v>97.49300587</c:v>
                </c:pt>
                <c:pt idx="3531">
                  <c:v>96.79133253</c:v>
                </c:pt>
                <c:pt idx="3532">
                  <c:v>89.82293174</c:v>
                </c:pt>
                <c:pt idx="3533">
                  <c:v>89.53816021</c:v>
                </c:pt>
                <c:pt idx="3534">
                  <c:v>89.82237047</c:v>
                </c:pt>
                <c:pt idx="3535">
                  <c:v>97.12491072</c:v>
                </c:pt>
                <c:pt idx="3536">
                  <c:v>97.63163706</c:v>
                </c:pt>
                <c:pt idx="3537">
                  <c:v>90.37259417</c:v>
                </c:pt>
                <c:pt idx="3538">
                  <c:v>89.07167538</c:v>
                </c:pt>
                <c:pt idx="3539">
                  <c:v>38.95866266</c:v>
                </c:pt>
                <c:pt idx="3540">
                  <c:v>97.6428768</c:v>
                </c:pt>
                <c:pt idx="3541">
                  <c:v>90.48275327</c:v>
                </c:pt>
                <c:pt idx="3542">
                  <c:v>97.82455422</c:v>
                </c:pt>
                <c:pt idx="3543">
                  <c:v>97.56430771</c:v>
                </c:pt>
                <c:pt idx="3544">
                  <c:v>97.79311538</c:v>
                </c:pt>
                <c:pt idx="3545">
                  <c:v>91.2512482</c:v>
                </c:pt>
                <c:pt idx="3546">
                  <c:v>96.28810861</c:v>
                </c:pt>
                <c:pt idx="3547">
                  <c:v>88.05700501</c:v>
                </c:pt>
                <c:pt idx="3548">
                  <c:v>89.7699259</c:v>
                </c:pt>
                <c:pt idx="3549">
                  <c:v>82.52112987</c:v>
                </c:pt>
                <c:pt idx="3550">
                  <c:v>89.82541093</c:v>
                </c:pt>
                <c:pt idx="3551">
                  <c:v>81.53552234</c:v>
                </c:pt>
                <c:pt idx="3552">
                  <c:v>89.51299386</c:v>
                </c:pt>
                <c:pt idx="3553">
                  <c:v>88.30595248</c:v>
                </c:pt>
                <c:pt idx="3554">
                  <c:v>94.38990502</c:v>
                </c:pt>
                <c:pt idx="3555">
                  <c:v>97.5272058</c:v>
                </c:pt>
                <c:pt idx="3556">
                  <c:v>96.7711554</c:v>
                </c:pt>
                <c:pt idx="3557">
                  <c:v>87.13644126</c:v>
                </c:pt>
                <c:pt idx="3558">
                  <c:v>97.38014637</c:v>
                </c:pt>
                <c:pt idx="3559">
                  <c:v>89.77442865</c:v>
                </c:pt>
                <c:pt idx="3560">
                  <c:v>76.78140318</c:v>
                </c:pt>
                <c:pt idx="3561">
                  <c:v>90.40682334</c:v>
                </c:pt>
                <c:pt idx="3562">
                  <c:v>95.88229557</c:v>
                </c:pt>
                <c:pt idx="3563">
                  <c:v>83.77826819</c:v>
                </c:pt>
                <c:pt idx="3564">
                  <c:v>88.51402002</c:v>
                </c:pt>
                <c:pt idx="3565">
                  <c:v>88.67130551</c:v>
                </c:pt>
                <c:pt idx="3566">
                  <c:v>90.47419726</c:v>
                </c:pt>
                <c:pt idx="3567">
                  <c:v>90.46370912</c:v>
                </c:pt>
                <c:pt idx="3568">
                  <c:v>89.85745618</c:v>
                </c:pt>
                <c:pt idx="3569">
                  <c:v>82.49186977</c:v>
                </c:pt>
                <c:pt idx="3570">
                  <c:v>95.41647375</c:v>
                </c:pt>
                <c:pt idx="3571">
                  <c:v>88.95732113</c:v>
                </c:pt>
                <c:pt idx="3572">
                  <c:v>95.90792275</c:v>
                </c:pt>
                <c:pt idx="3573">
                  <c:v>95.70306637</c:v>
                </c:pt>
                <c:pt idx="3574">
                  <c:v>97.78573119</c:v>
                </c:pt>
                <c:pt idx="3575">
                  <c:v>82.61060111</c:v>
                </c:pt>
                <c:pt idx="3576">
                  <c:v>88.57413186</c:v>
                </c:pt>
                <c:pt idx="3577">
                  <c:v>95.85874531</c:v>
                </c:pt>
                <c:pt idx="3578">
                  <c:v>96.46018409</c:v>
                </c:pt>
                <c:pt idx="3579">
                  <c:v>82.56666475</c:v>
                </c:pt>
                <c:pt idx="3580">
                  <c:v>97.74567632</c:v>
                </c:pt>
                <c:pt idx="3581">
                  <c:v>82.55077042</c:v>
                </c:pt>
                <c:pt idx="3582">
                  <c:v>97.56685642</c:v>
                </c:pt>
                <c:pt idx="3583">
                  <c:v>96.85979857</c:v>
                </c:pt>
                <c:pt idx="3584">
                  <c:v>95.39600998</c:v>
                </c:pt>
                <c:pt idx="3585">
                  <c:v>95.78834962</c:v>
                </c:pt>
                <c:pt idx="3586">
                  <c:v>82.49947789</c:v>
                </c:pt>
                <c:pt idx="3587">
                  <c:v>80.82446682</c:v>
                </c:pt>
                <c:pt idx="3588">
                  <c:v>89.06824601</c:v>
                </c:pt>
                <c:pt idx="3589">
                  <c:v>90.93614943</c:v>
                </c:pt>
                <c:pt idx="3590">
                  <c:v>75.0458751</c:v>
                </c:pt>
                <c:pt idx="3591">
                  <c:v>97.5183472</c:v>
                </c:pt>
                <c:pt idx="3592">
                  <c:v>80.73890525</c:v>
                </c:pt>
                <c:pt idx="3593">
                  <c:v>75.98928856</c:v>
                </c:pt>
                <c:pt idx="3594">
                  <c:v>96.92349592</c:v>
                </c:pt>
                <c:pt idx="3595">
                  <c:v>80.8349169</c:v>
                </c:pt>
                <c:pt idx="3596">
                  <c:v>83.20367512</c:v>
                </c:pt>
                <c:pt idx="3597">
                  <c:v>82.4829167</c:v>
                </c:pt>
                <c:pt idx="3598">
                  <c:v>97.82952911</c:v>
                </c:pt>
                <c:pt idx="3599">
                  <c:v>96.79488245</c:v>
                </c:pt>
                <c:pt idx="3600">
                  <c:v>89.57482565</c:v>
                </c:pt>
                <c:pt idx="3601">
                  <c:v>97.02301648</c:v>
                </c:pt>
                <c:pt idx="3602">
                  <c:v>95.04005657</c:v>
                </c:pt>
                <c:pt idx="3603">
                  <c:v>87.83426101</c:v>
                </c:pt>
                <c:pt idx="3604">
                  <c:v>75.27394849</c:v>
                </c:pt>
                <c:pt idx="3605">
                  <c:v>88.39567885</c:v>
                </c:pt>
                <c:pt idx="3606">
                  <c:v>81.85811111</c:v>
                </c:pt>
                <c:pt idx="3607">
                  <c:v>94.72225341</c:v>
                </c:pt>
                <c:pt idx="3608">
                  <c:v>95.73593855</c:v>
                </c:pt>
                <c:pt idx="3609">
                  <c:v>82.52111372</c:v>
                </c:pt>
                <c:pt idx="3610">
                  <c:v>95.89813383</c:v>
                </c:pt>
                <c:pt idx="3611">
                  <c:v>95.94148648</c:v>
                </c:pt>
                <c:pt idx="3612">
                  <c:v>89.5502012</c:v>
                </c:pt>
                <c:pt idx="3613">
                  <c:v>97.65238862</c:v>
                </c:pt>
                <c:pt idx="3614">
                  <c:v>88.69267745</c:v>
                </c:pt>
                <c:pt idx="3615">
                  <c:v>88.57045641</c:v>
                </c:pt>
                <c:pt idx="3616">
                  <c:v>89.04013569</c:v>
                </c:pt>
                <c:pt idx="3617">
                  <c:v>95.62122507</c:v>
                </c:pt>
                <c:pt idx="3618">
                  <c:v>89.51615744</c:v>
                </c:pt>
                <c:pt idx="3619">
                  <c:v>97.50848169</c:v>
                </c:pt>
                <c:pt idx="3620">
                  <c:v>89.78779652</c:v>
                </c:pt>
                <c:pt idx="3621">
                  <c:v>96.82763146</c:v>
                </c:pt>
                <c:pt idx="3622">
                  <c:v>87.49891155</c:v>
                </c:pt>
                <c:pt idx="3623">
                  <c:v>97.10521509</c:v>
                </c:pt>
                <c:pt idx="3624">
                  <c:v>96.91471543</c:v>
                </c:pt>
                <c:pt idx="3625">
                  <c:v>97.68225062</c:v>
                </c:pt>
                <c:pt idx="3626">
                  <c:v>97.93942642</c:v>
                </c:pt>
                <c:pt idx="3627">
                  <c:v>97.41118418</c:v>
                </c:pt>
                <c:pt idx="3628">
                  <c:v>97.57922184</c:v>
                </c:pt>
                <c:pt idx="3629">
                  <c:v>96.51203149</c:v>
                </c:pt>
                <c:pt idx="3630">
                  <c:v>95.85695877</c:v>
                </c:pt>
                <c:pt idx="3631">
                  <c:v>97.58099001</c:v>
                </c:pt>
                <c:pt idx="3632">
                  <c:v>88.54279492</c:v>
                </c:pt>
                <c:pt idx="3633">
                  <c:v>97.0668689</c:v>
                </c:pt>
                <c:pt idx="3634">
                  <c:v>95.13832286</c:v>
                </c:pt>
                <c:pt idx="3635">
                  <c:v>74.2417508</c:v>
                </c:pt>
                <c:pt idx="3636">
                  <c:v>83.01105258</c:v>
                </c:pt>
                <c:pt idx="3637">
                  <c:v>89.75398468</c:v>
                </c:pt>
                <c:pt idx="3638">
                  <c:v>97.41361839</c:v>
                </c:pt>
                <c:pt idx="3639">
                  <c:v>82.06337316</c:v>
                </c:pt>
                <c:pt idx="3640">
                  <c:v>81.50194602</c:v>
                </c:pt>
                <c:pt idx="3641">
                  <c:v>96.324169</c:v>
                </c:pt>
                <c:pt idx="3642">
                  <c:v>68.48831147</c:v>
                </c:pt>
                <c:pt idx="3643">
                  <c:v>82.63439422</c:v>
                </c:pt>
                <c:pt idx="3644">
                  <c:v>96.37669398</c:v>
                </c:pt>
                <c:pt idx="3645">
                  <c:v>66.20007146</c:v>
                </c:pt>
                <c:pt idx="3646">
                  <c:v>81.50965738</c:v>
                </c:pt>
                <c:pt idx="3647">
                  <c:v>96.8784517</c:v>
                </c:pt>
                <c:pt idx="3648">
                  <c:v>95.73299483</c:v>
                </c:pt>
                <c:pt idx="3649">
                  <c:v>97.02185236</c:v>
                </c:pt>
                <c:pt idx="3650">
                  <c:v>83.14944876</c:v>
                </c:pt>
                <c:pt idx="3651">
                  <c:v>90.35850449</c:v>
                </c:pt>
                <c:pt idx="3652">
                  <c:v>90.46262845</c:v>
                </c:pt>
                <c:pt idx="3653">
                  <c:v>90.45144272</c:v>
                </c:pt>
                <c:pt idx="3654">
                  <c:v>90.14632498</c:v>
                </c:pt>
                <c:pt idx="3655">
                  <c:v>53.50928511</c:v>
                </c:pt>
                <c:pt idx="3656">
                  <c:v>89.97102938</c:v>
                </c:pt>
                <c:pt idx="3657">
                  <c:v>89.73191655</c:v>
                </c:pt>
                <c:pt idx="3658">
                  <c:v>74.43050797</c:v>
                </c:pt>
                <c:pt idx="3659">
                  <c:v>97.79769342</c:v>
                </c:pt>
                <c:pt idx="3660">
                  <c:v>98.09496915</c:v>
                </c:pt>
                <c:pt idx="3661">
                  <c:v>90.39389352</c:v>
                </c:pt>
                <c:pt idx="3662">
                  <c:v>89.80009834</c:v>
                </c:pt>
                <c:pt idx="3663">
                  <c:v>97.02758462</c:v>
                </c:pt>
                <c:pt idx="3664">
                  <c:v>97.89274489</c:v>
                </c:pt>
                <c:pt idx="3665">
                  <c:v>97.46584916</c:v>
                </c:pt>
                <c:pt idx="3666">
                  <c:v>90.10184037</c:v>
                </c:pt>
                <c:pt idx="3667">
                  <c:v>88.54602399</c:v>
                </c:pt>
                <c:pt idx="3668">
                  <c:v>88.09012946</c:v>
                </c:pt>
                <c:pt idx="3669">
                  <c:v>88.6722796</c:v>
                </c:pt>
                <c:pt idx="3670">
                  <c:v>96.95330528</c:v>
                </c:pt>
                <c:pt idx="3671">
                  <c:v>95.88484437</c:v>
                </c:pt>
                <c:pt idx="3672">
                  <c:v>95.17174492</c:v>
                </c:pt>
                <c:pt idx="3673">
                  <c:v>89.43326859</c:v>
                </c:pt>
                <c:pt idx="3674">
                  <c:v>82.92183105</c:v>
                </c:pt>
                <c:pt idx="3675">
                  <c:v>82.51581588</c:v>
                </c:pt>
                <c:pt idx="3676">
                  <c:v>91.05098525</c:v>
                </c:pt>
                <c:pt idx="3677">
                  <c:v>83.0335908</c:v>
                </c:pt>
                <c:pt idx="3678">
                  <c:v>83.03703646</c:v>
                </c:pt>
                <c:pt idx="3679">
                  <c:v>90.27862541</c:v>
                </c:pt>
                <c:pt idx="3680">
                  <c:v>88.583296</c:v>
                </c:pt>
                <c:pt idx="3681">
                  <c:v>98.15060837</c:v>
                </c:pt>
                <c:pt idx="3682">
                  <c:v>97.05175677</c:v>
                </c:pt>
                <c:pt idx="3683">
                  <c:v>95.89136098</c:v>
                </c:pt>
                <c:pt idx="3684">
                  <c:v>89.9038511</c:v>
                </c:pt>
                <c:pt idx="3685">
                  <c:v>97.65628264</c:v>
                </c:pt>
                <c:pt idx="3686">
                  <c:v>86.89615353</c:v>
                </c:pt>
                <c:pt idx="3687">
                  <c:v>96.47831416</c:v>
                </c:pt>
                <c:pt idx="3688">
                  <c:v>88.6927525</c:v>
                </c:pt>
                <c:pt idx="3689">
                  <c:v>82.56605642</c:v>
                </c:pt>
                <c:pt idx="3690">
                  <c:v>89.9497955</c:v>
                </c:pt>
                <c:pt idx="3691">
                  <c:v>74.56245737</c:v>
                </c:pt>
                <c:pt idx="3692">
                  <c:v>97.13498739</c:v>
                </c:pt>
                <c:pt idx="3693">
                  <c:v>97.21622625</c:v>
                </c:pt>
                <c:pt idx="3694">
                  <c:v>97.5202255</c:v>
                </c:pt>
                <c:pt idx="3695">
                  <c:v>95.16649847</c:v>
                </c:pt>
                <c:pt idx="3696">
                  <c:v>79.96482604</c:v>
                </c:pt>
                <c:pt idx="3697">
                  <c:v>90.15229251</c:v>
                </c:pt>
                <c:pt idx="3698">
                  <c:v>82.62841721</c:v>
                </c:pt>
                <c:pt idx="3699">
                  <c:v>97.40670335</c:v>
                </c:pt>
                <c:pt idx="3700">
                  <c:v>90.14240547</c:v>
                </c:pt>
                <c:pt idx="3701">
                  <c:v>95.96001961</c:v>
                </c:pt>
                <c:pt idx="3702">
                  <c:v>97.41232352</c:v>
                </c:pt>
                <c:pt idx="3703">
                  <c:v>95.17940192</c:v>
                </c:pt>
                <c:pt idx="3704">
                  <c:v>74.36144211</c:v>
                </c:pt>
                <c:pt idx="3705">
                  <c:v>96.56310342</c:v>
                </c:pt>
                <c:pt idx="3706">
                  <c:v>80.57173093</c:v>
                </c:pt>
                <c:pt idx="3707">
                  <c:v>97.54742296</c:v>
                </c:pt>
                <c:pt idx="3708">
                  <c:v>88.14384196</c:v>
                </c:pt>
                <c:pt idx="3709">
                  <c:v>95.86442321</c:v>
                </c:pt>
                <c:pt idx="3710">
                  <c:v>97.19460364</c:v>
                </c:pt>
                <c:pt idx="3711">
                  <c:v>97.73284545</c:v>
                </c:pt>
                <c:pt idx="3712">
                  <c:v>96.24418983</c:v>
                </c:pt>
                <c:pt idx="3713">
                  <c:v>97.15131002</c:v>
                </c:pt>
                <c:pt idx="3714">
                  <c:v>97.18677527</c:v>
                </c:pt>
                <c:pt idx="3715">
                  <c:v>89.90347091</c:v>
                </c:pt>
                <c:pt idx="3716">
                  <c:v>95.89554557</c:v>
                </c:pt>
                <c:pt idx="3717">
                  <c:v>83.00197921</c:v>
                </c:pt>
                <c:pt idx="3718">
                  <c:v>68.60356629</c:v>
                </c:pt>
                <c:pt idx="3719">
                  <c:v>90.26688791</c:v>
                </c:pt>
                <c:pt idx="3720">
                  <c:v>90.27285055</c:v>
                </c:pt>
                <c:pt idx="3721">
                  <c:v>88.40010755</c:v>
                </c:pt>
                <c:pt idx="3722">
                  <c:v>89.78503061</c:v>
                </c:pt>
                <c:pt idx="3723">
                  <c:v>90.28512437</c:v>
                </c:pt>
                <c:pt idx="3724">
                  <c:v>96.38607538</c:v>
                </c:pt>
                <c:pt idx="3725">
                  <c:v>87.56576839</c:v>
                </c:pt>
                <c:pt idx="3726">
                  <c:v>97.66823603</c:v>
                </c:pt>
                <c:pt idx="3727">
                  <c:v>81.41475669</c:v>
                </c:pt>
                <c:pt idx="3728">
                  <c:v>87.82519182</c:v>
                </c:pt>
                <c:pt idx="3729">
                  <c:v>83.1438858</c:v>
                </c:pt>
                <c:pt idx="3730">
                  <c:v>83.13745279</c:v>
                </c:pt>
                <c:pt idx="3731">
                  <c:v>68.12293172</c:v>
                </c:pt>
                <c:pt idx="3732">
                  <c:v>95.91662298</c:v>
                </c:pt>
                <c:pt idx="3733">
                  <c:v>90.30272878</c:v>
                </c:pt>
                <c:pt idx="3734">
                  <c:v>90.30889336</c:v>
                </c:pt>
                <c:pt idx="3735">
                  <c:v>89.7364022</c:v>
                </c:pt>
                <c:pt idx="3736">
                  <c:v>82.8749519</c:v>
                </c:pt>
                <c:pt idx="3737">
                  <c:v>95.89332651</c:v>
                </c:pt>
                <c:pt idx="3738">
                  <c:v>88.25212273</c:v>
                </c:pt>
                <c:pt idx="3739">
                  <c:v>95.85352334</c:v>
                </c:pt>
                <c:pt idx="3740">
                  <c:v>89.90817742</c:v>
                </c:pt>
                <c:pt idx="3741">
                  <c:v>89.88734019</c:v>
                </c:pt>
                <c:pt idx="3742">
                  <c:v>89.33062798</c:v>
                </c:pt>
                <c:pt idx="3743">
                  <c:v>89.34734028</c:v>
                </c:pt>
                <c:pt idx="3744">
                  <c:v>89.617452</c:v>
                </c:pt>
                <c:pt idx="3745">
                  <c:v>97.06427957</c:v>
                </c:pt>
                <c:pt idx="3746">
                  <c:v>89.70819556</c:v>
                </c:pt>
                <c:pt idx="3747">
                  <c:v>87.70885223</c:v>
                </c:pt>
                <c:pt idx="3748">
                  <c:v>95.66599704</c:v>
                </c:pt>
                <c:pt idx="3749">
                  <c:v>83.07973347</c:v>
                </c:pt>
                <c:pt idx="3750">
                  <c:v>90.29516848</c:v>
                </c:pt>
                <c:pt idx="3751">
                  <c:v>82.5565072</c:v>
                </c:pt>
                <c:pt idx="3752">
                  <c:v>83.04647067</c:v>
                </c:pt>
                <c:pt idx="3753">
                  <c:v>97.66832569</c:v>
                </c:pt>
                <c:pt idx="3754">
                  <c:v>97.64404689</c:v>
                </c:pt>
                <c:pt idx="3755">
                  <c:v>90.13163726</c:v>
                </c:pt>
                <c:pt idx="3756">
                  <c:v>88.87582735</c:v>
                </c:pt>
                <c:pt idx="3757">
                  <c:v>97.73676072</c:v>
                </c:pt>
                <c:pt idx="3758">
                  <c:v>89.13658631</c:v>
                </c:pt>
                <c:pt idx="3759">
                  <c:v>89.79871737</c:v>
                </c:pt>
                <c:pt idx="3760">
                  <c:v>81.3934164</c:v>
                </c:pt>
                <c:pt idx="3761">
                  <c:v>82.0987253</c:v>
                </c:pt>
                <c:pt idx="3762">
                  <c:v>95.2135395</c:v>
                </c:pt>
                <c:pt idx="3763">
                  <c:v>89.75416084</c:v>
                </c:pt>
                <c:pt idx="3764">
                  <c:v>97.58739082</c:v>
                </c:pt>
                <c:pt idx="3765">
                  <c:v>88.72810314</c:v>
                </c:pt>
                <c:pt idx="3766">
                  <c:v>95.15706247</c:v>
                </c:pt>
                <c:pt idx="3767">
                  <c:v>97.62216056</c:v>
                </c:pt>
                <c:pt idx="3768">
                  <c:v>97.22895395</c:v>
                </c:pt>
                <c:pt idx="3769">
                  <c:v>97.81143891</c:v>
                </c:pt>
                <c:pt idx="3770">
                  <c:v>97.63434698</c:v>
                </c:pt>
                <c:pt idx="3771">
                  <c:v>97.07800452</c:v>
                </c:pt>
                <c:pt idx="3772">
                  <c:v>95.78667928</c:v>
                </c:pt>
                <c:pt idx="3773">
                  <c:v>95.87368472</c:v>
                </c:pt>
                <c:pt idx="3774">
                  <c:v>95.40367048</c:v>
                </c:pt>
                <c:pt idx="3775">
                  <c:v>86.93056033</c:v>
                </c:pt>
                <c:pt idx="3776">
                  <c:v>86.93082977</c:v>
                </c:pt>
                <c:pt idx="3777">
                  <c:v>94.47479672</c:v>
                </c:pt>
                <c:pt idx="3778">
                  <c:v>89.71133451</c:v>
                </c:pt>
                <c:pt idx="3779">
                  <c:v>97.09332018</c:v>
                </c:pt>
                <c:pt idx="3780">
                  <c:v>98.08644922</c:v>
                </c:pt>
                <c:pt idx="3781">
                  <c:v>83.00576915</c:v>
                </c:pt>
                <c:pt idx="3782">
                  <c:v>95.41079008</c:v>
                </c:pt>
                <c:pt idx="3783">
                  <c:v>95.27706983</c:v>
                </c:pt>
                <c:pt idx="3784">
                  <c:v>87.59398469</c:v>
                </c:pt>
                <c:pt idx="3785">
                  <c:v>88.6465094</c:v>
                </c:pt>
                <c:pt idx="3786">
                  <c:v>95.96611837</c:v>
                </c:pt>
                <c:pt idx="3787">
                  <c:v>95.09163441</c:v>
                </c:pt>
                <c:pt idx="3788">
                  <c:v>79.68707319</c:v>
                </c:pt>
                <c:pt idx="3789">
                  <c:v>88.19024223</c:v>
                </c:pt>
                <c:pt idx="3790">
                  <c:v>88.53743562</c:v>
                </c:pt>
                <c:pt idx="3791">
                  <c:v>79.93830684</c:v>
                </c:pt>
                <c:pt idx="3792">
                  <c:v>96.86744475</c:v>
                </c:pt>
                <c:pt idx="3793">
                  <c:v>89.66544529</c:v>
                </c:pt>
                <c:pt idx="3794">
                  <c:v>90.31457218</c:v>
                </c:pt>
                <c:pt idx="3795">
                  <c:v>89.80155048</c:v>
                </c:pt>
                <c:pt idx="3796">
                  <c:v>96.74713734</c:v>
                </c:pt>
                <c:pt idx="3797">
                  <c:v>88.1963558</c:v>
                </c:pt>
                <c:pt idx="3798">
                  <c:v>73.22769935</c:v>
                </c:pt>
                <c:pt idx="3799">
                  <c:v>87.73845712</c:v>
                </c:pt>
                <c:pt idx="3800">
                  <c:v>80.48156448</c:v>
                </c:pt>
                <c:pt idx="3801">
                  <c:v>80.79550087</c:v>
                </c:pt>
                <c:pt idx="3802">
                  <c:v>96.24861891</c:v>
                </c:pt>
                <c:pt idx="3803">
                  <c:v>97.91591131</c:v>
                </c:pt>
                <c:pt idx="3804">
                  <c:v>96.22304151</c:v>
                </c:pt>
                <c:pt idx="3805">
                  <c:v>96.44139909</c:v>
                </c:pt>
                <c:pt idx="3806">
                  <c:v>88.0734607</c:v>
                </c:pt>
                <c:pt idx="3807">
                  <c:v>82.83880677</c:v>
                </c:pt>
                <c:pt idx="3808">
                  <c:v>97.40698245</c:v>
                </c:pt>
                <c:pt idx="3809">
                  <c:v>88.22178639</c:v>
                </c:pt>
                <c:pt idx="3810">
                  <c:v>90.55883755</c:v>
                </c:pt>
                <c:pt idx="3811">
                  <c:v>97.04097562</c:v>
                </c:pt>
                <c:pt idx="3812">
                  <c:v>97.13319472</c:v>
                </c:pt>
                <c:pt idx="3813">
                  <c:v>51.78836926</c:v>
                </c:pt>
                <c:pt idx="3814">
                  <c:v>51.71565572</c:v>
                </c:pt>
                <c:pt idx="3815">
                  <c:v>90.00952358</c:v>
                </c:pt>
                <c:pt idx="3816">
                  <c:v>83.04989124</c:v>
                </c:pt>
                <c:pt idx="3817">
                  <c:v>81.68227313</c:v>
                </c:pt>
                <c:pt idx="3818">
                  <c:v>96.31495461</c:v>
                </c:pt>
                <c:pt idx="3819">
                  <c:v>95.67970332</c:v>
                </c:pt>
                <c:pt idx="3820">
                  <c:v>38.11394843</c:v>
                </c:pt>
                <c:pt idx="3821">
                  <c:v>88.56172532</c:v>
                </c:pt>
                <c:pt idx="3822">
                  <c:v>88.6465093</c:v>
                </c:pt>
                <c:pt idx="3823">
                  <c:v>81.10220159</c:v>
                </c:pt>
                <c:pt idx="3824">
                  <c:v>94.70011532</c:v>
                </c:pt>
                <c:pt idx="3825">
                  <c:v>90.31772108</c:v>
                </c:pt>
                <c:pt idx="3826">
                  <c:v>96.27065713</c:v>
                </c:pt>
                <c:pt idx="3827">
                  <c:v>97.93695896</c:v>
                </c:pt>
                <c:pt idx="3828">
                  <c:v>95.71800199</c:v>
                </c:pt>
                <c:pt idx="3829">
                  <c:v>89.03336223</c:v>
                </c:pt>
                <c:pt idx="3830">
                  <c:v>96.27751326</c:v>
                </c:pt>
                <c:pt idx="3831">
                  <c:v>95.71246057</c:v>
                </c:pt>
                <c:pt idx="3832">
                  <c:v>88.21082394</c:v>
                </c:pt>
                <c:pt idx="3833">
                  <c:v>96.24679946</c:v>
                </c:pt>
                <c:pt idx="3834">
                  <c:v>95.26559161</c:v>
                </c:pt>
                <c:pt idx="3835">
                  <c:v>95.83186808</c:v>
                </c:pt>
                <c:pt idx="3836">
                  <c:v>81.12357138</c:v>
                </c:pt>
                <c:pt idx="3837">
                  <c:v>95.26549123</c:v>
                </c:pt>
                <c:pt idx="3838">
                  <c:v>96.5283672</c:v>
                </c:pt>
                <c:pt idx="3839">
                  <c:v>97.78341716</c:v>
                </c:pt>
                <c:pt idx="3840">
                  <c:v>87.98730057</c:v>
                </c:pt>
                <c:pt idx="3841">
                  <c:v>89.0884144</c:v>
                </c:pt>
                <c:pt idx="3842">
                  <c:v>97.62280716</c:v>
                </c:pt>
                <c:pt idx="3843">
                  <c:v>98.69165838</c:v>
                </c:pt>
                <c:pt idx="3844">
                  <c:v>97.75954502</c:v>
                </c:pt>
                <c:pt idx="3845">
                  <c:v>97.76858512</c:v>
                </c:pt>
                <c:pt idx="3846">
                  <c:v>87.58358537</c:v>
                </c:pt>
                <c:pt idx="3847">
                  <c:v>97.51815945</c:v>
                </c:pt>
                <c:pt idx="3848">
                  <c:v>88.51774746</c:v>
                </c:pt>
                <c:pt idx="3849">
                  <c:v>98.4692193</c:v>
                </c:pt>
                <c:pt idx="3850">
                  <c:v>97.68003727</c:v>
                </c:pt>
                <c:pt idx="3851">
                  <c:v>97.54722898</c:v>
                </c:pt>
                <c:pt idx="3852">
                  <c:v>74.1430524</c:v>
                </c:pt>
                <c:pt idx="3853">
                  <c:v>95.95953153</c:v>
                </c:pt>
                <c:pt idx="3854">
                  <c:v>87.88196416</c:v>
                </c:pt>
                <c:pt idx="3855">
                  <c:v>88.28070348</c:v>
                </c:pt>
                <c:pt idx="3856">
                  <c:v>88.65229852</c:v>
                </c:pt>
                <c:pt idx="3857">
                  <c:v>89.661357</c:v>
                </c:pt>
                <c:pt idx="3858">
                  <c:v>66.25302563</c:v>
                </c:pt>
                <c:pt idx="3859">
                  <c:v>96.45588254</c:v>
                </c:pt>
                <c:pt idx="3860">
                  <c:v>95.68909829</c:v>
                </c:pt>
                <c:pt idx="3861">
                  <c:v>96.23755166</c:v>
                </c:pt>
                <c:pt idx="3862">
                  <c:v>97.04786698</c:v>
                </c:pt>
                <c:pt idx="3863">
                  <c:v>96.95509101</c:v>
                </c:pt>
                <c:pt idx="3864">
                  <c:v>88.01037081</c:v>
                </c:pt>
                <c:pt idx="3865">
                  <c:v>88.92878573</c:v>
                </c:pt>
                <c:pt idx="3866">
                  <c:v>82.56586739</c:v>
                </c:pt>
                <c:pt idx="3867">
                  <c:v>88.52532745</c:v>
                </c:pt>
                <c:pt idx="3868">
                  <c:v>89.92269697</c:v>
                </c:pt>
                <c:pt idx="3869">
                  <c:v>82.22454714</c:v>
                </c:pt>
                <c:pt idx="3870">
                  <c:v>97.04107973</c:v>
                </c:pt>
                <c:pt idx="3871">
                  <c:v>74.70942135</c:v>
                </c:pt>
                <c:pt idx="3872">
                  <c:v>53.20848699</c:v>
                </c:pt>
                <c:pt idx="3873">
                  <c:v>89.2114046</c:v>
                </c:pt>
                <c:pt idx="3874">
                  <c:v>81.94444753</c:v>
                </c:pt>
                <c:pt idx="3875">
                  <c:v>89.77733507</c:v>
                </c:pt>
                <c:pt idx="3876">
                  <c:v>81.34873206</c:v>
                </c:pt>
                <c:pt idx="3877">
                  <c:v>88.28766652</c:v>
                </c:pt>
                <c:pt idx="3878">
                  <c:v>95.865991</c:v>
                </c:pt>
                <c:pt idx="3879">
                  <c:v>95.90842079</c:v>
                </c:pt>
                <c:pt idx="3880">
                  <c:v>95.84786703</c:v>
                </c:pt>
                <c:pt idx="3881">
                  <c:v>89.47835024</c:v>
                </c:pt>
                <c:pt idx="3882">
                  <c:v>88.56326399</c:v>
                </c:pt>
                <c:pt idx="3883">
                  <c:v>82.83546514</c:v>
                </c:pt>
                <c:pt idx="3884">
                  <c:v>95.15537616</c:v>
                </c:pt>
                <c:pt idx="3885">
                  <c:v>88.30818771</c:v>
                </c:pt>
                <c:pt idx="3886">
                  <c:v>95.57659459</c:v>
                </c:pt>
                <c:pt idx="3887">
                  <c:v>96.13924152</c:v>
                </c:pt>
                <c:pt idx="3888">
                  <c:v>87.82519193</c:v>
                </c:pt>
                <c:pt idx="3889">
                  <c:v>94.82537538</c:v>
                </c:pt>
                <c:pt idx="3890">
                  <c:v>97.71365374</c:v>
                </c:pt>
                <c:pt idx="3891">
                  <c:v>88.29436758</c:v>
                </c:pt>
                <c:pt idx="3892">
                  <c:v>89.16083294</c:v>
                </c:pt>
                <c:pt idx="3893">
                  <c:v>88.97450832</c:v>
                </c:pt>
                <c:pt idx="3894">
                  <c:v>95.87332921</c:v>
                </c:pt>
                <c:pt idx="3895">
                  <c:v>83.23238687</c:v>
                </c:pt>
                <c:pt idx="3896">
                  <c:v>88.29474358</c:v>
                </c:pt>
                <c:pt idx="3897">
                  <c:v>89.44713929</c:v>
                </c:pt>
                <c:pt idx="3898">
                  <c:v>82.65491965</c:v>
                </c:pt>
                <c:pt idx="3899">
                  <c:v>97.03619584</c:v>
                </c:pt>
                <c:pt idx="3900">
                  <c:v>73.57948907</c:v>
                </c:pt>
                <c:pt idx="3901">
                  <c:v>68.40870636</c:v>
                </c:pt>
                <c:pt idx="3902">
                  <c:v>97.70752211</c:v>
                </c:pt>
                <c:pt idx="3903">
                  <c:v>83.05584403</c:v>
                </c:pt>
                <c:pt idx="3904">
                  <c:v>95.29184531</c:v>
                </c:pt>
                <c:pt idx="3905">
                  <c:v>97.50360432</c:v>
                </c:pt>
                <c:pt idx="3906">
                  <c:v>90.5363896</c:v>
                </c:pt>
                <c:pt idx="3907">
                  <c:v>97.05598842</c:v>
                </c:pt>
                <c:pt idx="3908">
                  <c:v>88.4478478</c:v>
                </c:pt>
                <c:pt idx="3909">
                  <c:v>83.22343745</c:v>
                </c:pt>
                <c:pt idx="3910">
                  <c:v>97.40946718</c:v>
                </c:pt>
                <c:pt idx="3911">
                  <c:v>89.99544106</c:v>
                </c:pt>
                <c:pt idx="3912">
                  <c:v>95.49293928</c:v>
                </c:pt>
                <c:pt idx="3913">
                  <c:v>97.03857838</c:v>
                </c:pt>
                <c:pt idx="3914">
                  <c:v>96.48233566</c:v>
                </c:pt>
                <c:pt idx="3915">
                  <c:v>97.40889522</c:v>
                </c:pt>
                <c:pt idx="3916">
                  <c:v>97.55523283</c:v>
                </c:pt>
                <c:pt idx="3917">
                  <c:v>88.6533889</c:v>
                </c:pt>
                <c:pt idx="3918">
                  <c:v>81.53804718</c:v>
                </c:pt>
                <c:pt idx="3919">
                  <c:v>74.08845897</c:v>
                </c:pt>
                <c:pt idx="3920">
                  <c:v>74.14720213</c:v>
                </c:pt>
                <c:pt idx="3921">
                  <c:v>95.34097313</c:v>
                </c:pt>
                <c:pt idx="3922">
                  <c:v>89.72871131</c:v>
                </c:pt>
                <c:pt idx="3923">
                  <c:v>96.29051313</c:v>
                </c:pt>
                <c:pt idx="3924">
                  <c:v>89.83230046</c:v>
                </c:pt>
                <c:pt idx="3925">
                  <c:v>97.01808758</c:v>
                </c:pt>
                <c:pt idx="3926">
                  <c:v>96.22195786</c:v>
                </c:pt>
                <c:pt idx="3927">
                  <c:v>68.39097838</c:v>
                </c:pt>
                <c:pt idx="3928">
                  <c:v>89.39546204</c:v>
                </c:pt>
                <c:pt idx="3929">
                  <c:v>88.35874079</c:v>
                </c:pt>
                <c:pt idx="3930">
                  <c:v>89.96343112</c:v>
                </c:pt>
                <c:pt idx="3931">
                  <c:v>97.26172927</c:v>
                </c:pt>
                <c:pt idx="3932">
                  <c:v>88.94665723</c:v>
                </c:pt>
                <c:pt idx="3933">
                  <c:v>95.9462138</c:v>
                </c:pt>
                <c:pt idx="3934">
                  <c:v>89.14093105</c:v>
                </c:pt>
                <c:pt idx="3935">
                  <c:v>97.41087602</c:v>
                </c:pt>
                <c:pt idx="3936">
                  <c:v>97.01555758</c:v>
                </c:pt>
                <c:pt idx="3937">
                  <c:v>90.36024165</c:v>
                </c:pt>
                <c:pt idx="3938">
                  <c:v>81.72086389</c:v>
                </c:pt>
                <c:pt idx="3939">
                  <c:v>88.01248422</c:v>
                </c:pt>
                <c:pt idx="3940">
                  <c:v>89.62921805</c:v>
                </c:pt>
                <c:pt idx="3941">
                  <c:v>88.43841654</c:v>
                </c:pt>
                <c:pt idx="3942">
                  <c:v>88.17118678</c:v>
                </c:pt>
                <c:pt idx="3943">
                  <c:v>89.97878683</c:v>
                </c:pt>
                <c:pt idx="3944">
                  <c:v>73.2829005</c:v>
                </c:pt>
                <c:pt idx="3945">
                  <c:v>97.47122134</c:v>
                </c:pt>
                <c:pt idx="3946">
                  <c:v>74.05152274</c:v>
                </c:pt>
                <c:pt idx="3947">
                  <c:v>95.53375644</c:v>
                </c:pt>
                <c:pt idx="3948">
                  <c:v>97.15820561</c:v>
                </c:pt>
                <c:pt idx="3949">
                  <c:v>80.56413264</c:v>
                </c:pt>
                <c:pt idx="3950">
                  <c:v>96.87213488</c:v>
                </c:pt>
                <c:pt idx="3951">
                  <c:v>89.72161917</c:v>
                </c:pt>
                <c:pt idx="3952">
                  <c:v>82.5421793</c:v>
                </c:pt>
                <c:pt idx="3953">
                  <c:v>75.03496257</c:v>
                </c:pt>
                <c:pt idx="3954">
                  <c:v>96.91456636</c:v>
                </c:pt>
                <c:pt idx="3955">
                  <c:v>88.02847831</c:v>
                </c:pt>
                <c:pt idx="3956">
                  <c:v>82.94962829</c:v>
                </c:pt>
                <c:pt idx="3957">
                  <c:v>88.40825431</c:v>
                </c:pt>
                <c:pt idx="3958">
                  <c:v>96.61068819</c:v>
                </c:pt>
                <c:pt idx="3959">
                  <c:v>97.15799449</c:v>
                </c:pt>
                <c:pt idx="3960">
                  <c:v>87.83165302</c:v>
                </c:pt>
                <c:pt idx="3961">
                  <c:v>96.24418164</c:v>
                </c:pt>
                <c:pt idx="3962">
                  <c:v>83.09508796</c:v>
                </c:pt>
                <c:pt idx="3963">
                  <c:v>89.04423787</c:v>
                </c:pt>
                <c:pt idx="3964">
                  <c:v>96.02410763</c:v>
                </c:pt>
                <c:pt idx="3965">
                  <c:v>97.39924945</c:v>
                </c:pt>
                <c:pt idx="3966">
                  <c:v>97.39689194</c:v>
                </c:pt>
                <c:pt idx="3967">
                  <c:v>95.08083209</c:v>
                </c:pt>
                <c:pt idx="3968">
                  <c:v>81.12999269</c:v>
                </c:pt>
                <c:pt idx="3969">
                  <c:v>89.10512384</c:v>
                </c:pt>
                <c:pt idx="3970">
                  <c:v>94.82599147</c:v>
                </c:pt>
                <c:pt idx="3971">
                  <c:v>97.47933462</c:v>
                </c:pt>
                <c:pt idx="3972">
                  <c:v>89.49981487</c:v>
                </c:pt>
                <c:pt idx="3973">
                  <c:v>99.12783475</c:v>
                </c:pt>
                <c:pt idx="3974">
                  <c:v>89.38058343</c:v>
                </c:pt>
                <c:pt idx="3975">
                  <c:v>90.28371445</c:v>
                </c:pt>
                <c:pt idx="3976">
                  <c:v>97.10829157</c:v>
                </c:pt>
                <c:pt idx="3977">
                  <c:v>96.20992112</c:v>
                </c:pt>
                <c:pt idx="3978">
                  <c:v>88.53747456</c:v>
                </c:pt>
                <c:pt idx="3979">
                  <c:v>96.00497604</c:v>
                </c:pt>
                <c:pt idx="3980">
                  <c:v>95.81366972</c:v>
                </c:pt>
                <c:pt idx="3981">
                  <c:v>89.70001163</c:v>
                </c:pt>
                <c:pt idx="3982">
                  <c:v>97.42911848</c:v>
                </c:pt>
                <c:pt idx="3983">
                  <c:v>95.94450786</c:v>
                </c:pt>
                <c:pt idx="3984">
                  <c:v>96.50708459</c:v>
                </c:pt>
                <c:pt idx="3985">
                  <c:v>60.73739536</c:v>
                </c:pt>
                <c:pt idx="3986">
                  <c:v>81.29536799</c:v>
                </c:pt>
                <c:pt idx="3987">
                  <c:v>80.86813606</c:v>
                </c:pt>
                <c:pt idx="3988">
                  <c:v>90.39996871</c:v>
                </c:pt>
                <c:pt idx="3989">
                  <c:v>82.89512014</c:v>
                </c:pt>
                <c:pt idx="3990">
                  <c:v>82.49114689</c:v>
                </c:pt>
                <c:pt idx="3991">
                  <c:v>96.4011529</c:v>
                </c:pt>
                <c:pt idx="3992">
                  <c:v>90.21434542</c:v>
                </c:pt>
                <c:pt idx="3993">
                  <c:v>90.24073605</c:v>
                </c:pt>
                <c:pt idx="3994">
                  <c:v>97.04488712</c:v>
                </c:pt>
                <c:pt idx="3995">
                  <c:v>95.63454613</c:v>
                </c:pt>
                <c:pt idx="3996">
                  <c:v>74.108802</c:v>
                </c:pt>
                <c:pt idx="3997">
                  <c:v>90.24407815</c:v>
                </c:pt>
                <c:pt idx="3998">
                  <c:v>95.06878414</c:v>
                </c:pt>
                <c:pt idx="3999">
                  <c:v>95.80675777</c:v>
                </c:pt>
                <c:pt idx="4000">
                  <c:v>83.1625674</c:v>
                </c:pt>
                <c:pt idx="4001">
                  <c:v>97.31489782</c:v>
                </c:pt>
                <c:pt idx="4002">
                  <c:v>97.20747132</c:v>
                </c:pt>
                <c:pt idx="4003">
                  <c:v>95.85101996</c:v>
                </c:pt>
                <c:pt idx="4004">
                  <c:v>75.80520296</c:v>
                </c:pt>
                <c:pt idx="4005">
                  <c:v>97.16430983</c:v>
                </c:pt>
                <c:pt idx="4006">
                  <c:v>80.13560945</c:v>
                </c:pt>
                <c:pt idx="4007">
                  <c:v>94.67899976</c:v>
                </c:pt>
                <c:pt idx="4008">
                  <c:v>96.13403338</c:v>
                </c:pt>
                <c:pt idx="4009">
                  <c:v>88.41870271</c:v>
                </c:pt>
                <c:pt idx="4010">
                  <c:v>97.75878104</c:v>
                </c:pt>
                <c:pt idx="4011">
                  <c:v>95.59979366</c:v>
                </c:pt>
                <c:pt idx="4012">
                  <c:v>98.0175545</c:v>
                </c:pt>
                <c:pt idx="4013">
                  <c:v>37.44083292</c:v>
                </c:pt>
                <c:pt idx="4014">
                  <c:v>95.27646163</c:v>
                </c:pt>
                <c:pt idx="4015">
                  <c:v>97.57742118</c:v>
                </c:pt>
                <c:pt idx="4016">
                  <c:v>97.57630452</c:v>
                </c:pt>
                <c:pt idx="4017">
                  <c:v>83.07551235</c:v>
                </c:pt>
                <c:pt idx="4018">
                  <c:v>66.10571435</c:v>
                </c:pt>
                <c:pt idx="4019">
                  <c:v>95.85318482</c:v>
                </c:pt>
                <c:pt idx="4020">
                  <c:v>89.78629953</c:v>
                </c:pt>
                <c:pt idx="4021">
                  <c:v>97.03501755</c:v>
                </c:pt>
                <c:pt idx="4022">
                  <c:v>82.52733055</c:v>
                </c:pt>
                <c:pt idx="4023">
                  <c:v>82.64221414</c:v>
                </c:pt>
                <c:pt idx="4024">
                  <c:v>82.07351856</c:v>
                </c:pt>
                <c:pt idx="4025">
                  <c:v>52.91754973</c:v>
                </c:pt>
                <c:pt idx="4026">
                  <c:v>96.57340991</c:v>
                </c:pt>
                <c:pt idx="4027">
                  <c:v>89.71404211</c:v>
                </c:pt>
                <c:pt idx="4028">
                  <c:v>96.49622187</c:v>
                </c:pt>
                <c:pt idx="4029">
                  <c:v>96.23171472</c:v>
                </c:pt>
                <c:pt idx="4030">
                  <c:v>89.25845431</c:v>
                </c:pt>
                <c:pt idx="4031">
                  <c:v>95.81002319</c:v>
                </c:pt>
                <c:pt idx="4032">
                  <c:v>88.55562818</c:v>
                </c:pt>
                <c:pt idx="4033">
                  <c:v>96.2302133</c:v>
                </c:pt>
                <c:pt idx="4034">
                  <c:v>96.37379986</c:v>
                </c:pt>
                <c:pt idx="4035">
                  <c:v>96.77433072</c:v>
                </c:pt>
                <c:pt idx="4036">
                  <c:v>95.6406345</c:v>
                </c:pt>
                <c:pt idx="4037">
                  <c:v>89.58345139</c:v>
                </c:pt>
                <c:pt idx="4038">
                  <c:v>95.64461251</c:v>
                </c:pt>
                <c:pt idx="4039">
                  <c:v>96.20961502</c:v>
                </c:pt>
                <c:pt idx="4040">
                  <c:v>97.11222912</c:v>
                </c:pt>
                <c:pt idx="4041">
                  <c:v>96.20211447</c:v>
                </c:pt>
                <c:pt idx="4042">
                  <c:v>95.61029611</c:v>
                </c:pt>
                <c:pt idx="4043">
                  <c:v>88.18391638</c:v>
                </c:pt>
                <c:pt idx="4044">
                  <c:v>90.16748627</c:v>
                </c:pt>
                <c:pt idx="4045">
                  <c:v>97.42103673</c:v>
                </c:pt>
                <c:pt idx="4046">
                  <c:v>96.76873187</c:v>
                </c:pt>
                <c:pt idx="4047">
                  <c:v>96.20552463</c:v>
                </c:pt>
                <c:pt idx="4048">
                  <c:v>96.3006791</c:v>
                </c:pt>
                <c:pt idx="4049">
                  <c:v>87.24739619</c:v>
                </c:pt>
                <c:pt idx="4050">
                  <c:v>96.78212486</c:v>
                </c:pt>
                <c:pt idx="4051">
                  <c:v>88.62038786</c:v>
                </c:pt>
                <c:pt idx="4052">
                  <c:v>90.16994471</c:v>
                </c:pt>
                <c:pt idx="4053">
                  <c:v>88.17396326</c:v>
                </c:pt>
                <c:pt idx="4054">
                  <c:v>81.88657536</c:v>
                </c:pt>
                <c:pt idx="4055">
                  <c:v>52.36529841</c:v>
                </c:pt>
                <c:pt idx="4056">
                  <c:v>94.58061193</c:v>
                </c:pt>
                <c:pt idx="4057">
                  <c:v>88.44112337</c:v>
                </c:pt>
                <c:pt idx="4058">
                  <c:v>89.84930963</c:v>
                </c:pt>
                <c:pt idx="4059">
                  <c:v>88.49428677</c:v>
                </c:pt>
                <c:pt idx="4060">
                  <c:v>96.9539307</c:v>
                </c:pt>
                <c:pt idx="4061">
                  <c:v>74.41021394</c:v>
                </c:pt>
                <c:pt idx="4062">
                  <c:v>97.79839013</c:v>
                </c:pt>
                <c:pt idx="4063">
                  <c:v>97.30507522</c:v>
                </c:pt>
                <c:pt idx="4064">
                  <c:v>86.87361052</c:v>
                </c:pt>
                <c:pt idx="4065">
                  <c:v>90.07401423</c:v>
                </c:pt>
                <c:pt idx="4066">
                  <c:v>89.61228816</c:v>
                </c:pt>
                <c:pt idx="4067">
                  <c:v>96.75738145</c:v>
                </c:pt>
                <c:pt idx="4068">
                  <c:v>96.39996934</c:v>
                </c:pt>
                <c:pt idx="4069">
                  <c:v>87.86805082</c:v>
                </c:pt>
                <c:pt idx="4070">
                  <c:v>97.195157</c:v>
                </c:pt>
                <c:pt idx="4071">
                  <c:v>96.99883079</c:v>
                </c:pt>
                <c:pt idx="4072">
                  <c:v>87.50067139</c:v>
                </c:pt>
                <c:pt idx="4073">
                  <c:v>58.48442235</c:v>
                </c:pt>
                <c:pt idx="4074">
                  <c:v>96.83027984</c:v>
                </c:pt>
                <c:pt idx="4075">
                  <c:v>80.94409519</c:v>
                </c:pt>
                <c:pt idx="4076">
                  <c:v>90.22605147</c:v>
                </c:pt>
                <c:pt idx="4077">
                  <c:v>90.21772082</c:v>
                </c:pt>
                <c:pt idx="4078">
                  <c:v>90.1526743</c:v>
                </c:pt>
                <c:pt idx="4079">
                  <c:v>82.90301794</c:v>
                </c:pt>
                <c:pt idx="4080">
                  <c:v>51.82056752</c:v>
                </c:pt>
                <c:pt idx="4081">
                  <c:v>96.30109972</c:v>
                </c:pt>
                <c:pt idx="4082">
                  <c:v>50.86912545</c:v>
                </c:pt>
                <c:pt idx="4083">
                  <c:v>96.95739931</c:v>
                </c:pt>
                <c:pt idx="4084">
                  <c:v>69.4009836</c:v>
                </c:pt>
                <c:pt idx="4085">
                  <c:v>86.77474573</c:v>
                </c:pt>
                <c:pt idx="4086">
                  <c:v>90.85261114</c:v>
                </c:pt>
                <c:pt idx="4087">
                  <c:v>95.07154439</c:v>
                </c:pt>
                <c:pt idx="4088">
                  <c:v>87.36394359</c:v>
                </c:pt>
                <c:pt idx="4089">
                  <c:v>97.92366622</c:v>
                </c:pt>
                <c:pt idx="4090">
                  <c:v>88.85411629</c:v>
                </c:pt>
                <c:pt idx="4091">
                  <c:v>82.2288211</c:v>
                </c:pt>
                <c:pt idx="4092">
                  <c:v>95.73902353</c:v>
                </c:pt>
                <c:pt idx="4093">
                  <c:v>95.19889725</c:v>
                </c:pt>
                <c:pt idx="4094">
                  <c:v>74.46396684</c:v>
                </c:pt>
                <c:pt idx="4095">
                  <c:v>96.2242732</c:v>
                </c:pt>
                <c:pt idx="4096">
                  <c:v>97.57129354</c:v>
                </c:pt>
                <c:pt idx="4097">
                  <c:v>89.07543248</c:v>
                </c:pt>
                <c:pt idx="4098">
                  <c:v>96.0889176</c:v>
                </c:pt>
                <c:pt idx="4099">
                  <c:v>88.83862893</c:v>
                </c:pt>
                <c:pt idx="4100">
                  <c:v>81.51818242</c:v>
                </c:pt>
                <c:pt idx="4101">
                  <c:v>95.80171757</c:v>
                </c:pt>
                <c:pt idx="4102">
                  <c:v>90.15267511</c:v>
                </c:pt>
                <c:pt idx="4103">
                  <c:v>87.3313234</c:v>
                </c:pt>
                <c:pt idx="4104">
                  <c:v>89.13005649</c:v>
                </c:pt>
                <c:pt idx="4105">
                  <c:v>89.7831285</c:v>
                </c:pt>
                <c:pt idx="4106">
                  <c:v>97.20600925</c:v>
                </c:pt>
                <c:pt idx="4107">
                  <c:v>97.09530048</c:v>
                </c:pt>
                <c:pt idx="4108">
                  <c:v>89.14303931</c:v>
                </c:pt>
                <c:pt idx="4109">
                  <c:v>90.09883025</c:v>
                </c:pt>
                <c:pt idx="4110">
                  <c:v>73.84048272</c:v>
                </c:pt>
                <c:pt idx="4111">
                  <c:v>88.37582593</c:v>
                </c:pt>
                <c:pt idx="4112">
                  <c:v>97.8950649</c:v>
                </c:pt>
                <c:pt idx="4113">
                  <c:v>96.80557064</c:v>
                </c:pt>
                <c:pt idx="4114">
                  <c:v>80.77477966</c:v>
                </c:pt>
                <c:pt idx="4115">
                  <c:v>80.77164136</c:v>
                </c:pt>
                <c:pt idx="4116">
                  <c:v>81.33065072</c:v>
                </c:pt>
                <c:pt idx="4117">
                  <c:v>95.17863441</c:v>
                </c:pt>
                <c:pt idx="4118">
                  <c:v>76.09494393</c:v>
                </c:pt>
                <c:pt idx="4119">
                  <c:v>81.89660875</c:v>
                </c:pt>
                <c:pt idx="4120">
                  <c:v>87.77022577</c:v>
                </c:pt>
                <c:pt idx="4121">
                  <c:v>80.52930702</c:v>
                </c:pt>
                <c:pt idx="4122">
                  <c:v>89.95785476</c:v>
                </c:pt>
                <c:pt idx="4123">
                  <c:v>97.10467428</c:v>
                </c:pt>
                <c:pt idx="4124">
                  <c:v>95.85528708</c:v>
                </c:pt>
                <c:pt idx="4125">
                  <c:v>97.18991085</c:v>
                </c:pt>
                <c:pt idx="4126">
                  <c:v>82.52286961</c:v>
                </c:pt>
                <c:pt idx="4127">
                  <c:v>97.88505284</c:v>
                </c:pt>
                <c:pt idx="4128">
                  <c:v>88.82280925</c:v>
                </c:pt>
                <c:pt idx="4129">
                  <c:v>97.70223941</c:v>
                </c:pt>
                <c:pt idx="4130">
                  <c:v>96.88007511</c:v>
                </c:pt>
                <c:pt idx="4131">
                  <c:v>37.99221677</c:v>
                </c:pt>
                <c:pt idx="4132">
                  <c:v>80.1638519</c:v>
                </c:pt>
                <c:pt idx="4133">
                  <c:v>96.36869899</c:v>
                </c:pt>
                <c:pt idx="4134">
                  <c:v>97.16817264</c:v>
                </c:pt>
                <c:pt idx="4135">
                  <c:v>90.00254048</c:v>
                </c:pt>
                <c:pt idx="4136">
                  <c:v>96.8344429</c:v>
                </c:pt>
                <c:pt idx="4137">
                  <c:v>97.54188791</c:v>
                </c:pt>
                <c:pt idx="4138">
                  <c:v>88.20578873</c:v>
                </c:pt>
                <c:pt idx="4139">
                  <c:v>89.47715603</c:v>
                </c:pt>
                <c:pt idx="4140">
                  <c:v>89.26887506</c:v>
                </c:pt>
                <c:pt idx="4141">
                  <c:v>68.06329669</c:v>
                </c:pt>
                <c:pt idx="4142">
                  <c:v>96.2969445</c:v>
                </c:pt>
                <c:pt idx="4143">
                  <c:v>96.07184642</c:v>
                </c:pt>
                <c:pt idx="4144">
                  <c:v>95.70201249</c:v>
                </c:pt>
                <c:pt idx="4145">
                  <c:v>97.3923488</c:v>
                </c:pt>
                <c:pt idx="4146">
                  <c:v>82.84945693</c:v>
                </c:pt>
                <c:pt idx="4147">
                  <c:v>75.7628603</c:v>
                </c:pt>
                <c:pt idx="4148">
                  <c:v>89.25176794</c:v>
                </c:pt>
                <c:pt idx="4149">
                  <c:v>95.37538271</c:v>
                </c:pt>
                <c:pt idx="4150">
                  <c:v>97.65045318</c:v>
                </c:pt>
                <c:pt idx="4151">
                  <c:v>67.53823575</c:v>
                </c:pt>
                <c:pt idx="4152">
                  <c:v>90.18819478</c:v>
                </c:pt>
                <c:pt idx="4153">
                  <c:v>89.06253729</c:v>
                </c:pt>
                <c:pt idx="4154">
                  <c:v>83.1322586</c:v>
                </c:pt>
                <c:pt idx="4155">
                  <c:v>96.29505154</c:v>
                </c:pt>
                <c:pt idx="4156">
                  <c:v>97.30707971</c:v>
                </c:pt>
                <c:pt idx="4157">
                  <c:v>89.19353126</c:v>
                </c:pt>
                <c:pt idx="4158">
                  <c:v>38.69931931</c:v>
                </c:pt>
                <c:pt idx="4159">
                  <c:v>87.67767475</c:v>
                </c:pt>
                <c:pt idx="4160">
                  <c:v>97.3668759</c:v>
                </c:pt>
                <c:pt idx="4161">
                  <c:v>97.82707882</c:v>
                </c:pt>
                <c:pt idx="4162">
                  <c:v>88.64707296</c:v>
                </c:pt>
                <c:pt idx="4163">
                  <c:v>96.23812967</c:v>
                </c:pt>
                <c:pt idx="4164">
                  <c:v>87.86693375</c:v>
                </c:pt>
                <c:pt idx="4165">
                  <c:v>96.52234081</c:v>
                </c:pt>
                <c:pt idx="4166">
                  <c:v>95.74461323</c:v>
                </c:pt>
                <c:pt idx="4167">
                  <c:v>81.09354935</c:v>
                </c:pt>
                <c:pt idx="4168">
                  <c:v>95.77992365</c:v>
                </c:pt>
                <c:pt idx="4169">
                  <c:v>97.42990855</c:v>
                </c:pt>
                <c:pt idx="4170">
                  <c:v>90.25459545</c:v>
                </c:pt>
                <c:pt idx="4171">
                  <c:v>97.22420732</c:v>
                </c:pt>
                <c:pt idx="4172">
                  <c:v>97.47031734</c:v>
                </c:pt>
                <c:pt idx="4173">
                  <c:v>97.13057317</c:v>
                </c:pt>
                <c:pt idx="4174">
                  <c:v>95.99609529</c:v>
                </c:pt>
                <c:pt idx="4175">
                  <c:v>94.97125468</c:v>
                </c:pt>
                <c:pt idx="4176">
                  <c:v>88.97158784</c:v>
                </c:pt>
                <c:pt idx="4177">
                  <c:v>96.6529348</c:v>
                </c:pt>
                <c:pt idx="4178">
                  <c:v>96.52663051</c:v>
                </c:pt>
                <c:pt idx="4179">
                  <c:v>96.49261317</c:v>
                </c:pt>
                <c:pt idx="4180">
                  <c:v>95.27136587</c:v>
                </c:pt>
                <c:pt idx="4181">
                  <c:v>96.08515538</c:v>
                </c:pt>
                <c:pt idx="4182">
                  <c:v>94.22605072</c:v>
                </c:pt>
                <c:pt idx="4183">
                  <c:v>66.42039568</c:v>
                </c:pt>
                <c:pt idx="4184">
                  <c:v>97.20174068</c:v>
                </c:pt>
                <c:pt idx="4185">
                  <c:v>88.88955184</c:v>
                </c:pt>
                <c:pt idx="4186">
                  <c:v>97.53656104</c:v>
                </c:pt>
                <c:pt idx="4187">
                  <c:v>82.08586015</c:v>
                </c:pt>
                <c:pt idx="4188">
                  <c:v>97.81239143</c:v>
                </c:pt>
                <c:pt idx="4189">
                  <c:v>95.26549389</c:v>
                </c:pt>
                <c:pt idx="4190">
                  <c:v>74.49436506</c:v>
                </c:pt>
                <c:pt idx="4191">
                  <c:v>95.13115807</c:v>
                </c:pt>
                <c:pt idx="4192">
                  <c:v>95.83594048</c:v>
                </c:pt>
                <c:pt idx="4193">
                  <c:v>95.6663814</c:v>
                </c:pt>
                <c:pt idx="4194">
                  <c:v>59.89247338</c:v>
                </c:pt>
                <c:pt idx="4195">
                  <c:v>95.66052702</c:v>
                </c:pt>
                <c:pt idx="4196">
                  <c:v>82.59709076</c:v>
                </c:pt>
                <c:pt idx="4197">
                  <c:v>88.73445882</c:v>
                </c:pt>
                <c:pt idx="4198">
                  <c:v>60.94234799</c:v>
                </c:pt>
                <c:pt idx="4199">
                  <c:v>90.18824465</c:v>
                </c:pt>
                <c:pt idx="4200">
                  <c:v>97.43324914</c:v>
                </c:pt>
                <c:pt idx="4201">
                  <c:v>98.44164234</c:v>
                </c:pt>
                <c:pt idx="4202">
                  <c:v>95.68006261</c:v>
                </c:pt>
                <c:pt idx="4203">
                  <c:v>97.74845125</c:v>
                </c:pt>
                <c:pt idx="4204">
                  <c:v>97.12147755</c:v>
                </c:pt>
                <c:pt idx="4205">
                  <c:v>95.06198517</c:v>
                </c:pt>
                <c:pt idx="4206">
                  <c:v>66.96940082</c:v>
                </c:pt>
                <c:pt idx="4207">
                  <c:v>80.16881145</c:v>
                </c:pt>
                <c:pt idx="4208">
                  <c:v>80.74648537</c:v>
                </c:pt>
                <c:pt idx="4209">
                  <c:v>95.82977336</c:v>
                </c:pt>
                <c:pt idx="4210">
                  <c:v>82.38226086</c:v>
                </c:pt>
                <c:pt idx="4211">
                  <c:v>82.79259906</c:v>
                </c:pt>
                <c:pt idx="4212">
                  <c:v>95.2193807</c:v>
                </c:pt>
                <c:pt idx="4213">
                  <c:v>96.03859792</c:v>
                </c:pt>
                <c:pt idx="4214">
                  <c:v>82.18177898</c:v>
                </c:pt>
                <c:pt idx="4215">
                  <c:v>97.27158489</c:v>
                </c:pt>
                <c:pt idx="4216">
                  <c:v>96.52945221</c:v>
                </c:pt>
                <c:pt idx="4217">
                  <c:v>87.99618742</c:v>
                </c:pt>
                <c:pt idx="4218">
                  <c:v>97.98762502</c:v>
                </c:pt>
                <c:pt idx="4219">
                  <c:v>94.457171</c:v>
                </c:pt>
                <c:pt idx="4220">
                  <c:v>90.58628032</c:v>
                </c:pt>
                <c:pt idx="4221">
                  <c:v>96.87455624</c:v>
                </c:pt>
                <c:pt idx="4222">
                  <c:v>76.12979346</c:v>
                </c:pt>
                <c:pt idx="4223">
                  <c:v>97.0282049</c:v>
                </c:pt>
                <c:pt idx="4224">
                  <c:v>95.6726336</c:v>
                </c:pt>
                <c:pt idx="4225">
                  <c:v>94.1084296</c:v>
                </c:pt>
                <c:pt idx="4226">
                  <c:v>97.13183037</c:v>
                </c:pt>
                <c:pt idx="4227">
                  <c:v>82.35525644</c:v>
                </c:pt>
                <c:pt idx="4228">
                  <c:v>97.7328558</c:v>
                </c:pt>
                <c:pt idx="4229">
                  <c:v>90.08610839</c:v>
                </c:pt>
                <c:pt idx="4230">
                  <c:v>90.28451088</c:v>
                </c:pt>
                <c:pt idx="4231">
                  <c:v>69.10018662</c:v>
                </c:pt>
                <c:pt idx="4232">
                  <c:v>96.00247915</c:v>
                </c:pt>
                <c:pt idx="4233">
                  <c:v>97.54988907</c:v>
                </c:pt>
                <c:pt idx="4234">
                  <c:v>97.14992271</c:v>
                </c:pt>
                <c:pt idx="4235">
                  <c:v>81.87200098</c:v>
                </c:pt>
                <c:pt idx="4236">
                  <c:v>98.78644154</c:v>
                </c:pt>
                <c:pt idx="4237">
                  <c:v>96.51160935</c:v>
                </c:pt>
                <c:pt idx="4238">
                  <c:v>46.40589879</c:v>
                </c:pt>
                <c:pt idx="4239">
                  <c:v>97.67425423</c:v>
                </c:pt>
                <c:pt idx="4240">
                  <c:v>51.1971632</c:v>
                </c:pt>
                <c:pt idx="4241">
                  <c:v>88.70119307</c:v>
                </c:pt>
                <c:pt idx="4242">
                  <c:v>96.31003763</c:v>
                </c:pt>
                <c:pt idx="4243">
                  <c:v>97.6631348</c:v>
                </c:pt>
                <c:pt idx="4244">
                  <c:v>97.24396147</c:v>
                </c:pt>
                <c:pt idx="4245">
                  <c:v>87.95730973</c:v>
                </c:pt>
                <c:pt idx="4246">
                  <c:v>95.26384095</c:v>
                </c:pt>
                <c:pt idx="4247">
                  <c:v>82.59065641</c:v>
                </c:pt>
                <c:pt idx="4248">
                  <c:v>97.07597201</c:v>
                </c:pt>
                <c:pt idx="4249">
                  <c:v>97.38213107</c:v>
                </c:pt>
                <c:pt idx="4250">
                  <c:v>88.56891272</c:v>
                </c:pt>
                <c:pt idx="4251">
                  <c:v>87.2339888</c:v>
                </c:pt>
                <c:pt idx="4252">
                  <c:v>97.72498868</c:v>
                </c:pt>
                <c:pt idx="4253">
                  <c:v>97.57027134</c:v>
                </c:pt>
                <c:pt idx="4254">
                  <c:v>82.99801021</c:v>
                </c:pt>
                <c:pt idx="4255">
                  <c:v>80.78522612</c:v>
                </c:pt>
                <c:pt idx="4256">
                  <c:v>83.28746346</c:v>
                </c:pt>
                <c:pt idx="4257">
                  <c:v>80.74255386</c:v>
                </c:pt>
                <c:pt idx="4258">
                  <c:v>81.69172097</c:v>
                </c:pt>
                <c:pt idx="4259">
                  <c:v>99.3853717</c:v>
                </c:pt>
                <c:pt idx="4260">
                  <c:v>95.07514498</c:v>
                </c:pt>
                <c:pt idx="4261">
                  <c:v>97.42417082</c:v>
                </c:pt>
                <c:pt idx="4262">
                  <c:v>97.41809769</c:v>
                </c:pt>
                <c:pt idx="4263">
                  <c:v>81.56159614</c:v>
                </c:pt>
                <c:pt idx="4264">
                  <c:v>88.22163435</c:v>
                </c:pt>
                <c:pt idx="4265">
                  <c:v>80.96050738</c:v>
                </c:pt>
                <c:pt idx="4266">
                  <c:v>97.28436703</c:v>
                </c:pt>
                <c:pt idx="4267">
                  <c:v>81.28170693</c:v>
                </c:pt>
                <c:pt idx="4268">
                  <c:v>97.02892163</c:v>
                </c:pt>
                <c:pt idx="4269">
                  <c:v>60.88241943</c:v>
                </c:pt>
                <c:pt idx="4270">
                  <c:v>95.06116234</c:v>
                </c:pt>
                <c:pt idx="4271">
                  <c:v>97.09835006</c:v>
                </c:pt>
                <c:pt idx="4272">
                  <c:v>90.13385278</c:v>
                </c:pt>
                <c:pt idx="4273">
                  <c:v>95.62768294</c:v>
                </c:pt>
                <c:pt idx="4274">
                  <c:v>81.71705575</c:v>
                </c:pt>
                <c:pt idx="4275">
                  <c:v>74.24250449</c:v>
                </c:pt>
                <c:pt idx="4276">
                  <c:v>98.40730657</c:v>
                </c:pt>
                <c:pt idx="4277">
                  <c:v>94.92097837</c:v>
                </c:pt>
                <c:pt idx="4278">
                  <c:v>83.08065357</c:v>
                </c:pt>
                <c:pt idx="4279">
                  <c:v>38.369256</c:v>
                </c:pt>
                <c:pt idx="4280">
                  <c:v>96.3113808</c:v>
                </c:pt>
                <c:pt idx="4281">
                  <c:v>95.52471385</c:v>
                </c:pt>
                <c:pt idx="4282">
                  <c:v>95.90120937</c:v>
                </c:pt>
                <c:pt idx="4283">
                  <c:v>95.69608926</c:v>
                </c:pt>
                <c:pt idx="4284">
                  <c:v>95.86251479</c:v>
                </c:pt>
                <c:pt idx="4285">
                  <c:v>97.53571155</c:v>
                </c:pt>
                <c:pt idx="4286">
                  <c:v>98.41691531</c:v>
                </c:pt>
                <c:pt idx="4287">
                  <c:v>68.58260966</c:v>
                </c:pt>
                <c:pt idx="4288">
                  <c:v>97.08141572</c:v>
                </c:pt>
                <c:pt idx="4289">
                  <c:v>95.79070891</c:v>
                </c:pt>
                <c:pt idx="4290">
                  <c:v>68.3541526</c:v>
                </c:pt>
                <c:pt idx="4291">
                  <c:v>89.80330195</c:v>
                </c:pt>
                <c:pt idx="4292">
                  <c:v>96.73625106</c:v>
                </c:pt>
                <c:pt idx="4293">
                  <c:v>82.67948236</c:v>
                </c:pt>
                <c:pt idx="4294">
                  <c:v>96.49027557</c:v>
                </c:pt>
                <c:pt idx="4295">
                  <c:v>97.53912231</c:v>
                </c:pt>
                <c:pt idx="4296">
                  <c:v>82.5478889</c:v>
                </c:pt>
                <c:pt idx="4297">
                  <c:v>97.07561016</c:v>
                </c:pt>
                <c:pt idx="4298">
                  <c:v>89.71487416</c:v>
                </c:pt>
                <c:pt idx="4299">
                  <c:v>95.79627336</c:v>
                </c:pt>
                <c:pt idx="4300">
                  <c:v>82.32461977</c:v>
                </c:pt>
                <c:pt idx="4301">
                  <c:v>96.63187631</c:v>
                </c:pt>
                <c:pt idx="4302">
                  <c:v>97.05832985</c:v>
                </c:pt>
                <c:pt idx="4303">
                  <c:v>97.58156755</c:v>
                </c:pt>
                <c:pt idx="4304">
                  <c:v>97.78922336</c:v>
                </c:pt>
                <c:pt idx="4305">
                  <c:v>97.74019713</c:v>
                </c:pt>
                <c:pt idx="4306">
                  <c:v>97.1954563</c:v>
                </c:pt>
                <c:pt idx="4307">
                  <c:v>97.81787121</c:v>
                </c:pt>
                <c:pt idx="4308">
                  <c:v>95.58876088</c:v>
                </c:pt>
                <c:pt idx="4309">
                  <c:v>95.19712368</c:v>
                </c:pt>
                <c:pt idx="4310">
                  <c:v>96.03803927</c:v>
                </c:pt>
                <c:pt idx="4311">
                  <c:v>81.70274099</c:v>
                </c:pt>
                <c:pt idx="4312">
                  <c:v>97.78415458</c:v>
                </c:pt>
                <c:pt idx="4313">
                  <c:v>97.2253346</c:v>
                </c:pt>
                <c:pt idx="4314">
                  <c:v>95.88430685</c:v>
                </c:pt>
                <c:pt idx="4315">
                  <c:v>95.71978635</c:v>
                </c:pt>
                <c:pt idx="4316">
                  <c:v>89.80306322</c:v>
                </c:pt>
                <c:pt idx="4317">
                  <c:v>95.82292435</c:v>
                </c:pt>
                <c:pt idx="4318">
                  <c:v>95.61901233</c:v>
                </c:pt>
                <c:pt idx="4319">
                  <c:v>97.68146773</c:v>
                </c:pt>
                <c:pt idx="4320">
                  <c:v>82.59389711</c:v>
                </c:pt>
                <c:pt idx="4321">
                  <c:v>54.21755095</c:v>
                </c:pt>
                <c:pt idx="4322">
                  <c:v>97.77328134</c:v>
                </c:pt>
                <c:pt idx="4323">
                  <c:v>84.98829449</c:v>
                </c:pt>
                <c:pt idx="4324">
                  <c:v>97.02427676</c:v>
                </c:pt>
                <c:pt idx="4325">
                  <c:v>65.44213927</c:v>
                </c:pt>
                <c:pt idx="4326">
                  <c:v>69.38032713</c:v>
                </c:pt>
                <c:pt idx="4327">
                  <c:v>88.40468691</c:v>
                </c:pt>
                <c:pt idx="4328">
                  <c:v>97.44427607</c:v>
                </c:pt>
                <c:pt idx="4329">
                  <c:v>96.93256316</c:v>
                </c:pt>
                <c:pt idx="4330">
                  <c:v>90.26498211</c:v>
                </c:pt>
                <c:pt idx="4331">
                  <c:v>96.0942934</c:v>
                </c:pt>
                <c:pt idx="4332">
                  <c:v>97.73421666</c:v>
                </c:pt>
                <c:pt idx="4333">
                  <c:v>88.14535063</c:v>
                </c:pt>
                <c:pt idx="4334">
                  <c:v>97.51471626</c:v>
                </c:pt>
                <c:pt idx="4335">
                  <c:v>97.1199498</c:v>
                </c:pt>
                <c:pt idx="4336">
                  <c:v>97.76601028</c:v>
                </c:pt>
                <c:pt idx="4337">
                  <c:v>96.35914702</c:v>
                </c:pt>
                <c:pt idx="4338">
                  <c:v>88.81888625</c:v>
                </c:pt>
                <c:pt idx="4339">
                  <c:v>97.86347562</c:v>
                </c:pt>
                <c:pt idx="4340">
                  <c:v>95.46553084</c:v>
                </c:pt>
                <c:pt idx="4341">
                  <c:v>97.14577948</c:v>
                </c:pt>
                <c:pt idx="4342">
                  <c:v>97.46999756</c:v>
                </c:pt>
                <c:pt idx="4343">
                  <c:v>75.47034475</c:v>
                </c:pt>
                <c:pt idx="4344">
                  <c:v>90.59100309</c:v>
                </c:pt>
                <c:pt idx="4345">
                  <c:v>97.9331289</c:v>
                </c:pt>
                <c:pt idx="4346">
                  <c:v>89.96618018</c:v>
                </c:pt>
                <c:pt idx="4347">
                  <c:v>89.15669863</c:v>
                </c:pt>
                <c:pt idx="4348">
                  <c:v>79.61566782</c:v>
                </c:pt>
                <c:pt idx="4349">
                  <c:v>89.90149783</c:v>
                </c:pt>
                <c:pt idx="4350">
                  <c:v>90.38451974</c:v>
                </c:pt>
                <c:pt idx="4351">
                  <c:v>81.73973726</c:v>
                </c:pt>
                <c:pt idx="4352">
                  <c:v>97.55719641</c:v>
                </c:pt>
                <c:pt idx="4353">
                  <c:v>90.09200065</c:v>
                </c:pt>
                <c:pt idx="4354">
                  <c:v>82.90996327</c:v>
                </c:pt>
                <c:pt idx="4355">
                  <c:v>90.17826423</c:v>
                </c:pt>
                <c:pt idx="4356">
                  <c:v>88.84152095</c:v>
                </c:pt>
                <c:pt idx="4357">
                  <c:v>97.76601194</c:v>
                </c:pt>
                <c:pt idx="4358">
                  <c:v>97.77631028</c:v>
                </c:pt>
                <c:pt idx="4359">
                  <c:v>89.91301814</c:v>
                </c:pt>
                <c:pt idx="4360">
                  <c:v>82.00450662</c:v>
                </c:pt>
                <c:pt idx="4361">
                  <c:v>96.99587643</c:v>
                </c:pt>
                <c:pt idx="4362">
                  <c:v>89.71804381</c:v>
                </c:pt>
                <c:pt idx="4363">
                  <c:v>89.8528493</c:v>
                </c:pt>
                <c:pt idx="4364">
                  <c:v>97.11990776</c:v>
                </c:pt>
                <c:pt idx="4365">
                  <c:v>89.80295821</c:v>
                </c:pt>
                <c:pt idx="4366">
                  <c:v>89.74447684</c:v>
                </c:pt>
                <c:pt idx="4367">
                  <c:v>97.69673764</c:v>
                </c:pt>
                <c:pt idx="4368">
                  <c:v>89.01426463</c:v>
                </c:pt>
                <c:pt idx="4369">
                  <c:v>97.91997565</c:v>
                </c:pt>
                <c:pt idx="4370">
                  <c:v>95.17687757</c:v>
                </c:pt>
                <c:pt idx="4371">
                  <c:v>95.77930789</c:v>
                </c:pt>
                <c:pt idx="4372">
                  <c:v>80.81008465</c:v>
                </c:pt>
                <c:pt idx="4373">
                  <c:v>97.46203079</c:v>
                </c:pt>
                <c:pt idx="4374">
                  <c:v>97.81069312</c:v>
                </c:pt>
                <c:pt idx="4375">
                  <c:v>97.693214</c:v>
                </c:pt>
                <c:pt idx="4376">
                  <c:v>89.03468871</c:v>
                </c:pt>
                <c:pt idx="4377">
                  <c:v>95.62300329</c:v>
                </c:pt>
                <c:pt idx="4378">
                  <c:v>95.89027048</c:v>
                </c:pt>
                <c:pt idx="4379">
                  <c:v>89.69561323</c:v>
                </c:pt>
                <c:pt idx="4380">
                  <c:v>97.03466069</c:v>
                </c:pt>
                <c:pt idx="4381">
                  <c:v>97.65153592</c:v>
                </c:pt>
                <c:pt idx="4382">
                  <c:v>81.03466981</c:v>
                </c:pt>
                <c:pt idx="4383">
                  <c:v>97.60398439</c:v>
                </c:pt>
                <c:pt idx="4384">
                  <c:v>95.88193001</c:v>
                </c:pt>
                <c:pt idx="4385">
                  <c:v>97.57106572</c:v>
                </c:pt>
                <c:pt idx="4386">
                  <c:v>82.91381915</c:v>
                </c:pt>
                <c:pt idx="4387">
                  <c:v>97.19087511</c:v>
                </c:pt>
                <c:pt idx="4388">
                  <c:v>97.04373906</c:v>
                </c:pt>
                <c:pt idx="4389">
                  <c:v>97.930462</c:v>
                </c:pt>
                <c:pt idx="4390">
                  <c:v>98.15366123</c:v>
                </c:pt>
                <c:pt idx="4391">
                  <c:v>89.55438071</c:v>
                </c:pt>
                <c:pt idx="4392">
                  <c:v>90.09078488</c:v>
                </c:pt>
                <c:pt idx="4393">
                  <c:v>89.07629477</c:v>
                </c:pt>
                <c:pt idx="4394">
                  <c:v>97.46910346</c:v>
                </c:pt>
                <c:pt idx="4395">
                  <c:v>88.9016975</c:v>
                </c:pt>
                <c:pt idx="4396">
                  <c:v>97.14074982</c:v>
                </c:pt>
                <c:pt idx="4397">
                  <c:v>97.58698207</c:v>
                </c:pt>
                <c:pt idx="4398">
                  <c:v>88.36899231</c:v>
                </c:pt>
                <c:pt idx="4399">
                  <c:v>97.42832399</c:v>
                </c:pt>
                <c:pt idx="4400">
                  <c:v>97.92692835</c:v>
                </c:pt>
                <c:pt idx="4401">
                  <c:v>88.84882185</c:v>
                </c:pt>
                <c:pt idx="4402">
                  <c:v>95.9656499</c:v>
                </c:pt>
                <c:pt idx="4403">
                  <c:v>96.52625152</c:v>
                </c:pt>
                <c:pt idx="4404">
                  <c:v>96.06018134</c:v>
                </c:pt>
                <c:pt idx="4405">
                  <c:v>90.02474454</c:v>
                </c:pt>
                <c:pt idx="4406">
                  <c:v>90.54868873</c:v>
                </c:pt>
                <c:pt idx="4407">
                  <c:v>97.81498275</c:v>
                </c:pt>
                <c:pt idx="4408">
                  <c:v>74.13459425</c:v>
                </c:pt>
                <c:pt idx="4409">
                  <c:v>97.92217614</c:v>
                </c:pt>
                <c:pt idx="4410">
                  <c:v>97.555353</c:v>
                </c:pt>
                <c:pt idx="4411">
                  <c:v>81.02823479</c:v>
                </c:pt>
                <c:pt idx="4412">
                  <c:v>97.28452907</c:v>
                </c:pt>
                <c:pt idx="4413">
                  <c:v>97.02523587</c:v>
                </c:pt>
                <c:pt idx="4414">
                  <c:v>90.33093617</c:v>
                </c:pt>
                <c:pt idx="4415">
                  <c:v>97.45845088</c:v>
                </c:pt>
                <c:pt idx="4416">
                  <c:v>90.31222612</c:v>
                </c:pt>
                <c:pt idx="4417">
                  <c:v>97.06714581</c:v>
                </c:pt>
                <c:pt idx="4418">
                  <c:v>95.91901823</c:v>
                </c:pt>
                <c:pt idx="4419">
                  <c:v>96.81902589</c:v>
                </c:pt>
                <c:pt idx="4420">
                  <c:v>97.13008631</c:v>
                </c:pt>
                <c:pt idx="4421">
                  <c:v>89.57355318</c:v>
                </c:pt>
                <c:pt idx="4422">
                  <c:v>89.64277117</c:v>
                </c:pt>
                <c:pt idx="4423">
                  <c:v>90.23193349</c:v>
                </c:pt>
                <c:pt idx="4424">
                  <c:v>97.70155723</c:v>
                </c:pt>
                <c:pt idx="4425">
                  <c:v>97.56256584</c:v>
                </c:pt>
                <c:pt idx="4426">
                  <c:v>90.49265723</c:v>
                </c:pt>
                <c:pt idx="4427">
                  <c:v>88.97597719</c:v>
                </c:pt>
                <c:pt idx="4428">
                  <c:v>95.45887883</c:v>
                </c:pt>
                <c:pt idx="4429">
                  <c:v>97.51837478</c:v>
                </c:pt>
                <c:pt idx="4430">
                  <c:v>82.5503017</c:v>
                </c:pt>
                <c:pt idx="4431">
                  <c:v>90.47405734</c:v>
                </c:pt>
                <c:pt idx="4432">
                  <c:v>89.71342805</c:v>
                </c:pt>
                <c:pt idx="4433">
                  <c:v>95.15345172</c:v>
                </c:pt>
                <c:pt idx="4434">
                  <c:v>90.62057566</c:v>
                </c:pt>
                <c:pt idx="4435">
                  <c:v>73.62453647</c:v>
                </c:pt>
                <c:pt idx="4436">
                  <c:v>88.23912886</c:v>
                </c:pt>
                <c:pt idx="4437">
                  <c:v>97.75882461</c:v>
                </c:pt>
                <c:pt idx="4438">
                  <c:v>89.89115468</c:v>
                </c:pt>
                <c:pt idx="4439">
                  <c:v>88.86511905</c:v>
                </c:pt>
                <c:pt idx="4440">
                  <c:v>89.07202304</c:v>
                </c:pt>
                <c:pt idx="4441">
                  <c:v>97.8413188</c:v>
                </c:pt>
                <c:pt idx="4442">
                  <c:v>82.26237393</c:v>
                </c:pt>
                <c:pt idx="4443">
                  <c:v>88.96840214</c:v>
                </c:pt>
                <c:pt idx="4444">
                  <c:v>82.59917403</c:v>
                </c:pt>
                <c:pt idx="4445">
                  <c:v>97.53268424</c:v>
                </c:pt>
                <c:pt idx="4446">
                  <c:v>82.26596066</c:v>
                </c:pt>
                <c:pt idx="4447">
                  <c:v>97.20874778</c:v>
                </c:pt>
                <c:pt idx="4448">
                  <c:v>80.97583916</c:v>
                </c:pt>
                <c:pt idx="4449">
                  <c:v>89.6427711</c:v>
                </c:pt>
                <c:pt idx="4450">
                  <c:v>97.16954045</c:v>
                </c:pt>
                <c:pt idx="4451">
                  <c:v>97.39865688</c:v>
                </c:pt>
                <c:pt idx="4452">
                  <c:v>88.44384515</c:v>
                </c:pt>
                <c:pt idx="4453">
                  <c:v>97.78816297</c:v>
                </c:pt>
                <c:pt idx="4454">
                  <c:v>90.15204119</c:v>
                </c:pt>
                <c:pt idx="4455">
                  <c:v>90.46348786</c:v>
                </c:pt>
                <c:pt idx="4456">
                  <c:v>95.27540414</c:v>
                </c:pt>
                <c:pt idx="4457">
                  <c:v>90.25332716</c:v>
                </c:pt>
                <c:pt idx="4458">
                  <c:v>89.87244344</c:v>
                </c:pt>
                <c:pt idx="4459">
                  <c:v>89.57864</c:v>
                </c:pt>
                <c:pt idx="4460">
                  <c:v>97.47888107</c:v>
                </c:pt>
                <c:pt idx="4461">
                  <c:v>96.66418935</c:v>
                </c:pt>
                <c:pt idx="4462">
                  <c:v>95.6489608</c:v>
                </c:pt>
                <c:pt idx="4463">
                  <c:v>95.7263018</c:v>
                </c:pt>
                <c:pt idx="4464">
                  <c:v>89.12091222</c:v>
                </c:pt>
                <c:pt idx="4465">
                  <c:v>96.68383466</c:v>
                </c:pt>
                <c:pt idx="4466">
                  <c:v>95.80794541</c:v>
                </c:pt>
                <c:pt idx="4467">
                  <c:v>95.71907498</c:v>
                </c:pt>
                <c:pt idx="4468">
                  <c:v>97.22914389</c:v>
                </c:pt>
                <c:pt idx="4469">
                  <c:v>89.11713076</c:v>
                </c:pt>
                <c:pt idx="4470">
                  <c:v>81.74656704</c:v>
                </c:pt>
                <c:pt idx="4471">
                  <c:v>97.37321828</c:v>
                </c:pt>
                <c:pt idx="4472">
                  <c:v>95.8354029</c:v>
                </c:pt>
                <c:pt idx="4473">
                  <c:v>90.15299272</c:v>
                </c:pt>
                <c:pt idx="4474">
                  <c:v>97.01181914</c:v>
                </c:pt>
                <c:pt idx="4475">
                  <c:v>82.6577067</c:v>
                </c:pt>
                <c:pt idx="4476">
                  <c:v>96.92270639</c:v>
                </c:pt>
                <c:pt idx="4477">
                  <c:v>87.90041965</c:v>
                </c:pt>
                <c:pt idx="4478">
                  <c:v>97.76701427</c:v>
                </c:pt>
                <c:pt idx="4479">
                  <c:v>95.92051669</c:v>
                </c:pt>
                <c:pt idx="4480">
                  <c:v>88.39710841</c:v>
                </c:pt>
                <c:pt idx="4481">
                  <c:v>97.94916563</c:v>
                </c:pt>
                <c:pt idx="4482">
                  <c:v>87.74583077</c:v>
                </c:pt>
                <c:pt idx="4483">
                  <c:v>89.68412072</c:v>
                </c:pt>
                <c:pt idx="4484">
                  <c:v>95.60484851</c:v>
                </c:pt>
                <c:pt idx="4485">
                  <c:v>96.63403942</c:v>
                </c:pt>
                <c:pt idx="4486">
                  <c:v>97.07898339</c:v>
                </c:pt>
                <c:pt idx="4487">
                  <c:v>89.1496314</c:v>
                </c:pt>
                <c:pt idx="4488">
                  <c:v>90.43422995</c:v>
                </c:pt>
                <c:pt idx="4489">
                  <c:v>88.35311307</c:v>
                </c:pt>
                <c:pt idx="4490">
                  <c:v>90.2985804</c:v>
                </c:pt>
                <c:pt idx="4491">
                  <c:v>91.32336752</c:v>
                </c:pt>
                <c:pt idx="4492">
                  <c:v>81.90723478</c:v>
                </c:pt>
                <c:pt idx="4493">
                  <c:v>97.38999397</c:v>
                </c:pt>
                <c:pt idx="4494">
                  <c:v>97.82044058</c:v>
                </c:pt>
                <c:pt idx="4495">
                  <c:v>95.55686954</c:v>
                </c:pt>
                <c:pt idx="4496">
                  <c:v>95.56730159</c:v>
                </c:pt>
                <c:pt idx="4497">
                  <c:v>89.17738877</c:v>
                </c:pt>
                <c:pt idx="4498">
                  <c:v>97.63474313</c:v>
                </c:pt>
                <c:pt idx="4499">
                  <c:v>74.94477684</c:v>
                </c:pt>
                <c:pt idx="4500">
                  <c:v>89.3142545</c:v>
                </c:pt>
                <c:pt idx="4501">
                  <c:v>97.9767054</c:v>
                </c:pt>
                <c:pt idx="4502">
                  <c:v>89.42765232</c:v>
                </c:pt>
                <c:pt idx="4503">
                  <c:v>89.20660644</c:v>
                </c:pt>
                <c:pt idx="4504">
                  <c:v>83.35397208</c:v>
                </c:pt>
                <c:pt idx="4505">
                  <c:v>83.35397277</c:v>
                </c:pt>
                <c:pt idx="4506">
                  <c:v>89.73033859</c:v>
                </c:pt>
                <c:pt idx="4507">
                  <c:v>97.61317514</c:v>
                </c:pt>
                <c:pt idx="4508">
                  <c:v>96.3122561</c:v>
                </c:pt>
                <c:pt idx="4509">
                  <c:v>96.02497357</c:v>
                </c:pt>
                <c:pt idx="4510">
                  <c:v>96.25492224</c:v>
                </c:pt>
                <c:pt idx="4511">
                  <c:v>97.56950696</c:v>
                </c:pt>
                <c:pt idx="4512">
                  <c:v>97.57481577</c:v>
                </c:pt>
                <c:pt idx="4513">
                  <c:v>90.64362051</c:v>
                </c:pt>
                <c:pt idx="4514">
                  <c:v>90.03074167</c:v>
                </c:pt>
                <c:pt idx="4515">
                  <c:v>89.64012471</c:v>
                </c:pt>
                <c:pt idx="4516">
                  <c:v>97.78912817</c:v>
                </c:pt>
                <c:pt idx="4517">
                  <c:v>97.62130628</c:v>
                </c:pt>
                <c:pt idx="4518">
                  <c:v>97.96255509</c:v>
                </c:pt>
                <c:pt idx="4519">
                  <c:v>80.08728305</c:v>
                </c:pt>
                <c:pt idx="4520">
                  <c:v>96.03377986</c:v>
                </c:pt>
                <c:pt idx="4521">
                  <c:v>98.04588511</c:v>
                </c:pt>
                <c:pt idx="4522">
                  <c:v>96.79788833</c:v>
                </c:pt>
                <c:pt idx="4523">
                  <c:v>88.50741504</c:v>
                </c:pt>
                <c:pt idx="4524">
                  <c:v>58.11634075</c:v>
                </c:pt>
                <c:pt idx="4525">
                  <c:v>82.94635818</c:v>
                </c:pt>
                <c:pt idx="4526">
                  <c:v>88.72040819</c:v>
                </c:pt>
                <c:pt idx="4527">
                  <c:v>95.82529298</c:v>
                </c:pt>
                <c:pt idx="4528">
                  <c:v>97.87103481</c:v>
                </c:pt>
                <c:pt idx="4529">
                  <c:v>97.21579781</c:v>
                </c:pt>
                <c:pt idx="4530">
                  <c:v>97.39326734</c:v>
                </c:pt>
                <c:pt idx="4531">
                  <c:v>94.46244513</c:v>
                </c:pt>
                <c:pt idx="4532">
                  <c:v>90.19921943</c:v>
                </c:pt>
                <c:pt idx="4533">
                  <c:v>96.82409827</c:v>
                </c:pt>
                <c:pt idx="4534">
                  <c:v>97.62645359</c:v>
                </c:pt>
                <c:pt idx="4535">
                  <c:v>97.53493349</c:v>
                </c:pt>
                <c:pt idx="4536">
                  <c:v>97.69698866</c:v>
                </c:pt>
                <c:pt idx="4537">
                  <c:v>88.90766913</c:v>
                </c:pt>
                <c:pt idx="4538">
                  <c:v>96.36283894</c:v>
                </c:pt>
                <c:pt idx="4539">
                  <c:v>97.88032189</c:v>
                </c:pt>
                <c:pt idx="4540">
                  <c:v>96.84152728</c:v>
                </c:pt>
                <c:pt idx="4541">
                  <c:v>88.85082922</c:v>
                </c:pt>
                <c:pt idx="4542">
                  <c:v>97.62539917</c:v>
                </c:pt>
                <c:pt idx="4543">
                  <c:v>97.55922236</c:v>
                </c:pt>
                <c:pt idx="4544">
                  <c:v>82.97669452</c:v>
                </c:pt>
                <c:pt idx="4545">
                  <c:v>75.86455972</c:v>
                </c:pt>
                <c:pt idx="4546">
                  <c:v>96.17561424</c:v>
                </c:pt>
                <c:pt idx="4547">
                  <c:v>97.3503696</c:v>
                </c:pt>
                <c:pt idx="4548">
                  <c:v>90.28169323</c:v>
                </c:pt>
                <c:pt idx="4549">
                  <c:v>90.00346239</c:v>
                </c:pt>
                <c:pt idx="4550">
                  <c:v>90.73340844</c:v>
                </c:pt>
                <c:pt idx="4551">
                  <c:v>97.65039475</c:v>
                </c:pt>
                <c:pt idx="4552">
                  <c:v>97.54642585</c:v>
                </c:pt>
                <c:pt idx="4553">
                  <c:v>90.51005943</c:v>
                </c:pt>
                <c:pt idx="4554">
                  <c:v>89.52796362</c:v>
                </c:pt>
                <c:pt idx="4555">
                  <c:v>90.52814458</c:v>
                </c:pt>
                <c:pt idx="4556">
                  <c:v>88.50099164</c:v>
                </c:pt>
                <c:pt idx="4557">
                  <c:v>88.21185691</c:v>
                </c:pt>
                <c:pt idx="4558">
                  <c:v>88.48542285</c:v>
                </c:pt>
                <c:pt idx="4559">
                  <c:v>89.84845347</c:v>
                </c:pt>
                <c:pt idx="4560">
                  <c:v>95.4491731</c:v>
                </c:pt>
                <c:pt idx="4561">
                  <c:v>97.69727373</c:v>
                </c:pt>
                <c:pt idx="4562">
                  <c:v>97.51699673</c:v>
                </c:pt>
                <c:pt idx="4563">
                  <c:v>90.44882257</c:v>
                </c:pt>
                <c:pt idx="4564">
                  <c:v>88.44967833</c:v>
                </c:pt>
                <c:pt idx="4565">
                  <c:v>95.73856728</c:v>
                </c:pt>
                <c:pt idx="4566">
                  <c:v>88.38405113</c:v>
                </c:pt>
                <c:pt idx="4567">
                  <c:v>97.71240807</c:v>
                </c:pt>
                <c:pt idx="4568">
                  <c:v>97.30073517</c:v>
                </c:pt>
                <c:pt idx="4569">
                  <c:v>97.63116346</c:v>
                </c:pt>
                <c:pt idx="4570">
                  <c:v>68.83934927</c:v>
                </c:pt>
                <c:pt idx="4571">
                  <c:v>96.53656003</c:v>
                </c:pt>
                <c:pt idx="4572">
                  <c:v>97.78283801</c:v>
                </c:pt>
                <c:pt idx="4573">
                  <c:v>97.55725908</c:v>
                </c:pt>
                <c:pt idx="4574">
                  <c:v>90.5989705</c:v>
                </c:pt>
                <c:pt idx="4575">
                  <c:v>97.5298984</c:v>
                </c:pt>
                <c:pt idx="4576">
                  <c:v>89.14422333</c:v>
                </c:pt>
                <c:pt idx="4577">
                  <c:v>81.70859206</c:v>
                </c:pt>
                <c:pt idx="4578">
                  <c:v>82.90333572</c:v>
                </c:pt>
                <c:pt idx="4579">
                  <c:v>90.15708447</c:v>
                </c:pt>
                <c:pt idx="4580">
                  <c:v>89.03055027</c:v>
                </c:pt>
                <c:pt idx="4581">
                  <c:v>97.584427</c:v>
                </c:pt>
                <c:pt idx="4582">
                  <c:v>97.88906415</c:v>
                </c:pt>
                <c:pt idx="4583">
                  <c:v>97.52261288</c:v>
                </c:pt>
                <c:pt idx="4584">
                  <c:v>88.98302354</c:v>
                </c:pt>
                <c:pt idx="4585">
                  <c:v>97.03765976</c:v>
                </c:pt>
                <c:pt idx="4586">
                  <c:v>75.71757809</c:v>
                </c:pt>
                <c:pt idx="4587">
                  <c:v>81.11761991</c:v>
                </c:pt>
                <c:pt idx="4588">
                  <c:v>81.34450865</c:v>
                </c:pt>
                <c:pt idx="4589">
                  <c:v>82.97755074</c:v>
                </c:pt>
                <c:pt idx="4590">
                  <c:v>97.27997265</c:v>
                </c:pt>
                <c:pt idx="4591">
                  <c:v>90.05092496</c:v>
                </c:pt>
                <c:pt idx="4592">
                  <c:v>97.41993467</c:v>
                </c:pt>
                <c:pt idx="4593">
                  <c:v>90.05193618</c:v>
                </c:pt>
                <c:pt idx="4594">
                  <c:v>97.69172142</c:v>
                </c:pt>
                <c:pt idx="4595">
                  <c:v>97.87008706</c:v>
                </c:pt>
                <c:pt idx="4596">
                  <c:v>96.15216032</c:v>
                </c:pt>
                <c:pt idx="4597">
                  <c:v>97.78126028</c:v>
                </c:pt>
                <c:pt idx="4598">
                  <c:v>88.9961576</c:v>
                </c:pt>
                <c:pt idx="4599">
                  <c:v>97.67285145</c:v>
                </c:pt>
                <c:pt idx="4600">
                  <c:v>100.0777152</c:v>
                </c:pt>
                <c:pt idx="4601">
                  <c:v>92.29420978</c:v>
                </c:pt>
                <c:pt idx="4602">
                  <c:v>89.57249069</c:v>
                </c:pt>
                <c:pt idx="4603">
                  <c:v>89.56485522</c:v>
                </c:pt>
                <c:pt idx="4604">
                  <c:v>97.3471396</c:v>
                </c:pt>
                <c:pt idx="4605">
                  <c:v>87.28831583</c:v>
                </c:pt>
                <c:pt idx="4606">
                  <c:v>75.65611468</c:v>
                </c:pt>
                <c:pt idx="4607">
                  <c:v>96.28382251</c:v>
                </c:pt>
                <c:pt idx="4608">
                  <c:v>97.70268749</c:v>
                </c:pt>
                <c:pt idx="4609">
                  <c:v>80.86542085</c:v>
                </c:pt>
                <c:pt idx="4610">
                  <c:v>83.17220657</c:v>
                </c:pt>
                <c:pt idx="4611">
                  <c:v>97.65936234</c:v>
                </c:pt>
                <c:pt idx="4612">
                  <c:v>81.35188207</c:v>
                </c:pt>
                <c:pt idx="4613">
                  <c:v>90.65401753</c:v>
                </c:pt>
                <c:pt idx="4614">
                  <c:v>97.92698128</c:v>
                </c:pt>
                <c:pt idx="4615">
                  <c:v>96.35307742</c:v>
                </c:pt>
                <c:pt idx="4616">
                  <c:v>89.40916559</c:v>
                </c:pt>
                <c:pt idx="4617">
                  <c:v>89.34585469</c:v>
                </c:pt>
                <c:pt idx="4618">
                  <c:v>97.80245096</c:v>
                </c:pt>
                <c:pt idx="4619">
                  <c:v>97.57403089</c:v>
                </c:pt>
                <c:pt idx="4620">
                  <c:v>97.31745882</c:v>
                </c:pt>
                <c:pt idx="4621">
                  <c:v>76.29239949</c:v>
                </c:pt>
                <c:pt idx="4622">
                  <c:v>90.2312991</c:v>
                </c:pt>
                <c:pt idx="4623">
                  <c:v>99.08058093</c:v>
                </c:pt>
                <c:pt idx="4624">
                  <c:v>96.35958139</c:v>
                </c:pt>
                <c:pt idx="4625">
                  <c:v>97.54259136</c:v>
                </c:pt>
                <c:pt idx="4626">
                  <c:v>97.91596983</c:v>
                </c:pt>
                <c:pt idx="4627">
                  <c:v>90.1300685</c:v>
                </c:pt>
                <c:pt idx="4628">
                  <c:v>97.76718541</c:v>
                </c:pt>
                <c:pt idx="4629">
                  <c:v>96.82411259</c:v>
                </c:pt>
                <c:pt idx="4630">
                  <c:v>89.32427037</c:v>
                </c:pt>
                <c:pt idx="4631">
                  <c:v>95.59528939</c:v>
                </c:pt>
                <c:pt idx="4632">
                  <c:v>96.66960552</c:v>
                </c:pt>
                <c:pt idx="4633">
                  <c:v>88.09835191</c:v>
                </c:pt>
                <c:pt idx="4634">
                  <c:v>97.88108429</c:v>
                </c:pt>
                <c:pt idx="4635">
                  <c:v>95.86016004</c:v>
                </c:pt>
                <c:pt idx="4636">
                  <c:v>95.86128827</c:v>
                </c:pt>
                <c:pt idx="4637">
                  <c:v>95.84260225</c:v>
                </c:pt>
                <c:pt idx="4638">
                  <c:v>87.84642396</c:v>
                </c:pt>
                <c:pt idx="4639">
                  <c:v>97.71586788</c:v>
                </c:pt>
                <c:pt idx="4640">
                  <c:v>96.32475479</c:v>
                </c:pt>
                <c:pt idx="4641">
                  <c:v>95.89173268</c:v>
                </c:pt>
                <c:pt idx="4642">
                  <c:v>96.16499505</c:v>
                </c:pt>
                <c:pt idx="4643">
                  <c:v>81.35187999</c:v>
                </c:pt>
                <c:pt idx="4644">
                  <c:v>91.67121669</c:v>
                </c:pt>
                <c:pt idx="4645">
                  <c:v>81.16509562</c:v>
                </c:pt>
                <c:pt idx="4646">
                  <c:v>97.69694319</c:v>
                </c:pt>
                <c:pt idx="4647">
                  <c:v>97.84182725</c:v>
                </c:pt>
                <c:pt idx="4648">
                  <c:v>89.57042216</c:v>
                </c:pt>
                <c:pt idx="4649">
                  <c:v>88.37252154</c:v>
                </c:pt>
                <c:pt idx="4650">
                  <c:v>97.9921108</c:v>
                </c:pt>
                <c:pt idx="4651">
                  <c:v>90.21902072</c:v>
                </c:pt>
                <c:pt idx="4652">
                  <c:v>81.40045822</c:v>
                </c:pt>
                <c:pt idx="4653">
                  <c:v>87.64257681</c:v>
                </c:pt>
                <c:pt idx="4654">
                  <c:v>81.10384127</c:v>
                </c:pt>
                <c:pt idx="4655">
                  <c:v>97.39525554</c:v>
                </c:pt>
                <c:pt idx="4656">
                  <c:v>90.1163425</c:v>
                </c:pt>
                <c:pt idx="4657">
                  <c:v>82.99832372</c:v>
                </c:pt>
                <c:pt idx="4658">
                  <c:v>96.73343828</c:v>
                </c:pt>
                <c:pt idx="4659">
                  <c:v>90.59938873</c:v>
                </c:pt>
                <c:pt idx="4660">
                  <c:v>90.40542309</c:v>
                </c:pt>
                <c:pt idx="4661">
                  <c:v>95.86254077</c:v>
                </c:pt>
                <c:pt idx="4662">
                  <c:v>90.09597338</c:v>
                </c:pt>
                <c:pt idx="4663">
                  <c:v>75.57452925</c:v>
                </c:pt>
                <c:pt idx="4664">
                  <c:v>82.39524772</c:v>
                </c:pt>
                <c:pt idx="4665">
                  <c:v>90.18346346</c:v>
                </c:pt>
                <c:pt idx="4666">
                  <c:v>90.18792706</c:v>
                </c:pt>
                <c:pt idx="4667">
                  <c:v>90.21562287</c:v>
                </c:pt>
                <c:pt idx="4668">
                  <c:v>82.97006308</c:v>
                </c:pt>
                <c:pt idx="4669">
                  <c:v>82.09504913</c:v>
                </c:pt>
                <c:pt idx="4670">
                  <c:v>89.61571038</c:v>
                </c:pt>
                <c:pt idx="4671">
                  <c:v>82.94533586</c:v>
                </c:pt>
                <c:pt idx="4672">
                  <c:v>82.90678739</c:v>
                </c:pt>
                <c:pt idx="4673">
                  <c:v>90.09445456</c:v>
                </c:pt>
                <c:pt idx="4674">
                  <c:v>90.05861247</c:v>
                </c:pt>
                <c:pt idx="4675">
                  <c:v>75.55059682</c:v>
                </c:pt>
                <c:pt idx="4676">
                  <c:v>82.82057373</c:v>
                </c:pt>
                <c:pt idx="4677">
                  <c:v>82.81632834</c:v>
                </c:pt>
                <c:pt idx="4678">
                  <c:v>82.84283409</c:v>
                </c:pt>
                <c:pt idx="4679">
                  <c:v>90.0941808</c:v>
                </c:pt>
                <c:pt idx="4680">
                  <c:v>82.48107954</c:v>
                </c:pt>
                <c:pt idx="4681">
                  <c:v>96.67201807</c:v>
                </c:pt>
                <c:pt idx="4682">
                  <c:v>90.05345441</c:v>
                </c:pt>
                <c:pt idx="4683">
                  <c:v>89.33668146</c:v>
                </c:pt>
                <c:pt idx="4684">
                  <c:v>81.92542241</c:v>
                </c:pt>
                <c:pt idx="4685">
                  <c:v>97.31798093</c:v>
                </c:pt>
                <c:pt idx="4686">
                  <c:v>90.05955277</c:v>
                </c:pt>
                <c:pt idx="4687">
                  <c:v>89.2146689</c:v>
                </c:pt>
                <c:pt idx="4688">
                  <c:v>90.15917478</c:v>
                </c:pt>
                <c:pt idx="4689">
                  <c:v>88.60520466</c:v>
                </c:pt>
                <c:pt idx="4690">
                  <c:v>95.39768746</c:v>
                </c:pt>
                <c:pt idx="4691">
                  <c:v>97.57184969</c:v>
                </c:pt>
                <c:pt idx="4692">
                  <c:v>94.76333</c:v>
                </c:pt>
                <c:pt idx="4693">
                  <c:v>82.88365008</c:v>
                </c:pt>
                <c:pt idx="4694">
                  <c:v>89.32439704</c:v>
                </c:pt>
                <c:pt idx="4695">
                  <c:v>81.24545567</c:v>
                </c:pt>
                <c:pt idx="4696">
                  <c:v>89.03216769</c:v>
                </c:pt>
                <c:pt idx="4697">
                  <c:v>96.97819117</c:v>
                </c:pt>
                <c:pt idx="4698">
                  <c:v>87.7104687</c:v>
                </c:pt>
                <c:pt idx="4699">
                  <c:v>97.88086618</c:v>
                </c:pt>
                <c:pt idx="4700">
                  <c:v>97.59732493</c:v>
                </c:pt>
                <c:pt idx="4701">
                  <c:v>97.51073153</c:v>
                </c:pt>
                <c:pt idx="4702">
                  <c:v>83.18228118</c:v>
                </c:pt>
                <c:pt idx="4703">
                  <c:v>80.86883297</c:v>
                </c:pt>
                <c:pt idx="4704">
                  <c:v>89.52510708</c:v>
                </c:pt>
                <c:pt idx="4705">
                  <c:v>90.33139306</c:v>
                </c:pt>
                <c:pt idx="4706">
                  <c:v>89.10876914</c:v>
                </c:pt>
                <c:pt idx="4707">
                  <c:v>90.15121736</c:v>
                </c:pt>
                <c:pt idx="4708">
                  <c:v>89.87571006</c:v>
                </c:pt>
                <c:pt idx="4709">
                  <c:v>82.9070666</c:v>
                </c:pt>
                <c:pt idx="4710">
                  <c:v>89.14778974</c:v>
                </c:pt>
                <c:pt idx="4711">
                  <c:v>37.38215016</c:v>
                </c:pt>
                <c:pt idx="4712">
                  <c:v>95.97828041</c:v>
                </c:pt>
                <c:pt idx="4713">
                  <c:v>96.54092727</c:v>
                </c:pt>
                <c:pt idx="4714">
                  <c:v>82.03399864</c:v>
                </c:pt>
                <c:pt idx="4715">
                  <c:v>81.74979186</c:v>
                </c:pt>
                <c:pt idx="4716">
                  <c:v>67.52707176</c:v>
                </c:pt>
                <c:pt idx="4717">
                  <c:v>90.20413298</c:v>
                </c:pt>
                <c:pt idx="4718">
                  <c:v>82.78801627</c:v>
                </c:pt>
                <c:pt idx="4719">
                  <c:v>82.91354783</c:v>
                </c:pt>
                <c:pt idx="4720">
                  <c:v>75.19919588</c:v>
                </c:pt>
                <c:pt idx="4721">
                  <c:v>82.82984995</c:v>
                </c:pt>
                <c:pt idx="4722">
                  <c:v>82.55102916</c:v>
                </c:pt>
                <c:pt idx="4723">
                  <c:v>97.56429468</c:v>
                </c:pt>
                <c:pt idx="4724">
                  <c:v>97.84162798</c:v>
                </c:pt>
                <c:pt idx="4725">
                  <c:v>97.27993789</c:v>
                </c:pt>
                <c:pt idx="4726">
                  <c:v>97.82333162</c:v>
                </c:pt>
                <c:pt idx="4727">
                  <c:v>87.8524936</c:v>
                </c:pt>
                <c:pt idx="4728">
                  <c:v>89.03111523</c:v>
                </c:pt>
                <c:pt idx="4729">
                  <c:v>82.88721562</c:v>
                </c:pt>
                <c:pt idx="4730">
                  <c:v>89.83315348</c:v>
                </c:pt>
                <c:pt idx="4731">
                  <c:v>82.94206312</c:v>
                </c:pt>
                <c:pt idx="4732">
                  <c:v>82.93771267</c:v>
                </c:pt>
                <c:pt idx="4733">
                  <c:v>82.95032056</c:v>
                </c:pt>
                <c:pt idx="4734">
                  <c:v>90.05918583</c:v>
                </c:pt>
                <c:pt idx="4735">
                  <c:v>90.05940763</c:v>
                </c:pt>
                <c:pt idx="4736">
                  <c:v>90.06410791</c:v>
                </c:pt>
                <c:pt idx="4737">
                  <c:v>90.06498662</c:v>
                </c:pt>
                <c:pt idx="4738">
                  <c:v>90.10533907</c:v>
                </c:pt>
                <c:pt idx="4739">
                  <c:v>89.98361516</c:v>
                </c:pt>
                <c:pt idx="4740">
                  <c:v>89.12417737</c:v>
                </c:pt>
                <c:pt idx="4741">
                  <c:v>82.87817415</c:v>
                </c:pt>
                <c:pt idx="4742">
                  <c:v>97.55671148</c:v>
                </c:pt>
                <c:pt idx="4743">
                  <c:v>75.62267118</c:v>
                </c:pt>
                <c:pt idx="4744">
                  <c:v>97.38412591</c:v>
                </c:pt>
                <c:pt idx="4745">
                  <c:v>97.38019051</c:v>
                </c:pt>
                <c:pt idx="4746">
                  <c:v>96.60187358</c:v>
                </c:pt>
                <c:pt idx="4747">
                  <c:v>97.30139205</c:v>
                </c:pt>
                <c:pt idx="4748">
                  <c:v>97.34831539</c:v>
                </c:pt>
                <c:pt idx="4749">
                  <c:v>88.57557192</c:v>
                </c:pt>
                <c:pt idx="4750">
                  <c:v>97.72724702</c:v>
                </c:pt>
                <c:pt idx="4751">
                  <c:v>82.94848304</c:v>
                </c:pt>
                <c:pt idx="4752">
                  <c:v>97.24823676</c:v>
                </c:pt>
                <c:pt idx="4753">
                  <c:v>96.71575753</c:v>
                </c:pt>
                <c:pt idx="4754">
                  <c:v>97.05879247</c:v>
                </c:pt>
                <c:pt idx="4755">
                  <c:v>88.93905561</c:v>
                </c:pt>
                <c:pt idx="4756">
                  <c:v>88.22593965</c:v>
                </c:pt>
                <c:pt idx="4757">
                  <c:v>81.3817227</c:v>
                </c:pt>
                <c:pt idx="4758">
                  <c:v>90.03675566</c:v>
                </c:pt>
                <c:pt idx="4759">
                  <c:v>97.52458187</c:v>
                </c:pt>
                <c:pt idx="4760">
                  <c:v>97.7711361</c:v>
                </c:pt>
                <c:pt idx="4761">
                  <c:v>96.22474869</c:v>
                </c:pt>
                <c:pt idx="4762">
                  <c:v>89.32420958</c:v>
                </c:pt>
                <c:pt idx="4763">
                  <c:v>88.60487509</c:v>
                </c:pt>
                <c:pt idx="4764">
                  <c:v>68.69654244</c:v>
                </c:pt>
                <c:pt idx="4765">
                  <c:v>97.60158453</c:v>
                </c:pt>
                <c:pt idx="4766">
                  <c:v>89.54055077</c:v>
                </c:pt>
                <c:pt idx="4767">
                  <c:v>89.58468304</c:v>
                </c:pt>
                <c:pt idx="4768">
                  <c:v>89.33153504</c:v>
                </c:pt>
                <c:pt idx="4769">
                  <c:v>97.30647217</c:v>
                </c:pt>
                <c:pt idx="4770">
                  <c:v>97.50923792</c:v>
                </c:pt>
                <c:pt idx="4771">
                  <c:v>82.78872779</c:v>
                </c:pt>
                <c:pt idx="4772">
                  <c:v>82.78515972</c:v>
                </c:pt>
                <c:pt idx="4773">
                  <c:v>90.09351422</c:v>
                </c:pt>
                <c:pt idx="4774">
                  <c:v>97.65136267</c:v>
                </c:pt>
                <c:pt idx="4775">
                  <c:v>90.25920799</c:v>
                </c:pt>
                <c:pt idx="4776">
                  <c:v>97.48375507</c:v>
                </c:pt>
                <c:pt idx="4777">
                  <c:v>82.49661734</c:v>
                </c:pt>
                <c:pt idx="4778">
                  <c:v>90.03501218</c:v>
                </c:pt>
                <c:pt idx="4779">
                  <c:v>87.76355764</c:v>
                </c:pt>
                <c:pt idx="4780">
                  <c:v>95.46399909</c:v>
                </c:pt>
                <c:pt idx="4781">
                  <c:v>89.9641542</c:v>
                </c:pt>
                <c:pt idx="4782">
                  <c:v>96.88889197</c:v>
                </c:pt>
                <c:pt idx="4783">
                  <c:v>95.56730195</c:v>
                </c:pt>
                <c:pt idx="4784">
                  <c:v>74.70787321</c:v>
                </c:pt>
                <c:pt idx="4785">
                  <c:v>91.46789489</c:v>
                </c:pt>
                <c:pt idx="4786">
                  <c:v>50.92316847</c:v>
                </c:pt>
                <c:pt idx="4787">
                  <c:v>93.87833254</c:v>
                </c:pt>
                <c:pt idx="4788">
                  <c:v>97.19966241</c:v>
                </c:pt>
                <c:pt idx="4789">
                  <c:v>96.52178061</c:v>
                </c:pt>
                <c:pt idx="4790">
                  <c:v>88.53678245</c:v>
                </c:pt>
                <c:pt idx="4791">
                  <c:v>87.73450491</c:v>
                </c:pt>
                <c:pt idx="4792">
                  <c:v>95.56729976</c:v>
                </c:pt>
                <c:pt idx="4793">
                  <c:v>97.63831233</c:v>
                </c:pt>
                <c:pt idx="4794">
                  <c:v>90.55907339</c:v>
                </c:pt>
                <c:pt idx="4795">
                  <c:v>81.16489599</c:v>
                </c:pt>
                <c:pt idx="4796">
                  <c:v>90.32609729</c:v>
                </c:pt>
                <c:pt idx="4797">
                  <c:v>82.86411202</c:v>
                </c:pt>
                <c:pt idx="4798">
                  <c:v>74.41116157</c:v>
                </c:pt>
                <c:pt idx="4799">
                  <c:v>90.1084362</c:v>
                </c:pt>
                <c:pt idx="4800">
                  <c:v>82.85623972</c:v>
                </c:pt>
                <c:pt idx="4801">
                  <c:v>81.66963887</c:v>
                </c:pt>
                <c:pt idx="4802">
                  <c:v>90.49847796</c:v>
                </c:pt>
                <c:pt idx="4803">
                  <c:v>75.21989081</c:v>
                </c:pt>
                <c:pt idx="4804">
                  <c:v>96.26334176</c:v>
                </c:pt>
                <c:pt idx="4805">
                  <c:v>82.84561568</c:v>
                </c:pt>
                <c:pt idx="4806">
                  <c:v>82.81106632</c:v>
                </c:pt>
                <c:pt idx="4807">
                  <c:v>82.81489026</c:v>
                </c:pt>
                <c:pt idx="4808">
                  <c:v>90.07106812</c:v>
                </c:pt>
                <c:pt idx="4809">
                  <c:v>97.72427532</c:v>
                </c:pt>
                <c:pt idx="4810">
                  <c:v>88.20064104</c:v>
                </c:pt>
                <c:pt idx="4811">
                  <c:v>97.42848367</c:v>
                </c:pt>
                <c:pt idx="4812">
                  <c:v>89.60809883</c:v>
                </c:pt>
                <c:pt idx="4813">
                  <c:v>95.99890781</c:v>
                </c:pt>
                <c:pt idx="4814">
                  <c:v>87.95885206</c:v>
                </c:pt>
                <c:pt idx="4815">
                  <c:v>98.03455624</c:v>
                </c:pt>
                <c:pt idx="4816">
                  <c:v>82.90671727</c:v>
                </c:pt>
                <c:pt idx="4817">
                  <c:v>82.8208067</c:v>
                </c:pt>
                <c:pt idx="4818">
                  <c:v>89.62769955</c:v>
                </c:pt>
                <c:pt idx="4819">
                  <c:v>97.45202687</c:v>
                </c:pt>
                <c:pt idx="4820">
                  <c:v>87.99846492</c:v>
                </c:pt>
                <c:pt idx="4821">
                  <c:v>97.49912849</c:v>
                </c:pt>
                <c:pt idx="4822">
                  <c:v>88.48402952</c:v>
                </c:pt>
                <c:pt idx="4823">
                  <c:v>96.58323696</c:v>
                </c:pt>
                <c:pt idx="4824">
                  <c:v>96.84829372</c:v>
                </c:pt>
                <c:pt idx="4825">
                  <c:v>90.08181094</c:v>
                </c:pt>
                <c:pt idx="4826">
                  <c:v>89.05124078</c:v>
                </c:pt>
                <c:pt idx="4827">
                  <c:v>89.9985687</c:v>
                </c:pt>
                <c:pt idx="4828">
                  <c:v>97.65325804</c:v>
                </c:pt>
                <c:pt idx="4829">
                  <c:v>83.10013686</c:v>
                </c:pt>
                <c:pt idx="4830">
                  <c:v>97.92301036</c:v>
                </c:pt>
                <c:pt idx="4831">
                  <c:v>97.54104161</c:v>
                </c:pt>
                <c:pt idx="4832">
                  <c:v>90.08220466</c:v>
                </c:pt>
                <c:pt idx="4833">
                  <c:v>95.72270718</c:v>
                </c:pt>
                <c:pt idx="4834">
                  <c:v>88.25906025</c:v>
                </c:pt>
                <c:pt idx="4835">
                  <c:v>95.63689836</c:v>
                </c:pt>
                <c:pt idx="4836">
                  <c:v>82.82057277</c:v>
                </c:pt>
                <c:pt idx="4837">
                  <c:v>82.9067278</c:v>
                </c:pt>
                <c:pt idx="4838">
                  <c:v>82.34057976</c:v>
                </c:pt>
                <c:pt idx="4839">
                  <c:v>90.09048804</c:v>
                </c:pt>
                <c:pt idx="4840">
                  <c:v>83.36388872</c:v>
                </c:pt>
                <c:pt idx="4841">
                  <c:v>81.30769662</c:v>
                </c:pt>
                <c:pt idx="4842">
                  <c:v>95.67810806</c:v>
                </c:pt>
                <c:pt idx="4843">
                  <c:v>88.43906417</c:v>
                </c:pt>
                <c:pt idx="4844">
                  <c:v>94.47280014</c:v>
                </c:pt>
                <c:pt idx="4845">
                  <c:v>75.756949</c:v>
                </c:pt>
                <c:pt idx="4846">
                  <c:v>97.51172815</c:v>
                </c:pt>
                <c:pt idx="4847">
                  <c:v>97.54695821</c:v>
                </c:pt>
                <c:pt idx="4848">
                  <c:v>96.78232642</c:v>
                </c:pt>
                <c:pt idx="4849">
                  <c:v>95.3372582</c:v>
                </c:pt>
                <c:pt idx="4850">
                  <c:v>88.28896552</c:v>
                </c:pt>
                <c:pt idx="4851">
                  <c:v>97.25408451</c:v>
                </c:pt>
                <c:pt idx="4852">
                  <c:v>97.65000417</c:v>
                </c:pt>
                <c:pt idx="4853">
                  <c:v>90.15777642</c:v>
                </c:pt>
                <c:pt idx="4854">
                  <c:v>89.16751563</c:v>
                </c:pt>
                <c:pt idx="4855">
                  <c:v>82.78424271</c:v>
                </c:pt>
                <c:pt idx="4856">
                  <c:v>88.78734225</c:v>
                </c:pt>
                <c:pt idx="4857">
                  <c:v>89.1429195</c:v>
                </c:pt>
                <c:pt idx="4858">
                  <c:v>95.45942741</c:v>
                </c:pt>
                <c:pt idx="4859">
                  <c:v>97.26906301</c:v>
                </c:pt>
                <c:pt idx="4860">
                  <c:v>97.50552378</c:v>
                </c:pt>
                <c:pt idx="4861">
                  <c:v>96.95112152</c:v>
                </c:pt>
                <c:pt idx="4862">
                  <c:v>96.97321217</c:v>
                </c:pt>
                <c:pt idx="4863">
                  <c:v>97.31098516</c:v>
                </c:pt>
                <c:pt idx="4864">
                  <c:v>82.8453897</c:v>
                </c:pt>
                <c:pt idx="4865">
                  <c:v>97.41351116</c:v>
                </c:pt>
                <c:pt idx="4866">
                  <c:v>82.86068259</c:v>
                </c:pt>
                <c:pt idx="4867">
                  <c:v>97.89439293</c:v>
                </c:pt>
                <c:pt idx="4868">
                  <c:v>96.69269005</c:v>
                </c:pt>
                <c:pt idx="4869">
                  <c:v>74.21211605</c:v>
                </c:pt>
                <c:pt idx="4870">
                  <c:v>87.79312597</c:v>
                </c:pt>
                <c:pt idx="4871">
                  <c:v>97.40107903</c:v>
                </c:pt>
                <c:pt idx="4872">
                  <c:v>80.86207918</c:v>
                </c:pt>
                <c:pt idx="4873">
                  <c:v>88.98625837</c:v>
                </c:pt>
                <c:pt idx="4874">
                  <c:v>88.41643734</c:v>
                </c:pt>
                <c:pt idx="4875">
                  <c:v>96.53990461</c:v>
                </c:pt>
                <c:pt idx="4876">
                  <c:v>68.55507171</c:v>
                </c:pt>
                <c:pt idx="4877">
                  <c:v>96.8515956</c:v>
                </c:pt>
                <c:pt idx="4878">
                  <c:v>96.71260831</c:v>
                </c:pt>
                <c:pt idx="4879">
                  <c:v>90.43291057</c:v>
                </c:pt>
                <c:pt idx="4880">
                  <c:v>82.88965283</c:v>
                </c:pt>
                <c:pt idx="4881">
                  <c:v>96.93933279</c:v>
                </c:pt>
                <c:pt idx="4882">
                  <c:v>96.83129291</c:v>
                </c:pt>
                <c:pt idx="4883">
                  <c:v>89.30822509</c:v>
                </c:pt>
                <c:pt idx="4884">
                  <c:v>89.5884376</c:v>
                </c:pt>
                <c:pt idx="4885">
                  <c:v>89.30517805</c:v>
                </c:pt>
                <c:pt idx="4886">
                  <c:v>97.8042613</c:v>
                </c:pt>
                <c:pt idx="4887">
                  <c:v>97.22966773</c:v>
                </c:pt>
                <c:pt idx="4888">
                  <c:v>96.54918162</c:v>
                </c:pt>
                <c:pt idx="4889">
                  <c:v>97.7009957</c:v>
                </c:pt>
                <c:pt idx="4890">
                  <c:v>82.31656363</c:v>
                </c:pt>
                <c:pt idx="4891">
                  <c:v>90.35149703</c:v>
                </c:pt>
                <c:pt idx="4892">
                  <c:v>75.02331803</c:v>
                </c:pt>
                <c:pt idx="4893">
                  <c:v>88.98373456</c:v>
                </c:pt>
                <c:pt idx="4894">
                  <c:v>94.99492888</c:v>
                </c:pt>
                <c:pt idx="4895">
                  <c:v>90.46989701</c:v>
                </c:pt>
                <c:pt idx="4896">
                  <c:v>95.53027244</c:v>
                </c:pt>
                <c:pt idx="4897">
                  <c:v>81.46418345</c:v>
                </c:pt>
                <c:pt idx="4898">
                  <c:v>96.85042589</c:v>
                </c:pt>
                <c:pt idx="4899">
                  <c:v>95.35679061</c:v>
                </c:pt>
                <c:pt idx="4900">
                  <c:v>80.17984234</c:v>
                </c:pt>
                <c:pt idx="4901">
                  <c:v>97.66762765</c:v>
                </c:pt>
                <c:pt idx="4902">
                  <c:v>97.29927959</c:v>
                </c:pt>
                <c:pt idx="4903">
                  <c:v>94.85943693</c:v>
                </c:pt>
                <c:pt idx="4904">
                  <c:v>88.9591343</c:v>
                </c:pt>
                <c:pt idx="4905">
                  <c:v>97.05552966</c:v>
                </c:pt>
                <c:pt idx="4906">
                  <c:v>89.51455995</c:v>
                </c:pt>
                <c:pt idx="4907">
                  <c:v>97.28197371</c:v>
                </c:pt>
                <c:pt idx="4908">
                  <c:v>90.03389267</c:v>
                </c:pt>
                <c:pt idx="4909">
                  <c:v>82.79534634</c:v>
                </c:pt>
                <c:pt idx="4910">
                  <c:v>82.79380934</c:v>
                </c:pt>
                <c:pt idx="4911">
                  <c:v>83.43117544</c:v>
                </c:pt>
                <c:pt idx="4912">
                  <c:v>81.37172088</c:v>
                </c:pt>
                <c:pt idx="4913">
                  <c:v>86.62472841</c:v>
                </c:pt>
                <c:pt idx="4914">
                  <c:v>97.51324482</c:v>
                </c:pt>
                <c:pt idx="4915">
                  <c:v>81.25538869</c:v>
                </c:pt>
                <c:pt idx="4916">
                  <c:v>90.32693781</c:v>
                </c:pt>
                <c:pt idx="4917">
                  <c:v>87.62692933</c:v>
                </c:pt>
                <c:pt idx="4918">
                  <c:v>89.19920604</c:v>
                </c:pt>
                <c:pt idx="4919">
                  <c:v>97.66062662</c:v>
                </c:pt>
                <c:pt idx="4920">
                  <c:v>97.30292112</c:v>
                </c:pt>
                <c:pt idx="4921">
                  <c:v>97.68729304</c:v>
                </c:pt>
                <c:pt idx="4922">
                  <c:v>88.93114406</c:v>
                </c:pt>
                <c:pt idx="4923">
                  <c:v>81.95839436</c:v>
                </c:pt>
                <c:pt idx="4924">
                  <c:v>96.84485313</c:v>
                </c:pt>
                <c:pt idx="4925">
                  <c:v>97.78780091</c:v>
                </c:pt>
                <c:pt idx="4926">
                  <c:v>67.67654261</c:v>
                </c:pt>
                <c:pt idx="4927">
                  <c:v>82.24907238</c:v>
                </c:pt>
                <c:pt idx="4928">
                  <c:v>82.80790806</c:v>
                </c:pt>
                <c:pt idx="4929">
                  <c:v>90.0639746</c:v>
                </c:pt>
                <c:pt idx="4930">
                  <c:v>82.61706345</c:v>
                </c:pt>
                <c:pt idx="4931">
                  <c:v>82.90061386</c:v>
                </c:pt>
                <c:pt idx="4932">
                  <c:v>96.21740172</c:v>
                </c:pt>
                <c:pt idx="4933">
                  <c:v>97.51556089</c:v>
                </c:pt>
                <c:pt idx="4934">
                  <c:v>90.07498783</c:v>
                </c:pt>
                <c:pt idx="4935">
                  <c:v>88.56745905</c:v>
                </c:pt>
                <c:pt idx="4936">
                  <c:v>83.12199853</c:v>
                </c:pt>
                <c:pt idx="4937">
                  <c:v>95.24788202</c:v>
                </c:pt>
                <c:pt idx="4938">
                  <c:v>96.23239197</c:v>
                </c:pt>
                <c:pt idx="4939">
                  <c:v>95.09550748</c:v>
                </c:pt>
                <c:pt idx="4940">
                  <c:v>95.89896779</c:v>
                </c:pt>
                <c:pt idx="4941">
                  <c:v>96.23728253</c:v>
                </c:pt>
                <c:pt idx="4942">
                  <c:v>89.94797551</c:v>
                </c:pt>
                <c:pt idx="4943">
                  <c:v>81.37348955</c:v>
                </c:pt>
                <c:pt idx="4944">
                  <c:v>82.82394146</c:v>
                </c:pt>
                <c:pt idx="4945">
                  <c:v>90.07290898</c:v>
                </c:pt>
                <c:pt idx="4946">
                  <c:v>90.02964396</c:v>
                </c:pt>
                <c:pt idx="4947">
                  <c:v>90.04588552</c:v>
                </c:pt>
                <c:pt idx="4948">
                  <c:v>83.18407481</c:v>
                </c:pt>
                <c:pt idx="4949">
                  <c:v>75.46193079</c:v>
                </c:pt>
                <c:pt idx="4950">
                  <c:v>95.68523155</c:v>
                </c:pt>
                <c:pt idx="4951">
                  <c:v>96.00578284</c:v>
                </c:pt>
                <c:pt idx="4952">
                  <c:v>97.39966378</c:v>
                </c:pt>
                <c:pt idx="4953">
                  <c:v>89.33046748</c:v>
                </c:pt>
                <c:pt idx="4954">
                  <c:v>97.30011019</c:v>
                </c:pt>
                <c:pt idx="4955">
                  <c:v>97.41012627</c:v>
                </c:pt>
                <c:pt idx="4956">
                  <c:v>88.68850528</c:v>
                </c:pt>
                <c:pt idx="4957">
                  <c:v>88.51827818</c:v>
                </c:pt>
                <c:pt idx="4958">
                  <c:v>89.75501809</c:v>
                </c:pt>
                <c:pt idx="4959">
                  <c:v>87.40773717</c:v>
                </c:pt>
                <c:pt idx="4960">
                  <c:v>88.49682842</c:v>
                </c:pt>
                <c:pt idx="4961">
                  <c:v>90.11656978</c:v>
                </c:pt>
                <c:pt idx="4962">
                  <c:v>37.52278935</c:v>
                </c:pt>
                <c:pt idx="4963">
                  <c:v>89.8048636</c:v>
                </c:pt>
                <c:pt idx="4964">
                  <c:v>96.84424271</c:v>
                </c:pt>
                <c:pt idx="4965">
                  <c:v>81.98026711</c:v>
                </c:pt>
                <c:pt idx="4966">
                  <c:v>96.59692294</c:v>
                </c:pt>
                <c:pt idx="4967">
                  <c:v>82.81261767</c:v>
                </c:pt>
                <c:pt idx="4968">
                  <c:v>90.08501055</c:v>
                </c:pt>
                <c:pt idx="4969">
                  <c:v>97.79849398</c:v>
                </c:pt>
                <c:pt idx="4970">
                  <c:v>98.03278667</c:v>
                </c:pt>
                <c:pt idx="4971">
                  <c:v>98.04452712</c:v>
                </c:pt>
                <c:pt idx="4972">
                  <c:v>97.73310769</c:v>
                </c:pt>
                <c:pt idx="4973">
                  <c:v>97.25936707</c:v>
                </c:pt>
                <c:pt idx="4974">
                  <c:v>75.95223592</c:v>
                </c:pt>
                <c:pt idx="4975">
                  <c:v>97.22518414</c:v>
                </c:pt>
                <c:pt idx="4976">
                  <c:v>96.72853089</c:v>
                </c:pt>
                <c:pt idx="4977">
                  <c:v>89.59292236</c:v>
                </c:pt>
                <c:pt idx="4978">
                  <c:v>88.43523363</c:v>
                </c:pt>
                <c:pt idx="4979">
                  <c:v>96.2543427</c:v>
                </c:pt>
                <c:pt idx="4980">
                  <c:v>88.99029132</c:v>
                </c:pt>
                <c:pt idx="4981">
                  <c:v>81.73709006</c:v>
                </c:pt>
                <c:pt idx="4982">
                  <c:v>96.25752142</c:v>
                </c:pt>
                <c:pt idx="4983">
                  <c:v>95.67674347</c:v>
                </c:pt>
                <c:pt idx="4984">
                  <c:v>81.84401026</c:v>
                </c:pt>
                <c:pt idx="4985">
                  <c:v>87.73625859</c:v>
                </c:pt>
                <c:pt idx="4986">
                  <c:v>89.7483876</c:v>
                </c:pt>
                <c:pt idx="4987">
                  <c:v>94.85943749</c:v>
                </c:pt>
                <c:pt idx="4988">
                  <c:v>97.60884222</c:v>
                </c:pt>
                <c:pt idx="4989">
                  <c:v>90.32680609</c:v>
                </c:pt>
                <c:pt idx="4990">
                  <c:v>95.75880327</c:v>
                </c:pt>
                <c:pt idx="4991">
                  <c:v>89.81294794</c:v>
                </c:pt>
                <c:pt idx="4992">
                  <c:v>87.60597298</c:v>
                </c:pt>
                <c:pt idx="4993">
                  <c:v>95.74796955</c:v>
                </c:pt>
                <c:pt idx="4994">
                  <c:v>97.22395007</c:v>
                </c:pt>
                <c:pt idx="4995">
                  <c:v>89.4559869</c:v>
                </c:pt>
                <c:pt idx="4996">
                  <c:v>66.45876552</c:v>
                </c:pt>
                <c:pt idx="4997">
                  <c:v>82.12800844</c:v>
                </c:pt>
                <c:pt idx="4998">
                  <c:v>95.90726513</c:v>
                </c:pt>
                <c:pt idx="4999">
                  <c:v>89.7616953</c:v>
                </c:pt>
                <c:pt idx="5000">
                  <c:v>90.10739344</c:v>
                </c:pt>
                <c:pt idx="5001">
                  <c:v>88.69800691</c:v>
                </c:pt>
                <c:pt idx="5002">
                  <c:v>82.83761675</c:v>
                </c:pt>
                <c:pt idx="5003">
                  <c:v>102.2082116</c:v>
                </c:pt>
                <c:pt idx="5004">
                  <c:v>97.1330959</c:v>
                </c:pt>
                <c:pt idx="5005">
                  <c:v>75.23112605</c:v>
                </c:pt>
                <c:pt idx="5006">
                  <c:v>89.50175692</c:v>
                </c:pt>
                <c:pt idx="5007">
                  <c:v>97.21665033</c:v>
                </c:pt>
                <c:pt idx="5008">
                  <c:v>83.02345798</c:v>
                </c:pt>
                <c:pt idx="5009">
                  <c:v>97.49023804</c:v>
                </c:pt>
                <c:pt idx="5010">
                  <c:v>82.93752059</c:v>
                </c:pt>
                <c:pt idx="5011">
                  <c:v>97.48292523</c:v>
                </c:pt>
                <c:pt idx="5012">
                  <c:v>97.48210943</c:v>
                </c:pt>
                <c:pt idx="5013">
                  <c:v>82.98130547</c:v>
                </c:pt>
                <c:pt idx="5014">
                  <c:v>82.98415758</c:v>
                </c:pt>
                <c:pt idx="5015">
                  <c:v>82.98081957</c:v>
                </c:pt>
                <c:pt idx="5016">
                  <c:v>82.75700796</c:v>
                </c:pt>
                <c:pt idx="5017">
                  <c:v>96.14146814</c:v>
                </c:pt>
                <c:pt idx="5018">
                  <c:v>97.39427918</c:v>
                </c:pt>
                <c:pt idx="5019">
                  <c:v>96.35790813</c:v>
                </c:pt>
                <c:pt idx="5020">
                  <c:v>87.91845103</c:v>
                </c:pt>
                <c:pt idx="5021">
                  <c:v>95.42762483</c:v>
                </c:pt>
                <c:pt idx="5022">
                  <c:v>98.46331566</c:v>
                </c:pt>
                <c:pt idx="5023">
                  <c:v>89.15835952</c:v>
                </c:pt>
                <c:pt idx="5024">
                  <c:v>95.58350559</c:v>
                </c:pt>
                <c:pt idx="5025">
                  <c:v>97.47626983</c:v>
                </c:pt>
                <c:pt idx="5026">
                  <c:v>90.04356797</c:v>
                </c:pt>
                <c:pt idx="5027">
                  <c:v>73.22684445</c:v>
                </c:pt>
                <c:pt idx="5028">
                  <c:v>97.54304628</c:v>
                </c:pt>
                <c:pt idx="5029">
                  <c:v>97.21880743</c:v>
                </c:pt>
                <c:pt idx="5030">
                  <c:v>95.79363072</c:v>
                </c:pt>
                <c:pt idx="5031">
                  <c:v>97.34320443</c:v>
                </c:pt>
                <c:pt idx="5032">
                  <c:v>97.5050571</c:v>
                </c:pt>
                <c:pt idx="5033">
                  <c:v>97.28146522</c:v>
                </c:pt>
                <c:pt idx="5034">
                  <c:v>97.25811678</c:v>
                </c:pt>
                <c:pt idx="5035">
                  <c:v>97.66046697</c:v>
                </c:pt>
                <c:pt idx="5036">
                  <c:v>80.26117403</c:v>
                </c:pt>
                <c:pt idx="5037">
                  <c:v>90.07155345</c:v>
                </c:pt>
                <c:pt idx="5038">
                  <c:v>96.56437581</c:v>
                </c:pt>
                <c:pt idx="5039">
                  <c:v>97.54418931</c:v>
                </c:pt>
                <c:pt idx="5040">
                  <c:v>95.53682455</c:v>
                </c:pt>
                <c:pt idx="5041">
                  <c:v>95.54024465</c:v>
                </c:pt>
                <c:pt idx="5042">
                  <c:v>96.26054828</c:v>
                </c:pt>
                <c:pt idx="5043">
                  <c:v>95.89618328</c:v>
                </c:pt>
                <c:pt idx="5044">
                  <c:v>95.88623658</c:v>
                </c:pt>
                <c:pt idx="5045">
                  <c:v>97.34668112</c:v>
                </c:pt>
                <c:pt idx="5046">
                  <c:v>68.17947416</c:v>
                </c:pt>
                <c:pt idx="5047">
                  <c:v>90.14083448</c:v>
                </c:pt>
                <c:pt idx="5048">
                  <c:v>81.25319008</c:v>
                </c:pt>
                <c:pt idx="5049">
                  <c:v>86.86947719</c:v>
                </c:pt>
                <c:pt idx="5050">
                  <c:v>96.68324404</c:v>
                </c:pt>
                <c:pt idx="5051">
                  <c:v>90.43401653</c:v>
                </c:pt>
                <c:pt idx="5052">
                  <c:v>97.33645153</c:v>
                </c:pt>
                <c:pt idx="5053">
                  <c:v>95.01004666</c:v>
                </c:pt>
                <c:pt idx="5054">
                  <c:v>89.42592834</c:v>
                </c:pt>
                <c:pt idx="5055">
                  <c:v>94.45312959</c:v>
                </c:pt>
                <c:pt idx="5056">
                  <c:v>89.57824473</c:v>
                </c:pt>
                <c:pt idx="5057">
                  <c:v>96.848995</c:v>
                </c:pt>
                <c:pt idx="5058">
                  <c:v>96.58396088</c:v>
                </c:pt>
                <c:pt idx="5059">
                  <c:v>82.79543701</c:v>
                </c:pt>
                <c:pt idx="5060">
                  <c:v>89.6801711</c:v>
                </c:pt>
                <c:pt idx="5061">
                  <c:v>90.37007667</c:v>
                </c:pt>
                <c:pt idx="5062">
                  <c:v>98.40731991</c:v>
                </c:pt>
                <c:pt idx="5063">
                  <c:v>95.6188992</c:v>
                </c:pt>
                <c:pt idx="5064">
                  <c:v>89.34623316</c:v>
                </c:pt>
                <c:pt idx="5065">
                  <c:v>73.53815847</c:v>
                </c:pt>
                <c:pt idx="5066">
                  <c:v>80.69335562</c:v>
                </c:pt>
                <c:pt idx="5067">
                  <c:v>75.45624399</c:v>
                </c:pt>
                <c:pt idx="5068">
                  <c:v>83.19613538</c:v>
                </c:pt>
                <c:pt idx="5069">
                  <c:v>83.24485516</c:v>
                </c:pt>
                <c:pt idx="5070">
                  <c:v>95.45825266</c:v>
                </c:pt>
                <c:pt idx="5071">
                  <c:v>97.74198501</c:v>
                </c:pt>
                <c:pt idx="5072">
                  <c:v>97.7847789</c:v>
                </c:pt>
                <c:pt idx="5073">
                  <c:v>88.96509433</c:v>
                </c:pt>
                <c:pt idx="5074">
                  <c:v>90.25792872</c:v>
                </c:pt>
                <c:pt idx="5075">
                  <c:v>97.50785494</c:v>
                </c:pt>
                <c:pt idx="5076">
                  <c:v>97.80317626</c:v>
                </c:pt>
                <c:pt idx="5077">
                  <c:v>88.92277687</c:v>
                </c:pt>
                <c:pt idx="5078">
                  <c:v>88.65100992</c:v>
                </c:pt>
                <c:pt idx="5079">
                  <c:v>81.1236445</c:v>
                </c:pt>
                <c:pt idx="5080">
                  <c:v>81.61263011</c:v>
                </c:pt>
                <c:pt idx="5081">
                  <c:v>97.42705106</c:v>
                </c:pt>
                <c:pt idx="5082">
                  <c:v>97.23675217</c:v>
                </c:pt>
                <c:pt idx="5083">
                  <c:v>95.86265543</c:v>
                </c:pt>
                <c:pt idx="5084">
                  <c:v>97.17192256</c:v>
                </c:pt>
                <c:pt idx="5085">
                  <c:v>97.57399563</c:v>
                </c:pt>
                <c:pt idx="5086">
                  <c:v>89.73818746</c:v>
                </c:pt>
                <c:pt idx="5087">
                  <c:v>90.21813717</c:v>
                </c:pt>
                <c:pt idx="5088">
                  <c:v>95.30784617</c:v>
                </c:pt>
                <c:pt idx="5089">
                  <c:v>95.59829282</c:v>
                </c:pt>
                <c:pt idx="5090">
                  <c:v>81.84635257</c:v>
                </c:pt>
                <c:pt idx="5091">
                  <c:v>69.62045119</c:v>
                </c:pt>
                <c:pt idx="5092">
                  <c:v>97.38653079</c:v>
                </c:pt>
                <c:pt idx="5093">
                  <c:v>96.23289326</c:v>
                </c:pt>
                <c:pt idx="5094">
                  <c:v>96.69386732</c:v>
                </c:pt>
                <c:pt idx="5095">
                  <c:v>95.22553124</c:v>
                </c:pt>
                <c:pt idx="5096">
                  <c:v>97.83871872</c:v>
                </c:pt>
                <c:pt idx="5097">
                  <c:v>97.20547737</c:v>
                </c:pt>
                <c:pt idx="5098">
                  <c:v>95.68080998</c:v>
                </c:pt>
                <c:pt idx="5099">
                  <c:v>96.56790847</c:v>
                </c:pt>
                <c:pt idx="5100">
                  <c:v>96.8454856</c:v>
                </c:pt>
                <c:pt idx="5101">
                  <c:v>97.05654314</c:v>
                </c:pt>
                <c:pt idx="5102">
                  <c:v>96.2824067</c:v>
                </c:pt>
                <c:pt idx="5103">
                  <c:v>97.52220446</c:v>
                </c:pt>
                <c:pt idx="5104">
                  <c:v>81.06245296</c:v>
                </c:pt>
                <c:pt idx="5105">
                  <c:v>90.07027346</c:v>
                </c:pt>
                <c:pt idx="5106">
                  <c:v>96.36557488</c:v>
                </c:pt>
                <c:pt idx="5107">
                  <c:v>89.94591975</c:v>
                </c:pt>
                <c:pt idx="5108">
                  <c:v>97.71642625</c:v>
                </c:pt>
                <c:pt idx="5109">
                  <c:v>99.02770134</c:v>
                </c:pt>
                <c:pt idx="5110">
                  <c:v>95.02887909</c:v>
                </c:pt>
                <c:pt idx="5111">
                  <c:v>97.94049143</c:v>
                </c:pt>
                <c:pt idx="5112">
                  <c:v>95.60233191</c:v>
                </c:pt>
                <c:pt idx="5113">
                  <c:v>81.71550423</c:v>
                </c:pt>
                <c:pt idx="5114">
                  <c:v>97.27735327</c:v>
                </c:pt>
                <c:pt idx="5115">
                  <c:v>95.77759759</c:v>
                </c:pt>
                <c:pt idx="5116">
                  <c:v>95.22868754</c:v>
                </c:pt>
                <c:pt idx="5117">
                  <c:v>97.51204647</c:v>
                </c:pt>
                <c:pt idx="5118">
                  <c:v>94.85943686</c:v>
                </c:pt>
                <c:pt idx="5119">
                  <c:v>88.88028292</c:v>
                </c:pt>
                <c:pt idx="5120">
                  <c:v>88.30224912</c:v>
                </c:pt>
                <c:pt idx="5121">
                  <c:v>82.75072207</c:v>
                </c:pt>
                <c:pt idx="5122">
                  <c:v>73.79028016</c:v>
                </c:pt>
                <c:pt idx="5123">
                  <c:v>95.99085525</c:v>
                </c:pt>
                <c:pt idx="5124">
                  <c:v>97.06109136</c:v>
                </c:pt>
                <c:pt idx="5125">
                  <c:v>96.80676561</c:v>
                </c:pt>
                <c:pt idx="5126">
                  <c:v>96.69037946</c:v>
                </c:pt>
                <c:pt idx="5127">
                  <c:v>97.69687952</c:v>
                </c:pt>
                <c:pt idx="5128">
                  <c:v>94.79233794</c:v>
                </c:pt>
                <c:pt idx="5129">
                  <c:v>68.52165108</c:v>
                </c:pt>
                <c:pt idx="5130">
                  <c:v>95.55449012</c:v>
                </c:pt>
                <c:pt idx="5131">
                  <c:v>87.74726204</c:v>
                </c:pt>
                <c:pt idx="5132">
                  <c:v>95.5990419</c:v>
                </c:pt>
                <c:pt idx="5133">
                  <c:v>96.0868605</c:v>
                </c:pt>
                <c:pt idx="5134">
                  <c:v>97.55679298</c:v>
                </c:pt>
                <c:pt idx="5135">
                  <c:v>95.23839894</c:v>
                </c:pt>
                <c:pt idx="5136">
                  <c:v>94.47126551</c:v>
                </c:pt>
                <c:pt idx="5137">
                  <c:v>97.40281159</c:v>
                </c:pt>
                <c:pt idx="5138">
                  <c:v>97.12605483</c:v>
                </c:pt>
                <c:pt idx="5139">
                  <c:v>97.06095228</c:v>
                </c:pt>
                <c:pt idx="5140">
                  <c:v>88.40375505</c:v>
                </c:pt>
                <c:pt idx="5141">
                  <c:v>97.28958361</c:v>
                </c:pt>
                <c:pt idx="5142">
                  <c:v>94.37046992</c:v>
                </c:pt>
                <c:pt idx="5143">
                  <c:v>95.50219754</c:v>
                </c:pt>
                <c:pt idx="5144">
                  <c:v>82.82203524</c:v>
                </c:pt>
                <c:pt idx="5145">
                  <c:v>82.5602003</c:v>
                </c:pt>
                <c:pt idx="5146">
                  <c:v>97.2948397</c:v>
                </c:pt>
                <c:pt idx="5147">
                  <c:v>90.23294204</c:v>
                </c:pt>
                <c:pt idx="5148">
                  <c:v>80.96782371</c:v>
                </c:pt>
                <c:pt idx="5149">
                  <c:v>97.71286456</c:v>
                </c:pt>
                <c:pt idx="5150">
                  <c:v>88.92572299</c:v>
                </c:pt>
                <c:pt idx="5151">
                  <c:v>96.42090532</c:v>
                </c:pt>
                <c:pt idx="5152">
                  <c:v>68.03047163</c:v>
                </c:pt>
                <c:pt idx="5153">
                  <c:v>80.9255333</c:v>
                </c:pt>
                <c:pt idx="5154">
                  <c:v>36.86227566</c:v>
                </c:pt>
                <c:pt idx="5155">
                  <c:v>89.11993181</c:v>
                </c:pt>
                <c:pt idx="5156">
                  <c:v>90.06969857</c:v>
                </c:pt>
                <c:pt idx="5157">
                  <c:v>96.13928901</c:v>
                </c:pt>
                <c:pt idx="5158">
                  <c:v>97.65098205</c:v>
                </c:pt>
                <c:pt idx="5159">
                  <c:v>96.67631121</c:v>
                </c:pt>
                <c:pt idx="5160">
                  <c:v>96.05888591</c:v>
                </c:pt>
                <c:pt idx="5161">
                  <c:v>88.96398354</c:v>
                </c:pt>
                <c:pt idx="5162">
                  <c:v>97.31587731</c:v>
                </c:pt>
                <c:pt idx="5163">
                  <c:v>96.5838589</c:v>
                </c:pt>
                <c:pt idx="5164">
                  <c:v>97.24233724</c:v>
                </c:pt>
                <c:pt idx="5165">
                  <c:v>83.09065821</c:v>
                </c:pt>
                <c:pt idx="5166">
                  <c:v>90.28880847</c:v>
                </c:pt>
                <c:pt idx="5167">
                  <c:v>90.30338116</c:v>
                </c:pt>
                <c:pt idx="5168">
                  <c:v>90.82870197</c:v>
                </c:pt>
                <c:pt idx="5169">
                  <c:v>76.94066648</c:v>
                </c:pt>
                <c:pt idx="5170">
                  <c:v>97.71874874</c:v>
                </c:pt>
                <c:pt idx="5171">
                  <c:v>82.75305481</c:v>
                </c:pt>
                <c:pt idx="5172">
                  <c:v>96.03454492</c:v>
                </c:pt>
                <c:pt idx="5173">
                  <c:v>74.45268616</c:v>
                </c:pt>
                <c:pt idx="5174">
                  <c:v>97.66720545</c:v>
                </c:pt>
                <c:pt idx="5175">
                  <c:v>73.72556091</c:v>
                </c:pt>
                <c:pt idx="5176">
                  <c:v>83.29704787</c:v>
                </c:pt>
                <c:pt idx="5177">
                  <c:v>88.11195614</c:v>
                </c:pt>
                <c:pt idx="5178">
                  <c:v>90.14861172</c:v>
                </c:pt>
                <c:pt idx="5179">
                  <c:v>96.00431028</c:v>
                </c:pt>
                <c:pt idx="5180">
                  <c:v>90.4710135</c:v>
                </c:pt>
                <c:pt idx="5181">
                  <c:v>80.51062019</c:v>
                </c:pt>
                <c:pt idx="5182">
                  <c:v>82.74827883</c:v>
                </c:pt>
                <c:pt idx="5183">
                  <c:v>96.02312473</c:v>
                </c:pt>
                <c:pt idx="5184">
                  <c:v>95.84311563</c:v>
                </c:pt>
                <c:pt idx="5185">
                  <c:v>97.71237519</c:v>
                </c:pt>
                <c:pt idx="5186">
                  <c:v>96.01019004</c:v>
                </c:pt>
                <c:pt idx="5187">
                  <c:v>97.1747436</c:v>
                </c:pt>
                <c:pt idx="5188">
                  <c:v>96.03512829</c:v>
                </c:pt>
                <c:pt idx="5189">
                  <c:v>87.73544756</c:v>
                </c:pt>
                <c:pt idx="5190">
                  <c:v>96.22965642</c:v>
                </c:pt>
                <c:pt idx="5191">
                  <c:v>96.31405855</c:v>
                </c:pt>
                <c:pt idx="5192">
                  <c:v>96.88959952</c:v>
                </c:pt>
                <c:pt idx="5193">
                  <c:v>53.67940518</c:v>
                </c:pt>
                <c:pt idx="5194">
                  <c:v>90.13498121</c:v>
                </c:pt>
                <c:pt idx="5195">
                  <c:v>97.47627244</c:v>
                </c:pt>
                <c:pt idx="5196">
                  <c:v>67.10435591</c:v>
                </c:pt>
                <c:pt idx="5197">
                  <c:v>90.26986162</c:v>
                </c:pt>
                <c:pt idx="5198">
                  <c:v>97.2778819</c:v>
                </c:pt>
                <c:pt idx="5199">
                  <c:v>75.59635066</c:v>
                </c:pt>
                <c:pt idx="5200">
                  <c:v>90.04069094</c:v>
                </c:pt>
                <c:pt idx="5201">
                  <c:v>97.33026929</c:v>
                </c:pt>
                <c:pt idx="5202">
                  <c:v>95.31094746</c:v>
                </c:pt>
                <c:pt idx="5203">
                  <c:v>96.36187276</c:v>
                </c:pt>
                <c:pt idx="5204">
                  <c:v>95.19608877</c:v>
                </c:pt>
                <c:pt idx="5205">
                  <c:v>80.57971319</c:v>
                </c:pt>
                <c:pt idx="5206">
                  <c:v>97.9986211</c:v>
                </c:pt>
                <c:pt idx="5207">
                  <c:v>83.46937904</c:v>
                </c:pt>
                <c:pt idx="5208">
                  <c:v>66.38052456</c:v>
                </c:pt>
                <c:pt idx="5209">
                  <c:v>98.07102152</c:v>
                </c:pt>
                <c:pt idx="5210">
                  <c:v>82.95502148</c:v>
                </c:pt>
                <c:pt idx="5211">
                  <c:v>96.96052317</c:v>
                </c:pt>
                <c:pt idx="5212">
                  <c:v>95.35210087</c:v>
                </c:pt>
                <c:pt idx="5213">
                  <c:v>97.99059548</c:v>
                </c:pt>
                <c:pt idx="5214">
                  <c:v>97.29190343</c:v>
                </c:pt>
                <c:pt idx="5215">
                  <c:v>96.33218553</c:v>
                </c:pt>
                <c:pt idx="5216">
                  <c:v>89.96979627</c:v>
                </c:pt>
                <c:pt idx="5217">
                  <c:v>97.5190093</c:v>
                </c:pt>
                <c:pt idx="5218">
                  <c:v>98.89295785</c:v>
                </c:pt>
                <c:pt idx="5219">
                  <c:v>97.59915101</c:v>
                </c:pt>
                <c:pt idx="5220">
                  <c:v>97.32795783</c:v>
                </c:pt>
                <c:pt idx="5221">
                  <c:v>53.98032765</c:v>
                </c:pt>
                <c:pt idx="5222">
                  <c:v>95.5832938</c:v>
                </c:pt>
                <c:pt idx="5223">
                  <c:v>90.04644056</c:v>
                </c:pt>
                <c:pt idx="5224">
                  <c:v>95.11745695</c:v>
                </c:pt>
                <c:pt idx="5225">
                  <c:v>95.04868218</c:v>
                </c:pt>
                <c:pt idx="5226">
                  <c:v>96.06526034</c:v>
                </c:pt>
                <c:pt idx="5227">
                  <c:v>82.69985216</c:v>
                </c:pt>
                <c:pt idx="5228">
                  <c:v>96.07137988</c:v>
                </c:pt>
                <c:pt idx="5229">
                  <c:v>39.61442626</c:v>
                </c:pt>
                <c:pt idx="5230">
                  <c:v>97.79947802</c:v>
                </c:pt>
                <c:pt idx="5231">
                  <c:v>96.39031675</c:v>
                </c:pt>
                <c:pt idx="5232">
                  <c:v>97.43662969</c:v>
                </c:pt>
                <c:pt idx="5233">
                  <c:v>96.94419261</c:v>
                </c:pt>
                <c:pt idx="5234">
                  <c:v>97.30139283</c:v>
                </c:pt>
                <c:pt idx="5235">
                  <c:v>97.30780347</c:v>
                </c:pt>
                <c:pt idx="5236">
                  <c:v>66.41460965</c:v>
                </c:pt>
                <c:pt idx="5237">
                  <c:v>97.56141568</c:v>
                </c:pt>
                <c:pt idx="5238">
                  <c:v>90.32498352</c:v>
                </c:pt>
                <c:pt idx="5239">
                  <c:v>95.54384036</c:v>
                </c:pt>
                <c:pt idx="5240">
                  <c:v>96.50888322</c:v>
                </c:pt>
                <c:pt idx="5241">
                  <c:v>97.89207889</c:v>
                </c:pt>
                <c:pt idx="5242">
                  <c:v>68.4349262</c:v>
                </c:pt>
                <c:pt idx="5243">
                  <c:v>81.01967789</c:v>
                </c:pt>
                <c:pt idx="5244">
                  <c:v>95.79616936</c:v>
                </c:pt>
                <c:pt idx="5245">
                  <c:v>95.90419731</c:v>
                </c:pt>
                <c:pt idx="5246">
                  <c:v>97.99291732</c:v>
                </c:pt>
                <c:pt idx="5247">
                  <c:v>97.1425719</c:v>
                </c:pt>
                <c:pt idx="5248">
                  <c:v>95.62424391</c:v>
                </c:pt>
                <c:pt idx="5249">
                  <c:v>97.25831207</c:v>
                </c:pt>
                <c:pt idx="5250">
                  <c:v>96.20645571</c:v>
                </c:pt>
                <c:pt idx="5251">
                  <c:v>95.18074115</c:v>
                </c:pt>
                <c:pt idx="5252">
                  <c:v>96.35720043</c:v>
                </c:pt>
                <c:pt idx="5253">
                  <c:v>96.34698184</c:v>
                </c:pt>
                <c:pt idx="5254">
                  <c:v>97.40761576</c:v>
                </c:pt>
                <c:pt idx="5255">
                  <c:v>88.49974855</c:v>
                </c:pt>
                <c:pt idx="5256">
                  <c:v>90.17552754</c:v>
                </c:pt>
                <c:pt idx="5257">
                  <c:v>97.97172809</c:v>
                </c:pt>
                <c:pt idx="5258">
                  <c:v>87.48626763</c:v>
                </c:pt>
                <c:pt idx="5259">
                  <c:v>81.71509739</c:v>
                </c:pt>
                <c:pt idx="5260">
                  <c:v>97.76801133</c:v>
                </c:pt>
                <c:pt idx="5261">
                  <c:v>88.81061476</c:v>
                </c:pt>
                <c:pt idx="5262">
                  <c:v>97.51790847</c:v>
                </c:pt>
                <c:pt idx="5263">
                  <c:v>82.57627525</c:v>
                </c:pt>
                <c:pt idx="5264">
                  <c:v>97.18894735</c:v>
                </c:pt>
                <c:pt idx="5265">
                  <c:v>97.625968</c:v>
                </c:pt>
                <c:pt idx="5266">
                  <c:v>81.62413965</c:v>
                </c:pt>
                <c:pt idx="5267">
                  <c:v>89.68873251</c:v>
                </c:pt>
                <c:pt idx="5268">
                  <c:v>97.44944575</c:v>
                </c:pt>
                <c:pt idx="5269">
                  <c:v>90.59972191</c:v>
                </c:pt>
                <c:pt idx="5270">
                  <c:v>95.77693044</c:v>
                </c:pt>
                <c:pt idx="5271">
                  <c:v>81.70297917</c:v>
                </c:pt>
                <c:pt idx="5272">
                  <c:v>89.08125415</c:v>
                </c:pt>
                <c:pt idx="5273">
                  <c:v>97.65060738</c:v>
                </c:pt>
                <c:pt idx="5274">
                  <c:v>97.50543722</c:v>
                </c:pt>
                <c:pt idx="5275">
                  <c:v>90.04500492</c:v>
                </c:pt>
                <c:pt idx="5276">
                  <c:v>68.64566751</c:v>
                </c:pt>
                <c:pt idx="5277">
                  <c:v>90.28921245</c:v>
                </c:pt>
                <c:pt idx="5278">
                  <c:v>90.52417127</c:v>
                </c:pt>
                <c:pt idx="5279">
                  <c:v>90.57210406</c:v>
                </c:pt>
                <c:pt idx="5280">
                  <c:v>90.66365906</c:v>
                </c:pt>
                <c:pt idx="5281">
                  <c:v>83.04618872</c:v>
                </c:pt>
                <c:pt idx="5282">
                  <c:v>96.77920601</c:v>
                </c:pt>
                <c:pt idx="5283">
                  <c:v>97.71712343</c:v>
                </c:pt>
                <c:pt idx="5284">
                  <c:v>97.45597318</c:v>
                </c:pt>
                <c:pt idx="5285">
                  <c:v>97.45845268</c:v>
                </c:pt>
                <c:pt idx="5286">
                  <c:v>95.82438192</c:v>
                </c:pt>
                <c:pt idx="5287">
                  <c:v>68.98148199</c:v>
                </c:pt>
                <c:pt idx="5288">
                  <c:v>97.51269221</c:v>
                </c:pt>
                <c:pt idx="5289">
                  <c:v>96.24106565</c:v>
                </c:pt>
                <c:pt idx="5290">
                  <c:v>88.39007654</c:v>
                </c:pt>
                <c:pt idx="5291">
                  <c:v>89.82297264</c:v>
                </c:pt>
                <c:pt idx="5292">
                  <c:v>99.09830931</c:v>
                </c:pt>
                <c:pt idx="5293">
                  <c:v>99.07906261</c:v>
                </c:pt>
                <c:pt idx="5294">
                  <c:v>97.66865829</c:v>
                </c:pt>
                <c:pt idx="5295">
                  <c:v>76.25061179</c:v>
                </c:pt>
                <c:pt idx="5296">
                  <c:v>90.40428727</c:v>
                </c:pt>
                <c:pt idx="5297">
                  <c:v>89.83332746</c:v>
                </c:pt>
                <c:pt idx="5298">
                  <c:v>90.45531926</c:v>
                </c:pt>
                <c:pt idx="5299">
                  <c:v>97.53973775</c:v>
                </c:pt>
                <c:pt idx="5300">
                  <c:v>97.24887292</c:v>
                </c:pt>
                <c:pt idx="5301">
                  <c:v>93.8051349</c:v>
                </c:pt>
                <c:pt idx="5302">
                  <c:v>97.40115814</c:v>
                </c:pt>
                <c:pt idx="5303">
                  <c:v>96.74569412</c:v>
                </c:pt>
                <c:pt idx="5304">
                  <c:v>89.86574231</c:v>
                </c:pt>
                <c:pt idx="5305">
                  <c:v>97.55282294</c:v>
                </c:pt>
                <c:pt idx="5306">
                  <c:v>89.69558843</c:v>
                </c:pt>
                <c:pt idx="5307">
                  <c:v>89.8636652</c:v>
                </c:pt>
                <c:pt idx="5308">
                  <c:v>97.85865837</c:v>
                </c:pt>
                <c:pt idx="5309">
                  <c:v>90.97503679</c:v>
                </c:pt>
                <c:pt idx="5310">
                  <c:v>97.55427853</c:v>
                </c:pt>
                <c:pt idx="5311">
                  <c:v>95.87142056</c:v>
                </c:pt>
                <c:pt idx="5312">
                  <c:v>88.97799288</c:v>
                </c:pt>
                <c:pt idx="5313">
                  <c:v>90.18159654</c:v>
                </c:pt>
                <c:pt idx="5314">
                  <c:v>90.65480183</c:v>
                </c:pt>
                <c:pt idx="5315">
                  <c:v>90.03857563</c:v>
                </c:pt>
                <c:pt idx="5316">
                  <c:v>97.78050293</c:v>
                </c:pt>
                <c:pt idx="5317">
                  <c:v>98.02481604</c:v>
                </c:pt>
                <c:pt idx="5318">
                  <c:v>97.28957609</c:v>
                </c:pt>
                <c:pt idx="5319">
                  <c:v>97.66350756</c:v>
                </c:pt>
                <c:pt idx="5320">
                  <c:v>90.69145981</c:v>
                </c:pt>
                <c:pt idx="5321">
                  <c:v>96.34908346</c:v>
                </c:pt>
                <c:pt idx="5322">
                  <c:v>90.26205256</c:v>
                </c:pt>
                <c:pt idx="5323">
                  <c:v>97.53004017</c:v>
                </c:pt>
                <c:pt idx="5324">
                  <c:v>97.28757499</c:v>
                </c:pt>
                <c:pt idx="5325">
                  <c:v>90.29377287</c:v>
                </c:pt>
                <c:pt idx="5326">
                  <c:v>96.25035555</c:v>
                </c:pt>
                <c:pt idx="5327">
                  <c:v>88.17425747</c:v>
                </c:pt>
                <c:pt idx="5328">
                  <c:v>90.54332535</c:v>
                </c:pt>
                <c:pt idx="5329">
                  <c:v>75.36604933</c:v>
                </c:pt>
                <c:pt idx="5330">
                  <c:v>97.48957474</c:v>
                </c:pt>
                <c:pt idx="5331">
                  <c:v>90.50242343</c:v>
                </c:pt>
                <c:pt idx="5332">
                  <c:v>97.55829946</c:v>
                </c:pt>
                <c:pt idx="5333">
                  <c:v>90.34091176</c:v>
                </c:pt>
                <c:pt idx="5334">
                  <c:v>97.85894454</c:v>
                </c:pt>
                <c:pt idx="5335">
                  <c:v>88.97329344</c:v>
                </c:pt>
                <c:pt idx="5336">
                  <c:v>97.27925022</c:v>
                </c:pt>
                <c:pt idx="5337">
                  <c:v>96.11603366</c:v>
                </c:pt>
                <c:pt idx="5338">
                  <c:v>97.62078244</c:v>
                </c:pt>
                <c:pt idx="5339">
                  <c:v>97.38589574</c:v>
                </c:pt>
                <c:pt idx="5340">
                  <c:v>94.96991998</c:v>
                </c:pt>
                <c:pt idx="5341">
                  <c:v>88.23935644</c:v>
                </c:pt>
                <c:pt idx="5342">
                  <c:v>96.09492288</c:v>
                </c:pt>
                <c:pt idx="5343">
                  <c:v>97.56950664</c:v>
                </c:pt>
                <c:pt idx="5344">
                  <c:v>88.49256157</c:v>
                </c:pt>
                <c:pt idx="5345">
                  <c:v>97.2266198</c:v>
                </c:pt>
                <c:pt idx="5346">
                  <c:v>97.45112305</c:v>
                </c:pt>
                <c:pt idx="5347">
                  <c:v>98.57612701</c:v>
                </c:pt>
                <c:pt idx="5348">
                  <c:v>97.46617589</c:v>
                </c:pt>
                <c:pt idx="5349">
                  <c:v>97.09618707</c:v>
                </c:pt>
                <c:pt idx="5350">
                  <c:v>97.88797816</c:v>
                </c:pt>
                <c:pt idx="5351">
                  <c:v>89.2252691</c:v>
                </c:pt>
                <c:pt idx="5352">
                  <c:v>83.21794233</c:v>
                </c:pt>
                <c:pt idx="5353">
                  <c:v>97.61976347</c:v>
                </c:pt>
                <c:pt idx="5354">
                  <c:v>97.48836933</c:v>
                </c:pt>
                <c:pt idx="5355">
                  <c:v>96.8251855</c:v>
                </c:pt>
                <c:pt idx="5356">
                  <c:v>97.30224427</c:v>
                </c:pt>
                <c:pt idx="5357">
                  <c:v>97.70223499</c:v>
                </c:pt>
                <c:pt idx="5358">
                  <c:v>96.64947498</c:v>
                </c:pt>
                <c:pt idx="5359">
                  <c:v>95.7207634</c:v>
                </c:pt>
                <c:pt idx="5360">
                  <c:v>82.49449938</c:v>
                </c:pt>
                <c:pt idx="5361">
                  <c:v>73.70894273</c:v>
                </c:pt>
                <c:pt idx="5362">
                  <c:v>97.3067513</c:v>
                </c:pt>
                <c:pt idx="5363">
                  <c:v>97.85995397</c:v>
                </c:pt>
                <c:pt idx="5364">
                  <c:v>75.08141995</c:v>
                </c:pt>
                <c:pt idx="5365">
                  <c:v>96.93675922</c:v>
                </c:pt>
                <c:pt idx="5366">
                  <c:v>97.29507208</c:v>
                </c:pt>
                <c:pt idx="5367">
                  <c:v>82.78505808</c:v>
                </c:pt>
                <c:pt idx="5368">
                  <c:v>82.35227744</c:v>
                </c:pt>
                <c:pt idx="5369">
                  <c:v>82.89575599</c:v>
                </c:pt>
                <c:pt idx="5370">
                  <c:v>97.31747733</c:v>
                </c:pt>
                <c:pt idx="5371">
                  <c:v>95.3897318</c:v>
                </c:pt>
                <c:pt idx="5372">
                  <c:v>82.90739172</c:v>
                </c:pt>
                <c:pt idx="5373">
                  <c:v>97.57615527</c:v>
                </c:pt>
                <c:pt idx="5374">
                  <c:v>95.73833402</c:v>
                </c:pt>
                <c:pt idx="5375">
                  <c:v>82.90541011</c:v>
                </c:pt>
                <c:pt idx="5376">
                  <c:v>97.20530309</c:v>
                </c:pt>
                <c:pt idx="5377">
                  <c:v>82.0854984</c:v>
                </c:pt>
                <c:pt idx="5378">
                  <c:v>97.66172496</c:v>
                </c:pt>
              </c:strCache>
            </c:strRef>
          </c:xVal>
          <c:yVal>
            <c:numRef>
              <c:f>'Parsimonious Model'!$C$29:$C$5407</c:f>
              <c:numCache>
                <c:formatCode>General</c:formatCode>
                <c:ptCount val="5379"/>
                <c:pt idx="0">
                  <c:v>0.52189875739921376</c:v>
                </c:pt>
                <c:pt idx="1">
                  <c:v>-1.3724806176895328</c:v>
                </c:pt>
                <c:pt idx="2">
                  <c:v>-2.0639725686975652</c:v>
                </c:pt>
                <c:pt idx="3">
                  <c:v>-2.7734235321454719</c:v>
                </c:pt>
                <c:pt idx="4">
                  <c:v>-7.8851456897950527</c:v>
                </c:pt>
                <c:pt idx="5">
                  <c:v>5.3266725134635067</c:v>
                </c:pt>
                <c:pt idx="6">
                  <c:v>6.9216393957987066E-3</c:v>
                </c:pt>
                <c:pt idx="7">
                  <c:v>-1.8209582444750794</c:v>
                </c:pt>
                <c:pt idx="8">
                  <c:v>-0.85962556586423489</c:v>
                </c:pt>
                <c:pt idx="9">
                  <c:v>-1.3859232276979867</c:v>
                </c:pt>
                <c:pt idx="10">
                  <c:v>6.4749152791773383</c:v>
                </c:pt>
                <c:pt idx="11">
                  <c:v>1.8368333929984573</c:v>
                </c:pt>
                <c:pt idx="12">
                  <c:v>0.53734574948988723</c:v>
                </c:pt>
                <c:pt idx="13">
                  <c:v>0.36429854184866883</c:v>
                </c:pt>
                <c:pt idx="14">
                  <c:v>1.2131461564881789</c:v>
                </c:pt>
                <c:pt idx="15">
                  <c:v>3.2041500904238234</c:v>
                </c:pt>
                <c:pt idx="16">
                  <c:v>0.18971447516246087</c:v>
                </c:pt>
                <c:pt idx="17">
                  <c:v>1.9548897545436006</c:v>
                </c:pt>
                <c:pt idx="18">
                  <c:v>-1.0607870182085009</c:v>
                </c:pt>
                <c:pt idx="19">
                  <c:v>-0.10998755639148783</c:v>
                </c:pt>
                <c:pt idx="20">
                  <c:v>3.103864606575641</c:v>
                </c:pt>
                <c:pt idx="21">
                  <c:v>8.6659502003998412</c:v>
                </c:pt>
                <c:pt idx="22">
                  <c:v>2.6361213847981873</c:v>
                </c:pt>
                <c:pt idx="23">
                  <c:v>2.081835507656578</c:v>
                </c:pt>
                <c:pt idx="24">
                  <c:v>1.346484765256946</c:v>
                </c:pt>
                <c:pt idx="25">
                  <c:v>-0.93534700568683604</c:v>
                </c:pt>
                <c:pt idx="26">
                  <c:v>-3.5278673128002538</c:v>
                </c:pt>
                <c:pt idx="27">
                  <c:v>-0.70239148264758455</c:v>
                </c:pt>
                <c:pt idx="28">
                  <c:v>1.5113653231483823</c:v>
                </c:pt>
                <c:pt idx="29">
                  <c:v>-1.5275665717744289</c:v>
                </c:pt>
                <c:pt idx="30">
                  <c:v>8.3587082475233103</c:v>
                </c:pt>
                <c:pt idx="31">
                  <c:v>-0.2725476701774312</c:v>
                </c:pt>
                <c:pt idx="32">
                  <c:v>-1.755806395017359</c:v>
                </c:pt>
                <c:pt idx="33">
                  <c:v>1.8508396034159915</c:v>
                </c:pt>
                <c:pt idx="34">
                  <c:v>-0.9997871778442402</c:v>
                </c:pt>
                <c:pt idx="35">
                  <c:v>0.57892251299182362</c:v>
                </c:pt>
                <c:pt idx="36">
                  <c:v>-2.4184345398545588</c:v>
                </c:pt>
                <c:pt idx="37">
                  <c:v>-2.4492376522460688</c:v>
                </c:pt>
                <c:pt idx="38">
                  <c:v>2.0107401993341512</c:v>
                </c:pt>
                <c:pt idx="39">
                  <c:v>-0.32607562626766651</c:v>
                </c:pt>
                <c:pt idx="40">
                  <c:v>5.0413266260301697</c:v>
                </c:pt>
                <c:pt idx="41">
                  <c:v>-0.18587078928990763</c:v>
                </c:pt>
                <c:pt idx="42">
                  <c:v>-1.1858693199712178</c:v>
                </c:pt>
                <c:pt idx="43">
                  <c:v>-2.5208292773256744</c:v>
                </c:pt>
                <c:pt idx="44">
                  <c:v>2.5900006965012352</c:v>
                </c:pt>
                <c:pt idx="45">
                  <c:v>2.7258653787893934</c:v>
                </c:pt>
                <c:pt idx="46">
                  <c:v>3.1359513783889525</c:v>
                </c:pt>
                <c:pt idx="47">
                  <c:v>2.7524780233711255</c:v>
                </c:pt>
                <c:pt idx="48">
                  <c:v>0.80766128126316517</c:v>
                </c:pt>
                <c:pt idx="49">
                  <c:v>-0.32012743412207101</c:v>
                </c:pt>
                <c:pt idx="50">
                  <c:v>2.6520247801524022</c:v>
                </c:pt>
                <c:pt idx="51">
                  <c:v>-4.1142139739505978E-2</c:v>
                </c:pt>
                <c:pt idx="52">
                  <c:v>-2.412111620848421</c:v>
                </c:pt>
                <c:pt idx="53">
                  <c:v>3.4969557345399664</c:v>
                </c:pt>
                <c:pt idx="54">
                  <c:v>-0.43247961385360156</c:v>
                </c:pt>
                <c:pt idx="55">
                  <c:v>3.4816212023610973</c:v>
                </c:pt>
                <c:pt idx="56">
                  <c:v>-0.32122561592468912</c:v>
                </c:pt>
                <c:pt idx="57">
                  <c:v>8.8983002276459189</c:v>
                </c:pt>
                <c:pt idx="58">
                  <c:v>-6.0444887301756154</c:v>
                </c:pt>
                <c:pt idx="59">
                  <c:v>-3.1332666650477563</c:v>
                </c:pt>
                <c:pt idx="60">
                  <c:v>-7.4616038132915463</c:v>
                </c:pt>
                <c:pt idx="61">
                  <c:v>-2.4641202691180553</c:v>
                </c:pt>
                <c:pt idx="62">
                  <c:v>-1.4616028626369229</c:v>
                </c:pt>
                <c:pt idx="63">
                  <c:v>-4.7150675856658921</c:v>
                </c:pt>
                <c:pt idx="64">
                  <c:v>-6.6991787586405422</c:v>
                </c:pt>
                <c:pt idx="65">
                  <c:v>-3.4616045897550407</c:v>
                </c:pt>
                <c:pt idx="66">
                  <c:v>-1.4616052207384058</c:v>
                </c:pt>
                <c:pt idx="67">
                  <c:v>-6.7150687925860097</c:v>
                </c:pt>
                <c:pt idx="68">
                  <c:v>-5.4639786592958757</c:v>
                </c:pt>
                <c:pt idx="69">
                  <c:v>-3.7174393597498465</c:v>
                </c:pt>
                <c:pt idx="70">
                  <c:v>-0.46397662477016866</c:v>
                </c:pt>
                <c:pt idx="71">
                  <c:v>-4.7174400905830538</c:v>
                </c:pt>
                <c:pt idx="72">
                  <c:v>2.536023582651211</c:v>
                </c:pt>
                <c:pt idx="73">
                  <c:v>2.6291343005764531</c:v>
                </c:pt>
                <c:pt idx="74">
                  <c:v>-10.297026915053692</c:v>
                </c:pt>
                <c:pt idx="75">
                  <c:v>-16.496026048681429</c:v>
                </c:pt>
                <c:pt idx="76">
                  <c:v>1.4274274481319509</c:v>
                </c:pt>
                <c:pt idx="77">
                  <c:v>26.002142123700835</c:v>
                </c:pt>
                <c:pt idx="78">
                  <c:v>6.6333029326539616</c:v>
                </c:pt>
                <c:pt idx="79">
                  <c:v>0.66971838426829322</c:v>
                </c:pt>
                <c:pt idx="80">
                  <c:v>18.916895669243075</c:v>
                </c:pt>
                <c:pt idx="81">
                  <c:v>2.6528073249170632</c:v>
                </c:pt>
                <c:pt idx="82">
                  <c:v>2.3121426642467213</c:v>
                </c:pt>
                <c:pt idx="83">
                  <c:v>1.1585469661531107</c:v>
                </c:pt>
                <c:pt idx="84">
                  <c:v>8.6004597080389686</c:v>
                </c:pt>
                <c:pt idx="85">
                  <c:v>5.7081847187267982</c:v>
                </c:pt>
                <c:pt idx="86">
                  <c:v>-2.4167290980226426</c:v>
                </c:pt>
                <c:pt idx="87">
                  <c:v>-0.88803561585585555</c:v>
                </c:pt>
                <c:pt idx="88">
                  <c:v>2.2170009252474046</c:v>
                </c:pt>
                <c:pt idx="89">
                  <c:v>0.81522577218798631</c:v>
                </c:pt>
                <c:pt idx="90">
                  <c:v>-2.3483827719920924</c:v>
                </c:pt>
                <c:pt idx="91">
                  <c:v>0.12528318440578801</c:v>
                </c:pt>
                <c:pt idx="92">
                  <c:v>-2.5151166550292743</c:v>
                </c:pt>
                <c:pt idx="93">
                  <c:v>7.0790765986046296</c:v>
                </c:pt>
                <c:pt idx="94">
                  <c:v>-0.49329903481415727</c:v>
                </c:pt>
                <c:pt idx="95">
                  <c:v>2.0644714572473504</c:v>
                </c:pt>
                <c:pt idx="96">
                  <c:v>-7.0158494729725902</c:v>
                </c:pt>
                <c:pt idx="97">
                  <c:v>-7.8176863726642978</c:v>
                </c:pt>
                <c:pt idx="98">
                  <c:v>-22.6240472580035</c:v>
                </c:pt>
                <c:pt idx="99">
                  <c:v>-1.6591742983672759</c:v>
                </c:pt>
                <c:pt idx="100">
                  <c:v>0.33784618136832023</c:v>
                </c:pt>
                <c:pt idx="101">
                  <c:v>-2.9662924454859763</c:v>
                </c:pt>
                <c:pt idx="102">
                  <c:v>1.1683559311014022</c:v>
                </c:pt>
                <c:pt idx="103">
                  <c:v>0.77235353130031115</c:v>
                </c:pt>
                <c:pt idx="104">
                  <c:v>3.3121177160205946</c:v>
                </c:pt>
                <c:pt idx="105">
                  <c:v>0.51890620984644897</c:v>
                </c:pt>
                <c:pt idx="106">
                  <c:v>-6.19915473029954</c:v>
                </c:pt>
                <c:pt idx="107">
                  <c:v>3.476226572298728</c:v>
                </c:pt>
                <c:pt idx="108">
                  <c:v>1.0399772952838049</c:v>
                </c:pt>
                <c:pt idx="109">
                  <c:v>-1.1140890405604722</c:v>
                </c:pt>
                <c:pt idx="110">
                  <c:v>5.3825941845067007</c:v>
                </c:pt>
                <c:pt idx="111">
                  <c:v>3.0232564876437635</c:v>
                </c:pt>
                <c:pt idx="112">
                  <c:v>1.4783044952482385</c:v>
                </c:pt>
                <c:pt idx="113">
                  <c:v>3.8317587481887472</c:v>
                </c:pt>
                <c:pt idx="114">
                  <c:v>-16.186368267392581</c:v>
                </c:pt>
                <c:pt idx="115">
                  <c:v>-0.50061295270702999</c:v>
                </c:pt>
                <c:pt idx="116">
                  <c:v>-0.22945951770871886</c:v>
                </c:pt>
                <c:pt idx="117">
                  <c:v>0.99433147337438754</c:v>
                </c:pt>
                <c:pt idx="118">
                  <c:v>-1.5951143748325478</c:v>
                </c:pt>
                <c:pt idx="119">
                  <c:v>0.61138614341818709</c:v>
                </c:pt>
                <c:pt idx="120">
                  <c:v>5.7255126405004262</c:v>
                </c:pt>
                <c:pt idx="121">
                  <c:v>-5.5590360799631071</c:v>
                </c:pt>
                <c:pt idx="122">
                  <c:v>-8.5930177388148365</c:v>
                </c:pt>
                <c:pt idx="123">
                  <c:v>1.2245237910800455</c:v>
                </c:pt>
                <c:pt idx="124">
                  <c:v>2.7511331327116721</c:v>
                </c:pt>
                <c:pt idx="125">
                  <c:v>-2.0442382806770496</c:v>
                </c:pt>
                <c:pt idx="126">
                  <c:v>-4.9671752333184145</c:v>
                </c:pt>
                <c:pt idx="127">
                  <c:v>1.2385820090498214</c:v>
                </c:pt>
                <c:pt idx="128">
                  <c:v>2.8127799896497976</c:v>
                </c:pt>
                <c:pt idx="129">
                  <c:v>3.423209523925749</c:v>
                </c:pt>
                <c:pt idx="130">
                  <c:v>-4.2188400902594339</c:v>
                </c:pt>
                <c:pt idx="131">
                  <c:v>-0.99194080347209024</c:v>
                </c:pt>
                <c:pt idx="132">
                  <c:v>4.5040465285337206</c:v>
                </c:pt>
                <c:pt idx="133">
                  <c:v>1.9351815956915743</c:v>
                </c:pt>
                <c:pt idx="134">
                  <c:v>-0.47218214669227621</c:v>
                </c:pt>
                <c:pt idx="135">
                  <c:v>1.1817144501875987E-2</c:v>
                </c:pt>
                <c:pt idx="136">
                  <c:v>-2.9969128674863441</c:v>
                </c:pt>
                <c:pt idx="137">
                  <c:v>-1.0012078908227409</c:v>
                </c:pt>
                <c:pt idx="138">
                  <c:v>1.0395999088373742E-2</c:v>
                </c:pt>
                <c:pt idx="139">
                  <c:v>-2.6988501128784037E-3</c:v>
                </c:pt>
                <c:pt idx="140">
                  <c:v>-4.9800170087116697</c:v>
                </c:pt>
                <c:pt idx="141">
                  <c:v>0.49760715152524426</c:v>
                </c:pt>
                <c:pt idx="142">
                  <c:v>1.7101110300122002</c:v>
                </c:pt>
                <c:pt idx="143">
                  <c:v>-0.51943518857825666</c:v>
                </c:pt>
                <c:pt idx="144">
                  <c:v>-3.781151999206628</c:v>
                </c:pt>
                <c:pt idx="145">
                  <c:v>-6.2973014713724353</c:v>
                </c:pt>
                <c:pt idx="146">
                  <c:v>-0.29279482568320248</c:v>
                </c:pt>
                <c:pt idx="147">
                  <c:v>1.7215907159232842</c:v>
                </c:pt>
                <c:pt idx="148">
                  <c:v>5.6636599731212414</c:v>
                </c:pt>
                <c:pt idx="149">
                  <c:v>2.5240849591444743</c:v>
                </c:pt>
                <c:pt idx="150">
                  <c:v>1.8681043319210744</c:v>
                </c:pt>
                <c:pt idx="151">
                  <c:v>3.1372020668809739</c:v>
                </c:pt>
                <c:pt idx="152">
                  <c:v>5.921180624779538</c:v>
                </c:pt>
                <c:pt idx="153">
                  <c:v>6.6922749371905184</c:v>
                </c:pt>
                <c:pt idx="154">
                  <c:v>2.633380416032935</c:v>
                </c:pt>
                <c:pt idx="155">
                  <c:v>7.5339770879404995</c:v>
                </c:pt>
                <c:pt idx="156">
                  <c:v>-0.4652132473081565</c:v>
                </c:pt>
                <c:pt idx="157">
                  <c:v>-4.8908406487103377</c:v>
                </c:pt>
                <c:pt idx="158">
                  <c:v>-2.8920245722911915</c:v>
                </c:pt>
                <c:pt idx="159">
                  <c:v>-2.9947739894715966</c:v>
                </c:pt>
                <c:pt idx="160">
                  <c:v>-6.5095155922351182</c:v>
                </c:pt>
                <c:pt idx="161">
                  <c:v>1.5860875253573283</c:v>
                </c:pt>
                <c:pt idx="162">
                  <c:v>5.3928258392758721E-2</c:v>
                </c:pt>
                <c:pt idx="163">
                  <c:v>-4.3451856244023332</c:v>
                </c:pt>
                <c:pt idx="164">
                  <c:v>0.81589429535318914</c:v>
                </c:pt>
                <c:pt idx="165">
                  <c:v>4.8893988104562851</c:v>
                </c:pt>
                <c:pt idx="166">
                  <c:v>-1.615970791044063</c:v>
                </c:pt>
                <c:pt idx="167">
                  <c:v>7.1731439427198751</c:v>
                </c:pt>
                <c:pt idx="168">
                  <c:v>3.5175345346714693</c:v>
                </c:pt>
                <c:pt idx="169">
                  <c:v>0.65166615072676848</c:v>
                </c:pt>
                <c:pt idx="170">
                  <c:v>2.1181517411526585</c:v>
                </c:pt>
                <c:pt idx="171">
                  <c:v>2.6656698498870952</c:v>
                </c:pt>
                <c:pt idx="172">
                  <c:v>0.69797454432880102</c:v>
                </c:pt>
                <c:pt idx="173">
                  <c:v>-0.67527429618388624</c:v>
                </c:pt>
                <c:pt idx="174">
                  <c:v>7.9034830646500467</c:v>
                </c:pt>
                <c:pt idx="175">
                  <c:v>-5.0965143358901486</c:v>
                </c:pt>
                <c:pt idx="176">
                  <c:v>-2.2342961471589007</c:v>
                </c:pt>
                <c:pt idx="177">
                  <c:v>-0.96963636976147427</c:v>
                </c:pt>
                <c:pt idx="178">
                  <c:v>2.1959112397625091</c:v>
                </c:pt>
                <c:pt idx="179">
                  <c:v>-2.6113125839836471</c:v>
                </c:pt>
                <c:pt idx="180">
                  <c:v>-2.2667878028148039</c:v>
                </c:pt>
                <c:pt idx="181">
                  <c:v>1.5842083171318677</c:v>
                </c:pt>
                <c:pt idx="182">
                  <c:v>3.2463996965007027</c:v>
                </c:pt>
                <c:pt idx="183">
                  <c:v>7.7425421871772642</c:v>
                </c:pt>
                <c:pt idx="184">
                  <c:v>-0.23996423069974071</c:v>
                </c:pt>
                <c:pt idx="185">
                  <c:v>2.2291006137901519</c:v>
                </c:pt>
                <c:pt idx="186">
                  <c:v>2.2414051657953422</c:v>
                </c:pt>
                <c:pt idx="187">
                  <c:v>1.735989363104224</c:v>
                </c:pt>
                <c:pt idx="188">
                  <c:v>4.2491974429026413E-2</c:v>
                </c:pt>
                <c:pt idx="189">
                  <c:v>-0.99521657352981663</c:v>
                </c:pt>
                <c:pt idx="190">
                  <c:v>1.1747885058242105</c:v>
                </c:pt>
                <c:pt idx="191">
                  <c:v>0.85910348187434238</c:v>
                </c:pt>
                <c:pt idx="192">
                  <c:v>2.9268155164871672</c:v>
                </c:pt>
                <c:pt idx="193">
                  <c:v>4.0210414784396562</c:v>
                </c:pt>
                <c:pt idx="194">
                  <c:v>-2.4405612878225327</c:v>
                </c:pt>
                <c:pt idx="195">
                  <c:v>-6.4405588156080427</c:v>
                </c:pt>
                <c:pt idx="196">
                  <c:v>-7.6978216354742699</c:v>
                </c:pt>
                <c:pt idx="197">
                  <c:v>-7.6940242123875038</c:v>
                </c:pt>
                <c:pt idx="198">
                  <c:v>-5.6940243657787164</c:v>
                </c:pt>
                <c:pt idx="199">
                  <c:v>-5.6940246862211268</c:v>
                </c:pt>
                <c:pt idx="200">
                  <c:v>-5.1870950706134664</c:v>
                </c:pt>
                <c:pt idx="201">
                  <c:v>-0.58358341562423277</c:v>
                </c:pt>
                <c:pt idx="202">
                  <c:v>2.3954577810575728</c:v>
                </c:pt>
                <c:pt idx="203">
                  <c:v>-2.9518069991650151</c:v>
                </c:pt>
                <c:pt idx="204">
                  <c:v>0.31365858769912336</c:v>
                </c:pt>
                <c:pt idx="205">
                  <c:v>3.3772613829412137</c:v>
                </c:pt>
                <c:pt idx="206">
                  <c:v>-11.715299412773575</c:v>
                </c:pt>
                <c:pt idx="207">
                  <c:v>4.573090953757216</c:v>
                </c:pt>
                <c:pt idx="208">
                  <c:v>1.006374708618722</c:v>
                </c:pt>
                <c:pt idx="209">
                  <c:v>-0.1739959942143372</c:v>
                </c:pt>
                <c:pt idx="210">
                  <c:v>5.0986494158257756</c:v>
                </c:pt>
                <c:pt idx="211">
                  <c:v>-2.2549479654222324</c:v>
                </c:pt>
                <c:pt idx="212">
                  <c:v>-0.6695845706624084</c:v>
                </c:pt>
                <c:pt idx="213">
                  <c:v>-4.2389899148766403</c:v>
                </c:pt>
                <c:pt idx="214">
                  <c:v>0.33314398759021913</c:v>
                </c:pt>
                <c:pt idx="215">
                  <c:v>-2.4855924949843882</c:v>
                </c:pt>
                <c:pt idx="216">
                  <c:v>-0.39185878970768329</c:v>
                </c:pt>
                <c:pt idx="217">
                  <c:v>2.7553747760947687</c:v>
                </c:pt>
                <c:pt idx="218">
                  <c:v>2.2469633820916357</c:v>
                </c:pt>
                <c:pt idx="219">
                  <c:v>2.199177449314675</c:v>
                </c:pt>
                <c:pt idx="220">
                  <c:v>6.8447723423304581</c:v>
                </c:pt>
                <c:pt idx="221">
                  <c:v>1.008068852917404</c:v>
                </c:pt>
                <c:pt idx="222">
                  <c:v>-3.6933962514069663E-3</c:v>
                </c:pt>
                <c:pt idx="223">
                  <c:v>-1.9620825300369233</c:v>
                </c:pt>
                <c:pt idx="224">
                  <c:v>-5.6013173249670132</c:v>
                </c:pt>
                <c:pt idx="225">
                  <c:v>2.2456839648278901</c:v>
                </c:pt>
                <c:pt idx="226">
                  <c:v>1.5007118112126108</c:v>
                </c:pt>
                <c:pt idx="227">
                  <c:v>7.6717551797713668E-3</c:v>
                </c:pt>
                <c:pt idx="228">
                  <c:v>2.0709836657721183</c:v>
                </c:pt>
                <c:pt idx="229">
                  <c:v>-1.495016905400945</c:v>
                </c:pt>
                <c:pt idx="230">
                  <c:v>0.62359651480710454</c:v>
                </c:pt>
                <c:pt idx="231">
                  <c:v>-1.0921919631103378</c:v>
                </c:pt>
                <c:pt idx="232">
                  <c:v>0.11975832260451114</c:v>
                </c:pt>
                <c:pt idx="233">
                  <c:v>1.0018438328908417</c:v>
                </c:pt>
                <c:pt idx="234">
                  <c:v>-0.7187059395421187</c:v>
                </c:pt>
                <c:pt idx="235">
                  <c:v>-6.4748717991311651</c:v>
                </c:pt>
                <c:pt idx="236">
                  <c:v>2.7925426570470648</c:v>
                </c:pt>
                <c:pt idx="237">
                  <c:v>-2.3603133575227986</c:v>
                </c:pt>
                <c:pt idx="238">
                  <c:v>4.1595967471178881</c:v>
                </c:pt>
                <c:pt idx="239">
                  <c:v>-1.2649472978660583</c:v>
                </c:pt>
                <c:pt idx="240">
                  <c:v>7.9744083315896148</c:v>
                </c:pt>
                <c:pt idx="241">
                  <c:v>-0.39445491151074918</c:v>
                </c:pt>
                <c:pt idx="242">
                  <c:v>2.6907752904701709</c:v>
                </c:pt>
                <c:pt idx="243">
                  <c:v>3.2361466711040521</c:v>
                </c:pt>
                <c:pt idx="244">
                  <c:v>-11.444358720652346</c:v>
                </c:pt>
                <c:pt idx="245">
                  <c:v>1.4425889153768452</c:v>
                </c:pt>
                <c:pt idx="246">
                  <c:v>2.2065359684333856</c:v>
                </c:pt>
                <c:pt idx="247">
                  <c:v>-0.35856588157537317</c:v>
                </c:pt>
                <c:pt idx="248">
                  <c:v>8.2079979953562798</c:v>
                </c:pt>
                <c:pt idx="249">
                  <c:v>-2.8508042792256845</c:v>
                </c:pt>
                <c:pt idx="250">
                  <c:v>3.5926908973341796</c:v>
                </c:pt>
                <c:pt idx="251">
                  <c:v>3.2294983503468444</c:v>
                </c:pt>
                <c:pt idx="252">
                  <c:v>3.1501606818414842</c:v>
                </c:pt>
                <c:pt idx="253">
                  <c:v>2.5506493705449884</c:v>
                </c:pt>
                <c:pt idx="254">
                  <c:v>-2.4651687325355596</c:v>
                </c:pt>
                <c:pt idx="255">
                  <c:v>-7.5874346694650541</c:v>
                </c:pt>
                <c:pt idx="256">
                  <c:v>0.69710688461647408</c:v>
                </c:pt>
                <c:pt idx="257">
                  <c:v>-1.0394968444290384</c:v>
                </c:pt>
                <c:pt idx="258">
                  <c:v>0.71615451143047437</c:v>
                </c:pt>
                <c:pt idx="259">
                  <c:v>-0.3798828457461525</c:v>
                </c:pt>
                <c:pt idx="260">
                  <c:v>-3.957679004639985</c:v>
                </c:pt>
                <c:pt idx="261">
                  <c:v>2.3394454218663725</c:v>
                </c:pt>
                <c:pt idx="262">
                  <c:v>1.500707137641939</c:v>
                </c:pt>
                <c:pt idx="263">
                  <c:v>4.5551774727385919E-3</c:v>
                </c:pt>
                <c:pt idx="264">
                  <c:v>2.7603765689976996</c:v>
                </c:pt>
                <c:pt idx="265">
                  <c:v>0.62605477505195495</c:v>
                </c:pt>
                <c:pt idx="266">
                  <c:v>-3.7326192167338377</c:v>
                </c:pt>
                <c:pt idx="267">
                  <c:v>-1.593308055259655</c:v>
                </c:pt>
                <c:pt idx="268">
                  <c:v>4.8513402754949198E-2</c:v>
                </c:pt>
                <c:pt idx="269">
                  <c:v>0.60068276076633254</c:v>
                </c:pt>
                <c:pt idx="270">
                  <c:v>-3.2464462267971896</c:v>
                </c:pt>
                <c:pt idx="271">
                  <c:v>-2.3716822731081493</c:v>
                </c:pt>
                <c:pt idx="272">
                  <c:v>3.7637388890723713</c:v>
                </c:pt>
                <c:pt idx="273">
                  <c:v>0.85801748585183191</c:v>
                </c:pt>
                <c:pt idx="274">
                  <c:v>4.5382001237420013</c:v>
                </c:pt>
                <c:pt idx="275">
                  <c:v>2.1573578646617904</c:v>
                </c:pt>
                <c:pt idx="276">
                  <c:v>-0.10847507209192031</c:v>
                </c:pt>
                <c:pt idx="277">
                  <c:v>0.75327027123358903</c:v>
                </c:pt>
                <c:pt idx="278">
                  <c:v>3.0713546648358374</c:v>
                </c:pt>
                <c:pt idx="279">
                  <c:v>3.2623792101173166</c:v>
                </c:pt>
                <c:pt idx="280">
                  <c:v>8.1815832122133543</c:v>
                </c:pt>
                <c:pt idx="281">
                  <c:v>7.8359978630981857</c:v>
                </c:pt>
                <c:pt idx="282">
                  <c:v>5.9771950747068985</c:v>
                </c:pt>
                <c:pt idx="283">
                  <c:v>0.36996366210013321</c:v>
                </c:pt>
                <c:pt idx="284">
                  <c:v>-2.757604991162296</c:v>
                </c:pt>
                <c:pt idx="285">
                  <c:v>7.0021051275604407</c:v>
                </c:pt>
                <c:pt idx="286">
                  <c:v>1.6549985540345062</c:v>
                </c:pt>
                <c:pt idx="287">
                  <c:v>-1.7449035625458436</c:v>
                </c:pt>
                <c:pt idx="288">
                  <c:v>1.943901966319018</c:v>
                </c:pt>
                <c:pt idx="289">
                  <c:v>1.5865417989491419</c:v>
                </c:pt>
                <c:pt idx="290">
                  <c:v>1.7895694683751486</c:v>
                </c:pt>
                <c:pt idx="291">
                  <c:v>5.3306947443685999</c:v>
                </c:pt>
                <c:pt idx="292">
                  <c:v>-1.9887270291947488</c:v>
                </c:pt>
                <c:pt idx="293">
                  <c:v>1.7133934140397145</c:v>
                </c:pt>
                <c:pt idx="294">
                  <c:v>-1.0798881227244976</c:v>
                </c:pt>
                <c:pt idx="295">
                  <c:v>-0.28449107989362687</c:v>
                </c:pt>
                <c:pt idx="296">
                  <c:v>4.0045543975206641</c:v>
                </c:pt>
                <c:pt idx="297">
                  <c:v>1.2376505079567721</c:v>
                </c:pt>
                <c:pt idx="298">
                  <c:v>3.0147587447693667</c:v>
                </c:pt>
                <c:pt idx="299">
                  <c:v>3.3179757289535132</c:v>
                </c:pt>
                <c:pt idx="300">
                  <c:v>1.8292127561928737</c:v>
                </c:pt>
                <c:pt idx="301">
                  <c:v>2.5485952777200822</c:v>
                </c:pt>
                <c:pt idx="302">
                  <c:v>1.2380116041194071</c:v>
                </c:pt>
                <c:pt idx="303">
                  <c:v>1.4429300031003578</c:v>
                </c:pt>
                <c:pt idx="304">
                  <c:v>4.2457770686987004</c:v>
                </c:pt>
                <c:pt idx="305">
                  <c:v>1.5069695205023521</c:v>
                </c:pt>
                <c:pt idx="306">
                  <c:v>6.1453086092024591</c:v>
                </c:pt>
                <c:pt idx="307">
                  <c:v>9.6733524881110071</c:v>
                </c:pt>
                <c:pt idx="308">
                  <c:v>0.48074881722435236</c:v>
                </c:pt>
                <c:pt idx="309">
                  <c:v>-0.25967631009338277</c:v>
                </c:pt>
                <c:pt idx="310">
                  <c:v>2.1673707301729905</c:v>
                </c:pt>
                <c:pt idx="311">
                  <c:v>1.9916012865823092</c:v>
                </c:pt>
                <c:pt idx="312">
                  <c:v>2.9027971293626393</c:v>
                </c:pt>
                <c:pt idx="313">
                  <c:v>7.4827565679726149</c:v>
                </c:pt>
                <c:pt idx="314">
                  <c:v>-3.0653681510360258</c:v>
                </c:pt>
                <c:pt idx="315">
                  <c:v>-14.523373099260908</c:v>
                </c:pt>
                <c:pt idx="316">
                  <c:v>-2.0941801719715158</c:v>
                </c:pt>
                <c:pt idx="317">
                  <c:v>-2.3401180038087901</c:v>
                </c:pt>
                <c:pt idx="318">
                  <c:v>3.9025575574085565</c:v>
                </c:pt>
                <c:pt idx="319">
                  <c:v>-25.563505182778286</c:v>
                </c:pt>
                <c:pt idx="320">
                  <c:v>4.9403940017534325</c:v>
                </c:pt>
                <c:pt idx="321">
                  <c:v>-2.3272035141701082</c:v>
                </c:pt>
                <c:pt idx="322">
                  <c:v>1.7831347095740853</c:v>
                </c:pt>
                <c:pt idx="323">
                  <c:v>1.2511804056979798</c:v>
                </c:pt>
                <c:pt idx="324">
                  <c:v>6.6868042852617009</c:v>
                </c:pt>
                <c:pt idx="325">
                  <c:v>0.98130192675441208</c:v>
                </c:pt>
                <c:pt idx="326">
                  <c:v>4.0972737397718362</c:v>
                </c:pt>
                <c:pt idx="327">
                  <c:v>1.6316715695921857</c:v>
                </c:pt>
                <c:pt idx="328">
                  <c:v>1.7237420368343095</c:v>
                </c:pt>
                <c:pt idx="329">
                  <c:v>11.300761388109578</c:v>
                </c:pt>
                <c:pt idx="330">
                  <c:v>1.0734596274920563</c:v>
                </c:pt>
                <c:pt idx="331">
                  <c:v>0.94392381833469585</c:v>
                </c:pt>
                <c:pt idx="332">
                  <c:v>-3.6189034151589823</c:v>
                </c:pt>
                <c:pt idx="333">
                  <c:v>-2.6316914047003763</c:v>
                </c:pt>
                <c:pt idx="334">
                  <c:v>6.6340081955752908</c:v>
                </c:pt>
                <c:pt idx="335">
                  <c:v>-3.6893031332139827</c:v>
                </c:pt>
                <c:pt idx="336">
                  <c:v>-3.0901305077073573</c:v>
                </c:pt>
                <c:pt idx="337">
                  <c:v>-1.8195697855431661</c:v>
                </c:pt>
                <c:pt idx="338">
                  <c:v>0.60159366209030907</c:v>
                </c:pt>
                <c:pt idx="339">
                  <c:v>1.9572326373518933</c:v>
                </c:pt>
                <c:pt idx="340">
                  <c:v>-2.3226959587726981</c:v>
                </c:pt>
                <c:pt idx="341">
                  <c:v>1.0746783900676746</c:v>
                </c:pt>
                <c:pt idx="342">
                  <c:v>1.3284019096739854</c:v>
                </c:pt>
                <c:pt idx="343">
                  <c:v>4.0066869448206859</c:v>
                </c:pt>
                <c:pt idx="344">
                  <c:v>-0.45924791564107181</c:v>
                </c:pt>
                <c:pt idx="345">
                  <c:v>2.0915084629885996</c:v>
                </c:pt>
                <c:pt idx="346">
                  <c:v>-3.0442388728354359</c:v>
                </c:pt>
                <c:pt idx="347">
                  <c:v>-0.70118430896205552</c:v>
                </c:pt>
                <c:pt idx="348">
                  <c:v>7.7659351162272259</c:v>
                </c:pt>
                <c:pt idx="349">
                  <c:v>1.7122465444286803</c:v>
                </c:pt>
                <c:pt idx="350">
                  <c:v>-3.0442488502394269</c:v>
                </c:pt>
                <c:pt idx="351">
                  <c:v>2.0742412078486581</c:v>
                </c:pt>
                <c:pt idx="352">
                  <c:v>2.3822265374309239</c:v>
                </c:pt>
                <c:pt idx="353">
                  <c:v>2.3513283283784148</c:v>
                </c:pt>
                <c:pt idx="354">
                  <c:v>-0.72399725352433109</c:v>
                </c:pt>
                <c:pt idx="355">
                  <c:v>-3.0375242389055899</c:v>
                </c:pt>
                <c:pt idx="356">
                  <c:v>3.300993026599869</c:v>
                </c:pt>
                <c:pt idx="357">
                  <c:v>0.54083056388817852</c:v>
                </c:pt>
                <c:pt idx="358">
                  <c:v>-11.665633662692215</c:v>
                </c:pt>
                <c:pt idx="359">
                  <c:v>7.0089406200293922</c:v>
                </c:pt>
                <c:pt idx="360">
                  <c:v>2.0023643052258535</c:v>
                </c:pt>
                <c:pt idx="361">
                  <c:v>-5.6485160670191874</c:v>
                </c:pt>
                <c:pt idx="362">
                  <c:v>2.8439879026979042</c:v>
                </c:pt>
                <c:pt idx="363">
                  <c:v>1.6659148101270915</c:v>
                </c:pt>
                <c:pt idx="364">
                  <c:v>-5.1450661674501532</c:v>
                </c:pt>
                <c:pt idx="365">
                  <c:v>1.859908057541503</c:v>
                </c:pt>
                <c:pt idx="366">
                  <c:v>-0.80880873308358048</c:v>
                </c:pt>
                <c:pt idx="367">
                  <c:v>1.9222278859825082</c:v>
                </c:pt>
                <c:pt idx="368">
                  <c:v>9.1731937652429849</c:v>
                </c:pt>
                <c:pt idx="369">
                  <c:v>7.7107905327588639</c:v>
                </c:pt>
                <c:pt idx="370">
                  <c:v>3.7060397127691402</c:v>
                </c:pt>
                <c:pt idx="371">
                  <c:v>6.8932186021373099</c:v>
                </c:pt>
                <c:pt idx="372">
                  <c:v>1.238597007555299</c:v>
                </c:pt>
                <c:pt idx="373">
                  <c:v>13.314902391968133</c:v>
                </c:pt>
                <c:pt idx="374">
                  <c:v>2.3009067753161219</c:v>
                </c:pt>
                <c:pt idx="375">
                  <c:v>1.4353934936693236</c:v>
                </c:pt>
                <c:pt idx="376">
                  <c:v>-5.8389471848546748</c:v>
                </c:pt>
                <c:pt idx="377">
                  <c:v>3.9115365569432328</c:v>
                </c:pt>
                <c:pt idx="378">
                  <c:v>8.0505045842760481</c:v>
                </c:pt>
                <c:pt idx="379">
                  <c:v>0.56083711248496115</c:v>
                </c:pt>
                <c:pt idx="380">
                  <c:v>4.7125350098286134</c:v>
                </c:pt>
                <c:pt idx="381">
                  <c:v>4.2065329749281801</c:v>
                </c:pt>
                <c:pt idx="382">
                  <c:v>1.2010460774080229</c:v>
                </c:pt>
                <c:pt idx="383">
                  <c:v>2.7609976380199441</c:v>
                </c:pt>
                <c:pt idx="384">
                  <c:v>-2.3117650858821719</c:v>
                </c:pt>
                <c:pt idx="385">
                  <c:v>-3.1589572294425352</c:v>
                </c:pt>
                <c:pt idx="386">
                  <c:v>0.60398226082412521</c:v>
                </c:pt>
                <c:pt idx="387">
                  <c:v>2.0421149712362734</c:v>
                </c:pt>
                <c:pt idx="388">
                  <c:v>1.1371846304863595</c:v>
                </c:pt>
                <c:pt idx="389">
                  <c:v>-2.5504328589541103</c:v>
                </c:pt>
                <c:pt idx="390">
                  <c:v>3.0338690870745211</c:v>
                </c:pt>
                <c:pt idx="391">
                  <c:v>-7.5269378992146585E-2</c:v>
                </c:pt>
                <c:pt idx="392">
                  <c:v>1.8489796234809432</c:v>
                </c:pt>
                <c:pt idx="393">
                  <c:v>-1.3833348639997354</c:v>
                </c:pt>
                <c:pt idx="394">
                  <c:v>2.0528334321980992</c:v>
                </c:pt>
                <c:pt idx="395">
                  <c:v>2.0555215015370862</c:v>
                </c:pt>
                <c:pt idx="396">
                  <c:v>1.7493731505208387</c:v>
                </c:pt>
                <c:pt idx="397">
                  <c:v>1.4931680990043361</c:v>
                </c:pt>
                <c:pt idx="398">
                  <c:v>-0.86403659174180802</c:v>
                </c:pt>
                <c:pt idx="399">
                  <c:v>2.488200664368307</c:v>
                </c:pt>
                <c:pt idx="400">
                  <c:v>-2.6410928456264742</c:v>
                </c:pt>
                <c:pt idx="401">
                  <c:v>-1.6630416839660711E-2</c:v>
                </c:pt>
                <c:pt idx="402">
                  <c:v>-2.3103458461541635</c:v>
                </c:pt>
                <c:pt idx="403">
                  <c:v>0.96427880236569763</c:v>
                </c:pt>
                <c:pt idx="404">
                  <c:v>5.0015003601408239</c:v>
                </c:pt>
                <c:pt idx="405">
                  <c:v>-1.2648801256848117</c:v>
                </c:pt>
                <c:pt idx="406">
                  <c:v>7.2120178973373754</c:v>
                </c:pt>
                <c:pt idx="407">
                  <c:v>2.5707405764446207</c:v>
                </c:pt>
                <c:pt idx="408">
                  <c:v>0.21589118586533118</c:v>
                </c:pt>
                <c:pt idx="409">
                  <c:v>-0.84744909703628934</c:v>
                </c:pt>
                <c:pt idx="410">
                  <c:v>-0.16896823607487477</c:v>
                </c:pt>
                <c:pt idx="411">
                  <c:v>0.64830036907414978</c:v>
                </c:pt>
                <c:pt idx="412">
                  <c:v>3.687424783126076</c:v>
                </c:pt>
                <c:pt idx="413">
                  <c:v>2.7437447521489844</c:v>
                </c:pt>
                <c:pt idx="414">
                  <c:v>4.7507058472437222</c:v>
                </c:pt>
                <c:pt idx="415">
                  <c:v>-1.9659528365961592</c:v>
                </c:pt>
                <c:pt idx="416">
                  <c:v>-5.5056201570116485</c:v>
                </c:pt>
                <c:pt idx="417">
                  <c:v>0.20904433880180306</c:v>
                </c:pt>
                <c:pt idx="418">
                  <c:v>-0.28165408979101869</c:v>
                </c:pt>
                <c:pt idx="419">
                  <c:v>-0.9676468751310523</c:v>
                </c:pt>
                <c:pt idx="420">
                  <c:v>2.5249060061391475</c:v>
                </c:pt>
                <c:pt idx="421">
                  <c:v>-1.9125281547780304</c:v>
                </c:pt>
                <c:pt idx="422">
                  <c:v>3.0781330455706382</c:v>
                </c:pt>
                <c:pt idx="423">
                  <c:v>-4.8711791748883257</c:v>
                </c:pt>
                <c:pt idx="424">
                  <c:v>1.4311729896031125</c:v>
                </c:pt>
                <c:pt idx="425">
                  <c:v>1.8255168694530539</c:v>
                </c:pt>
                <c:pt idx="426">
                  <c:v>-3.479841743005835</c:v>
                </c:pt>
                <c:pt idx="427">
                  <c:v>2.3688187729222676</c:v>
                </c:pt>
                <c:pt idx="428">
                  <c:v>1.3935588315714114</c:v>
                </c:pt>
                <c:pt idx="429">
                  <c:v>-1.795802209397948</c:v>
                </c:pt>
                <c:pt idx="430">
                  <c:v>3.9050526405448238</c:v>
                </c:pt>
                <c:pt idx="431">
                  <c:v>-4.7721320149186255</c:v>
                </c:pt>
                <c:pt idx="432">
                  <c:v>2.6359102856189196</c:v>
                </c:pt>
                <c:pt idx="433">
                  <c:v>11.580021929566371</c:v>
                </c:pt>
                <c:pt idx="434">
                  <c:v>2.7414902653843569</c:v>
                </c:pt>
                <c:pt idx="435">
                  <c:v>-1.8749829384900636</c:v>
                </c:pt>
                <c:pt idx="436">
                  <c:v>7.023484482073286</c:v>
                </c:pt>
                <c:pt idx="437">
                  <c:v>-2.0393915487650105</c:v>
                </c:pt>
                <c:pt idx="438">
                  <c:v>3.9360596897480207</c:v>
                </c:pt>
                <c:pt idx="439">
                  <c:v>0.85287441395814767</c:v>
                </c:pt>
                <c:pt idx="440">
                  <c:v>2.2206628003020654</c:v>
                </c:pt>
                <c:pt idx="441">
                  <c:v>3.4829320950695006</c:v>
                </c:pt>
                <c:pt idx="442">
                  <c:v>3.4906695221803403</c:v>
                </c:pt>
                <c:pt idx="443">
                  <c:v>-2.8434814516296996</c:v>
                </c:pt>
                <c:pt idx="444">
                  <c:v>-6.9624136149362243</c:v>
                </c:pt>
                <c:pt idx="445">
                  <c:v>0.48052974404967586</c:v>
                </c:pt>
                <c:pt idx="446">
                  <c:v>0.49465716081044775</c:v>
                </c:pt>
                <c:pt idx="447">
                  <c:v>2.8491819857968181</c:v>
                </c:pt>
                <c:pt idx="448">
                  <c:v>9.1589579258701406</c:v>
                </c:pt>
                <c:pt idx="449">
                  <c:v>1.0129258398593919</c:v>
                </c:pt>
                <c:pt idx="450">
                  <c:v>4.9210719753813379</c:v>
                </c:pt>
                <c:pt idx="451">
                  <c:v>4.6159301744468166</c:v>
                </c:pt>
                <c:pt idx="452">
                  <c:v>-0.71252960051687353</c:v>
                </c:pt>
                <c:pt idx="453">
                  <c:v>-4.5478311813524925</c:v>
                </c:pt>
                <c:pt idx="454">
                  <c:v>7.3801228100479506</c:v>
                </c:pt>
                <c:pt idx="455">
                  <c:v>3.6754485005782271</c:v>
                </c:pt>
                <c:pt idx="456">
                  <c:v>1.0173763782745908</c:v>
                </c:pt>
                <c:pt idx="457">
                  <c:v>2.6448706466372158</c:v>
                </c:pt>
                <c:pt idx="458">
                  <c:v>0.52635071177174098</c:v>
                </c:pt>
                <c:pt idx="459">
                  <c:v>5.2404075427806873</c:v>
                </c:pt>
                <c:pt idx="460">
                  <c:v>3.2059875596293637</c:v>
                </c:pt>
                <c:pt idx="461">
                  <c:v>3.4955894080415391</c:v>
                </c:pt>
                <c:pt idx="462">
                  <c:v>22.475610651122466</c:v>
                </c:pt>
                <c:pt idx="463">
                  <c:v>0.15106468225052083</c:v>
                </c:pt>
                <c:pt idx="464">
                  <c:v>0.49775738235273082</c:v>
                </c:pt>
                <c:pt idx="465">
                  <c:v>6.365882309460531</c:v>
                </c:pt>
                <c:pt idx="466">
                  <c:v>-0.36096239508287908</c:v>
                </c:pt>
                <c:pt idx="467">
                  <c:v>-2.145662987567178</c:v>
                </c:pt>
                <c:pt idx="468">
                  <c:v>-2.5200842672785768</c:v>
                </c:pt>
                <c:pt idx="469">
                  <c:v>-3.3367526332046253</c:v>
                </c:pt>
                <c:pt idx="470">
                  <c:v>0.24411492970814663</c:v>
                </c:pt>
                <c:pt idx="471">
                  <c:v>1.6266072938057903</c:v>
                </c:pt>
                <c:pt idx="472">
                  <c:v>2.9450307757549865</c:v>
                </c:pt>
                <c:pt idx="473">
                  <c:v>1.8868550195263936</c:v>
                </c:pt>
                <c:pt idx="474">
                  <c:v>2.0552296309919171</c:v>
                </c:pt>
                <c:pt idx="475">
                  <c:v>1.2684332010453971</c:v>
                </c:pt>
                <c:pt idx="476">
                  <c:v>-0.33548879498805206</c:v>
                </c:pt>
                <c:pt idx="477">
                  <c:v>0.97763111101737366</c:v>
                </c:pt>
                <c:pt idx="478">
                  <c:v>5.9903176633136042</c:v>
                </c:pt>
                <c:pt idx="479">
                  <c:v>1.0525030172912011</c:v>
                </c:pt>
                <c:pt idx="480">
                  <c:v>-1.4366722963326737</c:v>
                </c:pt>
                <c:pt idx="481">
                  <c:v>3.722495749448214</c:v>
                </c:pt>
                <c:pt idx="482">
                  <c:v>-1.8488252488713073</c:v>
                </c:pt>
                <c:pt idx="483">
                  <c:v>-3.4639764164079736</c:v>
                </c:pt>
                <c:pt idx="484">
                  <c:v>-0.21051712475363615</c:v>
                </c:pt>
                <c:pt idx="485">
                  <c:v>-5.3639289866691513</c:v>
                </c:pt>
                <c:pt idx="486">
                  <c:v>2.8873711399223083</c:v>
                </c:pt>
                <c:pt idx="487">
                  <c:v>-4.8219152967793093</c:v>
                </c:pt>
                <c:pt idx="488">
                  <c:v>-0.84892539664664923</c:v>
                </c:pt>
                <c:pt idx="489">
                  <c:v>1.717618059472187</c:v>
                </c:pt>
                <c:pt idx="490">
                  <c:v>-3.4770641864450909</c:v>
                </c:pt>
                <c:pt idx="491">
                  <c:v>-0.61518925850849371</c:v>
                </c:pt>
                <c:pt idx="492">
                  <c:v>2.4453188611968102</c:v>
                </c:pt>
                <c:pt idx="493">
                  <c:v>3.8972549509845464</c:v>
                </c:pt>
                <c:pt idx="494">
                  <c:v>-10.715066308089604</c:v>
                </c:pt>
                <c:pt idx="495">
                  <c:v>-0.36531796392475258</c:v>
                </c:pt>
                <c:pt idx="496">
                  <c:v>-0.52556145307579527</c:v>
                </c:pt>
                <c:pt idx="497">
                  <c:v>-1.4658302889256163</c:v>
                </c:pt>
                <c:pt idx="498">
                  <c:v>0.6557283892061605</c:v>
                </c:pt>
                <c:pt idx="499">
                  <c:v>-3.2858055716259855</c:v>
                </c:pt>
                <c:pt idx="500">
                  <c:v>0.65061825629186387</c:v>
                </c:pt>
                <c:pt idx="501">
                  <c:v>6.8516965105868337</c:v>
                </c:pt>
                <c:pt idx="502">
                  <c:v>-0.94490836253669386</c:v>
                </c:pt>
                <c:pt idx="503">
                  <c:v>-6.7748790694952703</c:v>
                </c:pt>
                <c:pt idx="504">
                  <c:v>0.46931042386422916</c:v>
                </c:pt>
                <c:pt idx="505">
                  <c:v>1.3848116075242132</c:v>
                </c:pt>
                <c:pt idx="506">
                  <c:v>2.1911383622925911</c:v>
                </c:pt>
                <c:pt idx="507">
                  <c:v>4.2896833492263937</c:v>
                </c:pt>
                <c:pt idx="508">
                  <c:v>1.4949685477290444</c:v>
                </c:pt>
                <c:pt idx="509">
                  <c:v>1.070588740074939</c:v>
                </c:pt>
                <c:pt idx="510">
                  <c:v>0.6746357932445477</c:v>
                </c:pt>
                <c:pt idx="511">
                  <c:v>-10.968488591280931</c:v>
                </c:pt>
                <c:pt idx="512">
                  <c:v>-5.6116213011847407</c:v>
                </c:pt>
                <c:pt idx="513">
                  <c:v>1.802895120670911</c:v>
                </c:pt>
                <c:pt idx="514">
                  <c:v>-9.0628789591942223</c:v>
                </c:pt>
                <c:pt idx="515">
                  <c:v>4.4832450909131438</c:v>
                </c:pt>
                <c:pt idx="516">
                  <c:v>9.0817757784139559</c:v>
                </c:pt>
                <c:pt idx="517">
                  <c:v>-11.758492885957693</c:v>
                </c:pt>
                <c:pt idx="518">
                  <c:v>0.33171881424014771</c:v>
                </c:pt>
                <c:pt idx="519">
                  <c:v>-1.2922205738716741</c:v>
                </c:pt>
                <c:pt idx="520">
                  <c:v>11.36692638339288</c:v>
                </c:pt>
                <c:pt idx="521">
                  <c:v>-15.42655106595879</c:v>
                </c:pt>
                <c:pt idx="522">
                  <c:v>-9.7528518135221418</c:v>
                </c:pt>
                <c:pt idx="523">
                  <c:v>4.1390652620692947</c:v>
                </c:pt>
                <c:pt idx="524">
                  <c:v>1.8063998140836048</c:v>
                </c:pt>
                <c:pt idx="525">
                  <c:v>4.7536165522920015</c:v>
                </c:pt>
                <c:pt idx="526">
                  <c:v>4.3132291453511868</c:v>
                </c:pt>
                <c:pt idx="527">
                  <c:v>1.0848819361055604</c:v>
                </c:pt>
                <c:pt idx="528">
                  <c:v>0.52855880153271073</c:v>
                </c:pt>
                <c:pt idx="529">
                  <c:v>3.8751382972165374</c:v>
                </c:pt>
                <c:pt idx="530">
                  <c:v>3.2241737089910032</c:v>
                </c:pt>
                <c:pt idx="531">
                  <c:v>-0.89961563670701139</c:v>
                </c:pt>
                <c:pt idx="532">
                  <c:v>-0.59515592440466492</c:v>
                </c:pt>
                <c:pt idx="533">
                  <c:v>1.7659718371987765</c:v>
                </c:pt>
                <c:pt idx="534">
                  <c:v>-3.5743556797896474</c:v>
                </c:pt>
                <c:pt idx="535">
                  <c:v>-1.3968996464309384</c:v>
                </c:pt>
                <c:pt idx="536">
                  <c:v>2.191635757357318</c:v>
                </c:pt>
                <c:pt idx="537">
                  <c:v>-0.95229078385793287</c:v>
                </c:pt>
                <c:pt idx="538">
                  <c:v>1.1694092043455129</c:v>
                </c:pt>
                <c:pt idx="539">
                  <c:v>8.9451476698260279</c:v>
                </c:pt>
                <c:pt idx="540">
                  <c:v>7.6738344036107549</c:v>
                </c:pt>
                <c:pt idx="541">
                  <c:v>-0.13560364792800783</c:v>
                </c:pt>
                <c:pt idx="542">
                  <c:v>-2.083463300922773</c:v>
                </c:pt>
                <c:pt idx="543">
                  <c:v>2.1736823493010888</c:v>
                </c:pt>
                <c:pt idx="544">
                  <c:v>-2.4976125030913181</c:v>
                </c:pt>
                <c:pt idx="545">
                  <c:v>3.745813101872514</c:v>
                </c:pt>
                <c:pt idx="546">
                  <c:v>-2.1070044581895786</c:v>
                </c:pt>
                <c:pt idx="547">
                  <c:v>-0.56352543663965093</c:v>
                </c:pt>
                <c:pt idx="548">
                  <c:v>-1.7580116771441823</c:v>
                </c:pt>
                <c:pt idx="549">
                  <c:v>0.56838894639949444</c:v>
                </c:pt>
                <c:pt idx="550">
                  <c:v>-5.0274854407255702</c:v>
                </c:pt>
                <c:pt idx="551">
                  <c:v>-3.052183136983146</c:v>
                </c:pt>
                <c:pt idx="552">
                  <c:v>1.8785848036387875</c:v>
                </c:pt>
                <c:pt idx="553">
                  <c:v>-0.14360907796051947</c:v>
                </c:pt>
                <c:pt idx="554">
                  <c:v>-10.259061422780803</c:v>
                </c:pt>
                <c:pt idx="555">
                  <c:v>2.6379148741915657</c:v>
                </c:pt>
                <c:pt idx="556">
                  <c:v>-1.5383305807843612</c:v>
                </c:pt>
                <c:pt idx="557">
                  <c:v>0.42736672432994283</c:v>
                </c:pt>
                <c:pt idx="558">
                  <c:v>-8.5073645838935477</c:v>
                </c:pt>
                <c:pt idx="559">
                  <c:v>-6.727403379302757</c:v>
                </c:pt>
                <c:pt idx="560">
                  <c:v>9.2954521215250594</c:v>
                </c:pt>
                <c:pt idx="561">
                  <c:v>-2.3104694692914478</c:v>
                </c:pt>
                <c:pt idx="562">
                  <c:v>3.9336555454695343</c:v>
                </c:pt>
                <c:pt idx="563">
                  <c:v>6.3778001832025097</c:v>
                </c:pt>
                <c:pt idx="564">
                  <c:v>-0.33592299192670794</c:v>
                </c:pt>
                <c:pt idx="565">
                  <c:v>-0.81784479320309345</c:v>
                </c:pt>
                <c:pt idx="566">
                  <c:v>-1.266184220074166</c:v>
                </c:pt>
                <c:pt idx="567">
                  <c:v>6.2166954549460343</c:v>
                </c:pt>
                <c:pt idx="568">
                  <c:v>7.1913541129581233</c:v>
                </c:pt>
                <c:pt idx="569">
                  <c:v>-2.2237102530057911</c:v>
                </c:pt>
                <c:pt idx="570">
                  <c:v>-3.2689599444986328</c:v>
                </c:pt>
                <c:pt idx="571">
                  <c:v>0.63112040874499087</c:v>
                </c:pt>
                <c:pt idx="572">
                  <c:v>3.050547589655622</c:v>
                </c:pt>
                <c:pt idx="573">
                  <c:v>4.6136682952542429</c:v>
                </c:pt>
                <c:pt idx="574">
                  <c:v>-2.1458208888620334</c:v>
                </c:pt>
                <c:pt idx="575">
                  <c:v>2.2757690921364571</c:v>
                </c:pt>
                <c:pt idx="576">
                  <c:v>2.0449247718303809E-2</c:v>
                </c:pt>
                <c:pt idx="577">
                  <c:v>1.6761237586779458</c:v>
                </c:pt>
                <c:pt idx="578">
                  <c:v>-0.97594344398143562</c:v>
                </c:pt>
                <c:pt idx="579">
                  <c:v>-0.46097720129735364</c:v>
                </c:pt>
                <c:pt idx="580">
                  <c:v>-2.0368132021732066</c:v>
                </c:pt>
                <c:pt idx="581">
                  <c:v>1.3277762527818027</c:v>
                </c:pt>
                <c:pt idx="582">
                  <c:v>1.3962138332092167</c:v>
                </c:pt>
                <c:pt idx="583">
                  <c:v>2.5232697056524245</c:v>
                </c:pt>
                <c:pt idx="584">
                  <c:v>-0.59099158524303164</c:v>
                </c:pt>
                <c:pt idx="585">
                  <c:v>-3.4071519204881042</c:v>
                </c:pt>
                <c:pt idx="586">
                  <c:v>-0.62994305306089871</c:v>
                </c:pt>
                <c:pt idx="587">
                  <c:v>2.1974370674938655</c:v>
                </c:pt>
                <c:pt idx="588">
                  <c:v>11.17850145379802</c:v>
                </c:pt>
                <c:pt idx="589">
                  <c:v>1.15684630115895</c:v>
                </c:pt>
                <c:pt idx="590">
                  <c:v>-1.1267919268873925</c:v>
                </c:pt>
                <c:pt idx="591">
                  <c:v>0.92677302789438443</c:v>
                </c:pt>
                <c:pt idx="592">
                  <c:v>3.1517048579072195</c:v>
                </c:pt>
                <c:pt idx="593">
                  <c:v>-3.7484306346081269</c:v>
                </c:pt>
                <c:pt idx="594">
                  <c:v>6.5825147231152954</c:v>
                </c:pt>
                <c:pt idx="595">
                  <c:v>0.29385367050163325</c:v>
                </c:pt>
                <c:pt idx="596">
                  <c:v>1.9504915352128052</c:v>
                </c:pt>
                <c:pt idx="597">
                  <c:v>-1.1080816175497858</c:v>
                </c:pt>
                <c:pt idx="598">
                  <c:v>-2.0218755691388566</c:v>
                </c:pt>
                <c:pt idx="599">
                  <c:v>1.0367434008026777</c:v>
                </c:pt>
                <c:pt idx="600">
                  <c:v>-3.6728177423926809</c:v>
                </c:pt>
                <c:pt idx="601">
                  <c:v>1.883224153273602</c:v>
                </c:pt>
                <c:pt idx="602">
                  <c:v>-1.669417458079181E-2</c:v>
                </c:pt>
                <c:pt idx="603">
                  <c:v>-5.2761083237223545</c:v>
                </c:pt>
                <c:pt idx="604">
                  <c:v>4.0372295486008625E-2</c:v>
                </c:pt>
                <c:pt idx="605">
                  <c:v>3.6062835909325912</c:v>
                </c:pt>
                <c:pt idx="606">
                  <c:v>-5.2058666872749058</c:v>
                </c:pt>
                <c:pt idx="607">
                  <c:v>-6.2933568953535541</c:v>
                </c:pt>
                <c:pt idx="608">
                  <c:v>3.4696713866151185</c:v>
                </c:pt>
                <c:pt idx="609">
                  <c:v>-1.0383574808744385</c:v>
                </c:pt>
                <c:pt idx="610">
                  <c:v>4.1960352529279987</c:v>
                </c:pt>
                <c:pt idx="611">
                  <c:v>13.3832471092296</c:v>
                </c:pt>
                <c:pt idx="612">
                  <c:v>2.8097544178523748</c:v>
                </c:pt>
                <c:pt idx="613">
                  <c:v>-1.5396477666130153</c:v>
                </c:pt>
                <c:pt idx="614">
                  <c:v>4.563360189886609</c:v>
                </c:pt>
                <c:pt idx="615">
                  <c:v>-3.7187774719970434</c:v>
                </c:pt>
                <c:pt idx="616">
                  <c:v>0.86116478461282497</c:v>
                </c:pt>
                <c:pt idx="617">
                  <c:v>-0.45337517751208622</c:v>
                </c:pt>
                <c:pt idx="618">
                  <c:v>4.7787343011770673</c:v>
                </c:pt>
                <c:pt idx="619">
                  <c:v>-0.47659143252963077</c:v>
                </c:pt>
                <c:pt idx="620">
                  <c:v>0.87349069421856029</c:v>
                </c:pt>
                <c:pt idx="621">
                  <c:v>-0.9156396680991179</c:v>
                </c:pt>
                <c:pt idx="622">
                  <c:v>-4.1800908824503438</c:v>
                </c:pt>
                <c:pt idx="623">
                  <c:v>6.0917119852473718</c:v>
                </c:pt>
                <c:pt idx="624">
                  <c:v>8.5116353967052305E-2</c:v>
                </c:pt>
                <c:pt idx="625">
                  <c:v>-2.9253149764554678</c:v>
                </c:pt>
                <c:pt idx="626">
                  <c:v>2.7089562056193586</c:v>
                </c:pt>
                <c:pt idx="627">
                  <c:v>3.170678168979947</c:v>
                </c:pt>
                <c:pt idx="628">
                  <c:v>2.8132214610221808</c:v>
                </c:pt>
                <c:pt idx="629">
                  <c:v>-1.5383120505740635</c:v>
                </c:pt>
                <c:pt idx="630">
                  <c:v>1.5821109914640061</c:v>
                </c:pt>
                <c:pt idx="631">
                  <c:v>2.1544296281534514</c:v>
                </c:pt>
                <c:pt idx="632">
                  <c:v>1.8359696004096691</c:v>
                </c:pt>
                <c:pt idx="633">
                  <c:v>-3.0857366227925525</c:v>
                </c:pt>
                <c:pt idx="634">
                  <c:v>1.5540023714680729</c:v>
                </c:pt>
                <c:pt idx="635">
                  <c:v>0.68745621917773292</c:v>
                </c:pt>
                <c:pt idx="636">
                  <c:v>6.8925352257372055</c:v>
                </c:pt>
                <c:pt idx="637">
                  <c:v>-5.2195019266520291</c:v>
                </c:pt>
                <c:pt idx="638">
                  <c:v>3.251814401689046E-2</c:v>
                </c:pt>
                <c:pt idx="639">
                  <c:v>9.8595755134841596</c:v>
                </c:pt>
                <c:pt idx="640">
                  <c:v>5.1720466492622563</c:v>
                </c:pt>
                <c:pt idx="641">
                  <c:v>4.2528223045200946</c:v>
                </c:pt>
                <c:pt idx="642">
                  <c:v>-3.7987441315031134</c:v>
                </c:pt>
                <c:pt idx="643">
                  <c:v>1.4921581563748987</c:v>
                </c:pt>
                <c:pt idx="644">
                  <c:v>1.5130517217423574</c:v>
                </c:pt>
                <c:pt idx="645">
                  <c:v>-2.2377342689633224</c:v>
                </c:pt>
                <c:pt idx="646">
                  <c:v>-2.7487757580758228</c:v>
                </c:pt>
                <c:pt idx="647">
                  <c:v>4.3933467034561318</c:v>
                </c:pt>
                <c:pt idx="648">
                  <c:v>3.7119148263932118</c:v>
                </c:pt>
                <c:pt idx="649">
                  <c:v>-0.34937775968879237</c:v>
                </c:pt>
                <c:pt idx="650">
                  <c:v>1.5893747644485359</c:v>
                </c:pt>
                <c:pt idx="651">
                  <c:v>11.305143293428586</c:v>
                </c:pt>
                <c:pt idx="652">
                  <c:v>3.6369704581101274</c:v>
                </c:pt>
                <c:pt idx="653">
                  <c:v>0.78903395023745304</c:v>
                </c:pt>
                <c:pt idx="654">
                  <c:v>-1.0989329855044474</c:v>
                </c:pt>
                <c:pt idx="655">
                  <c:v>-8.7083831629649069</c:v>
                </c:pt>
                <c:pt idx="656">
                  <c:v>-8.2626848493703164E-2</c:v>
                </c:pt>
                <c:pt idx="657">
                  <c:v>-4.9984764371340447</c:v>
                </c:pt>
                <c:pt idx="658">
                  <c:v>-13.77980605199329</c:v>
                </c:pt>
                <c:pt idx="659">
                  <c:v>1.5490117660301053</c:v>
                </c:pt>
                <c:pt idx="660">
                  <c:v>3.6931627754268561</c:v>
                </c:pt>
                <c:pt idx="661">
                  <c:v>-5.5223623740379963</c:v>
                </c:pt>
                <c:pt idx="662">
                  <c:v>-0.55320993274743557</c:v>
                </c:pt>
                <c:pt idx="663">
                  <c:v>-1.4085743425170278</c:v>
                </c:pt>
                <c:pt idx="664">
                  <c:v>0.94474272087133215</c:v>
                </c:pt>
                <c:pt idx="665">
                  <c:v>-2.2987061410077558</c:v>
                </c:pt>
                <c:pt idx="666">
                  <c:v>-0.70016387443361339</c:v>
                </c:pt>
                <c:pt idx="667">
                  <c:v>-2.3282576687196439</c:v>
                </c:pt>
                <c:pt idx="668">
                  <c:v>-4.1344838184583921</c:v>
                </c:pt>
                <c:pt idx="669">
                  <c:v>1.9813226764650551</c:v>
                </c:pt>
                <c:pt idx="670">
                  <c:v>-2.4033857668091088</c:v>
                </c:pt>
                <c:pt idx="671">
                  <c:v>13.134752846226249</c:v>
                </c:pt>
                <c:pt idx="672">
                  <c:v>6.7004243471464235</c:v>
                </c:pt>
                <c:pt idx="673">
                  <c:v>4.1940538119045101</c:v>
                </c:pt>
                <c:pt idx="674">
                  <c:v>-3.1406649209750555</c:v>
                </c:pt>
                <c:pt idx="675">
                  <c:v>0.6591993238729259</c:v>
                </c:pt>
                <c:pt idx="676">
                  <c:v>4.7125243105114833</c:v>
                </c:pt>
                <c:pt idx="677">
                  <c:v>9.3084209506329785E-2</c:v>
                </c:pt>
                <c:pt idx="678">
                  <c:v>0.89066946845734662</c:v>
                </c:pt>
                <c:pt idx="679">
                  <c:v>-5.3589636918130878</c:v>
                </c:pt>
                <c:pt idx="680">
                  <c:v>8.012349575142963</c:v>
                </c:pt>
                <c:pt idx="681">
                  <c:v>3.3313182324934019</c:v>
                </c:pt>
                <c:pt idx="682">
                  <c:v>-11.497996558659921</c:v>
                </c:pt>
                <c:pt idx="683">
                  <c:v>-2.5159882238901758</c:v>
                </c:pt>
                <c:pt idx="684">
                  <c:v>-1.5420378639033885</c:v>
                </c:pt>
                <c:pt idx="685">
                  <c:v>-0.73019962005108141</c:v>
                </c:pt>
                <c:pt idx="686">
                  <c:v>1.0541029963748656</c:v>
                </c:pt>
                <c:pt idx="687">
                  <c:v>-6.7057517033549203</c:v>
                </c:pt>
                <c:pt idx="688">
                  <c:v>-1.7708703890482411</c:v>
                </c:pt>
                <c:pt idx="689">
                  <c:v>0.42995543801872316</c:v>
                </c:pt>
                <c:pt idx="690">
                  <c:v>-2.2643087379409934</c:v>
                </c:pt>
                <c:pt idx="691">
                  <c:v>-0.46629245380235318</c:v>
                </c:pt>
                <c:pt idx="692">
                  <c:v>0.89148511725021251</c:v>
                </c:pt>
                <c:pt idx="693">
                  <c:v>1.7358052041693668</c:v>
                </c:pt>
                <c:pt idx="694">
                  <c:v>2.6232349236267822</c:v>
                </c:pt>
                <c:pt idx="695">
                  <c:v>3.7542976328044233</c:v>
                </c:pt>
                <c:pt idx="696">
                  <c:v>-1.5259979501967251</c:v>
                </c:pt>
                <c:pt idx="697">
                  <c:v>-3.79740081005977</c:v>
                </c:pt>
                <c:pt idx="698">
                  <c:v>1.25340529575017</c:v>
                </c:pt>
                <c:pt idx="699">
                  <c:v>1.4845809521921609</c:v>
                </c:pt>
                <c:pt idx="700">
                  <c:v>2.5684893209107429</c:v>
                </c:pt>
                <c:pt idx="701">
                  <c:v>-0.27168192427174631</c:v>
                </c:pt>
                <c:pt idx="702">
                  <c:v>-1.6959224904247492</c:v>
                </c:pt>
                <c:pt idx="703">
                  <c:v>6.7328668760476802</c:v>
                </c:pt>
                <c:pt idx="704">
                  <c:v>10.785511512762611</c:v>
                </c:pt>
                <c:pt idx="705">
                  <c:v>1.3006788667781279</c:v>
                </c:pt>
                <c:pt idx="706">
                  <c:v>3.475503388370683</c:v>
                </c:pt>
                <c:pt idx="707">
                  <c:v>-1.0124840259870354</c:v>
                </c:pt>
                <c:pt idx="708">
                  <c:v>1.3086662826114832</c:v>
                </c:pt>
                <c:pt idx="709">
                  <c:v>-19.315954027345015</c:v>
                </c:pt>
                <c:pt idx="710">
                  <c:v>4.0529245823006477</c:v>
                </c:pt>
                <c:pt idx="711">
                  <c:v>-4.226385244963339</c:v>
                </c:pt>
                <c:pt idx="712">
                  <c:v>5.7073654892725045</c:v>
                </c:pt>
                <c:pt idx="713">
                  <c:v>2.4127296672552205</c:v>
                </c:pt>
                <c:pt idx="714">
                  <c:v>-13.070471610128052</c:v>
                </c:pt>
                <c:pt idx="715">
                  <c:v>2.8765128927827419</c:v>
                </c:pt>
                <c:pt idx="716">
                  <c:v>3.1481907147786643</c:v>
                </c:pt>
                <c:pt idx="717">
                  <c:v>-0.45605763888823958</c:v>
                </c:pt>
                <c:pt idx="718">
                  <c:v>-2.5354416277914851</c:v>
                </c:pt>
                <c:pt idx="719">
                  <c:v>1.8417903981058856</c:v>
                </c:pt>
                <c:pt idx="720">
                  <c:v>-3.611348635733151</c:v>
                </c:pt>
                <c:pt idx="721">
                  <c:v>-0.95858774127179913</c:v>
                </c:pt>
                <c:pt idx="722">
                  <c:v>-3.0188170334099169</c:v>
                </c:pt>
                <c:pt idx="723">
                  <c:v>2.2057320129600271</c:v>
                </c:pt>
                <c:pt idx="724">
                  <c:v>-0.37958830009984013</c:v>
                </c:pt>
                <c:pt idx="725">
                  <c:v>1.6459953274899561</c:v>
                </c:pt>
                <c:pt idx="726">
                  <c:v>1.3904505075957729</c:v>
                </c:pt>
                <c:pt idx="727">
                  <c:v>-0.24118229646761336</c:v>
                </c:pt>
                <c:pt idx="728">
                  <c:v>3.9659217813585599</c:v>
                </c:pt>
                <c:pt idx="729">
                  <c:v>0.31193672262580208</c:v>
                </c:pt>
                <c:pt idx="730">
                  <c:v>-1.8632521177651</c:v>
                </c:pt>
                <c:pt idx="731">
                  <c:v>-4.8896219505250116</c:v>
                </c:pt>
                <c:pt idx="732">
                  <c:v>-1.2049676284154458</c:v>
                </c:pt>
                <c:pt idx="733">
                  <c:v>-4.3243087378704388</c:v>
                </c:pt>
                <c:pt idx="734">
                  <c:v>4.6705306177716466</c:v>
                </c:pt>
                <c:pt idx="735">
                  <c:v>-4.2676485495128702</c:v>
                </c:pt>
                <c:pt idx="736">
                  <c:v>5.3320006264029018</c:v>
                </c:pt>
                <c:pt idx="737">
                  <c:v>0.39526939804127892</c:v>
                </c:pt>
                <c:pt idx="738">
                  <c:v>-2.8701123423821855</c:v>
                </c:pt>
                <c:pt idx="739">
                  <c:v>-3.2029510868891578</c:v>
                </c:pt>
                <c:pt idx="740">
                  <c:v>0.67682535401272048</c:v>
                </c:pt>
                <c:pt idx="741">
                  <c:v>2.2198256866362129</c:v>
                </c:pt>
                <c:pt idx="742">
                  <c:v>12.054063232469943</c:v>
                </c:pt>
                <c:pt idx="743">
                  <c:v>8.4060137248395392</c:v>
                </c:pt>
                <c:pt idx="744">
                  <c:v>0.15255029396500674</c:v>
                </c:pt>
                <c:pt idx="745">
                  <c:v>-0.98966733772540749</c:v>
                </c:pt>
                <c:pt idx="746">
                  <c:v>4.4184867810239012</c:v>
                </c:pt>
                <c:pt idx="747">
                  <c:v>2.2535714347878724</c:v>
                </c:pt>
                <c:pt idx="748">
                  <c:v>-2.6084279369230501</c:v>
                </c:pt>
                <c:pt idx="749">
                  <c:v>-2.6377972303701114</c:v>
                </c:pt>
                <c:pt idx="750">
                  <c:v>0.25159653653032876</c:v>
                </c:pt>
                <c:pt idx="751">
                  <c:v>-6.3078086242781666</c:v>
                </c:pt>
                <c:pt idx="752">
                  <c:v>-0.79168522043725886</c:v>
                </c:pt>
                <c:pt idx="753">
                  <c:v>3.8604843259189039</c:v>
                </c:pt>
                <c:pt idx="754">
                  <c:v>-3.439884320666394</c:v>
                </c:pt>
                <c:pt idx="755">
                  <c:v>-16.909161037370708</c:v>
                </c:pt>
                <c:pt idx="756">
                  <c:v>4.5523598793417932</c:v>
                </c:pt>
                <c:pt idx="757">
                  <c:v>1.1561732413005217</c:v>
                </c:pt>
                <c:pt idx="758">
                  <c:v>0.3284099221219634</c:v>
                </c:pt>
                <c:pt idx="759">
                  <c:v>3.7367079196247204</c:v>
                </c:pt>
                <c:pt idx="760">
                  <c:v>-2.501721790174841</c:v>
                </c:pt>
                <c:pt idx="761">
                  <c:v>3.8460477820583634</c:v>
                </c:pt>
                <c:pt idx="762">
                  <c:v>2.956959991643771</c:v>
                </c:pt>
                <c:pt idx="763">
                  <c:v>7.0558650097980831</c:v>
                </c:pt>
                <c:pt idx="764">
                  <c:v>4.5487430688457806</c:v>
                </c:pt>
                <c:pt idx="765">
                  <c:v>5.6048353826224258</c:v>
                </c:pt>
                <c:pt idx="766">
                  <c:v>8.7903387695821635</c:v>
                </c:pt>
                <c:pt idx="767">
                  <c:v>0.83674835478430509</c:v>
                </c:pt>
                <c:pt idx="768">
                  <c:v>0.57019712435625536</c:v>
                </c:pt>
                <c:pt idx="769">
                  <c:v>-4.2303406147583331</c:v>
                </c:pt>
                <c:pt idx="770">
                  <c:v>-2.4511012479915593</c:v>
                </c:pt>
                <c:pt idx="771">
                  <c:v>1.0677827979000085</c:v>
                </c:pt>
                <c:pt idx="772">
                  <c:v>4.0544345735136176</c:v>
                </c:pt>
                <c:pt idx="773">
                  <c:v>-0.49009660448072623</c:v>
                </c:pt>
                <c:pt idx="774">
                  <c:v>-5.3229198872481476</c:v>
                </c:pt>
                <c:pt idx="775">
                  <c:v>-1.2101306886779355</c:v>
                </c:pt>
                <c:pt idx="776">
                  <c:v>0.20891432947423993</c:v>
                </c:pt>
                <c:pt idx="777">
                  <c:v>-0.89046364562868519</c:v>
                </c:pt>
                <c:pt idx="778">
                  <c:v>3.654216292472654</c:v>
                </c:pt>
                <c:pt idx="779">
                  <c:v>-3.6660495735967942</c:v>
                </c:pt>
                <c:pt idx="780">
                  <c:v>6.9224835011830379</c:v>
                </c:pt>
                <c:pt idx="781">
                  <c:v>-4.6704658243151442</c:v>
                </c:pt>
                <c:pt idx="782">
                  <c:v>3.5242046845989137</c:v>
                </c:pt>
                <c:pt idx="783">
                  <c:v>3.7209883977054972</c:v>
                </c:pt>
                <c:pt idx="784">
                  <c:v>1.9684755453579328</c:v>
                </c:pt>
                <c:pt idx="785">
                  <c:v>13.096488082551062</c:v>
                </c:pt>
                <c:pt idx="786">
                  <c:v>2.9227784626759927</c:v>
                </c:pt>
                <c:pt idx="787">
                  <c:v>-4.1202419266802224</c:v>
                </c:pt>
                <c:pt idx="788">
                  <c:v>-1.8670240286657105</c:v>
                </c:pt>
                <c:pt idx="789">
                  <c:v>1.3012644547867041</c:v>
                </c:pt>
                <c:pt idx="790">
                  <c:v>9.1549303590987137</c:v>
                </c:pt>
                <c:pt idx="791">
                  <c:v>3.8524290834530177</c:v>
                </c:pt>
                <c:pt idx="792">
                  <c:v>-4.7396373469384514</c:v>
                </c:pt>
                <c:pt idx="793">
                  <c:v>-1.8683954531510096</c:v>
                </c:pt>
                <c:pt idx="794">
                  <c:v>1.396889270004408</c:v>
                </c:pt>
                <c:pt idx="795">
                  <c:v>-11.727375664841659</c:v>
                </c:pt>
                <c:pt idx="796">
                  <c:v>7.8700990617455204</c:v>
                </c:pt>
                <c:pt idx="797">
                  <c:v>-17.984520536733768</c:v>
                </c:pt>
                <c:pt idx="798">
                  <c:v>3.47497105483788</c:v>
                </c:pt>
                <c:pt idx="799">
                  <c:v>7.4060146085235203</c:v>
                </c:pt>
                <c:pt idx="800">
                  <c:v>1.1816980632370218</c:v>
                </c:pt>
                <c:pt idx="801">
                  <c:v>2.2924824645135971</c:v>
                </c:pt>
                <c:pt idx="802">
                  <c:v>-15.274836960692085</c:v>
                </c:pt>
                <c:pt idx="803">
                  <c:v>2.3290117014150269</c:v>
                </c:pt>
                <c:pt idx="804">
                  <c:v>6.5136648135716797</c:v>
                </c:pt>
                <c:pt idx="805">
                  <c:v>1.480454182924106</c:v>
                </c:pt>
                <c:pt idx="806">
                  <c:v>-0.40946409766145564</c:v>
                </c:pt>
                <c:pt idx="807">
                  <c:v>2.0853729709533866</c:v>
                </c:pt>
                <c:pt idx="808">
                  <c:v>5.3560105637974402</c:v>
                </c:pt>
                <c:pt idx="809">
                  <c:v>-6.7654667165556361</c:v>
                </c:pt>
                <c:pt idx="810">
                  <c:v>-1.3616752237027185E-2</c:v>
                </c:pt>
                <c:pt idx="811">
                  <c:v>5.8503004277494313</c:v>
                </c:pt>
                <c:pt idx="812">
                  <c:v>1.6668843921043646</c:v>
                </c:pt>
                <c:pt idx="813">
                  <c:v>4.7997307513791725</c:v>
                </c:pt>
                <c:pt idx="814">
                  <c:v>-0.97343077159989377</c:v>
                </c:pt>
                <c:pt idx="815">
                  <c:v>4.3846516464968488</c:v>
                </c:pt>
                <c:pt idx="816">
                  <c:v>3.1555293462664338</c:v>
                </c:pt>
                <c:pt idx="817">
                  <c:v>3.9432949772874224</c:v>
                </c:pt>
                <c:pt idx="818">
                  <c:v>-18.593115336818457</c:v>
                </c:pt>
                <c:pt idx="819">
                  <c:v>2.0948652170571052</c:v>
                </c:pt>
                <c:pt idx="820">
                  <c:v>11.996338604571591</c:v>
                </c:pt>
                <c:pt idx="821">
                  <c:v>8.9759087283462691</c:v>
                </c:pt>
                <c:pt idx="822">
                  <c:v>-1.4625461727667215</c:v>
                </c:pt>
                <c:pt idx="823">
                  <c:v>4.0165968305920643</c:v>
                </c:pt>
                <c:pt idx="824">
                  <c:v>1.4674243526040129</c:v>
                </c:pt>
                <c:pt idx="825">
                  <c:v>3.3322079428947262</c:v>
                </c:pt>
                <c:pt idx="826">
                  <c:v>-2.4292261326821745</c:v>
                </c:pt>
                <c:pt idx="827">
                  <c:v>-1.0539658233791442</c:v>
                </c:pt>
                <c:pt idx="828">
                  <c:v>-4.6830479563602552</c:v>
                </c:pt>
                <c:pt idx="829">
                  <c:v>3.0983329878145156</c:v>
                </c:pt>
                <c:pt idx="830">
                  <c:v>1.8080688599532948</c:v>
                </c:pt>
                <c:pt idx="831">
                  <c:v>1.2579881386897966</c:v>
                </c:pt>
                <c:pt idx="832">
                  <c:v>2.513289819052531</c:v>
                </c:pt>
                <c:pt idx="833">
                  <c:v>4.1476744540534867</c:v>
                </c:pt>
                <c:pt idx="834">
                  <c:v>-16.780038253512345</c:v>
                </c:pt>
                <c:pt idx="835">
                  <c:v>-1.201525469458673</c:v>
                </c:pt>
                <c:pt idx="836">
                  <c:v>2.0574700005898308</c:v>
                </c:pt>
                <c:pt idx="837">
                  <c:v>-5.2978450843191496</c:v>
                </c:pt>
                <c:pt idx="838">
                  <c:v>2.4673402779989431</c:v>
                </c:pt>
                <c:pt idx="839">
                  <c:v>-0.21922964177498727</c:v>
                </c:pt>
                <c:pt idx="840">
                  <c:v>3.0322785369336174</c:v>
                </c:pt>
                <c:pt idx="841">
                  <c:v>-4.2924664347305139</c:v>
                </c:pt>
                <c:pt idx="842">
                  <c:v>1.2558347005476946</c:v>
                </c:pt>
                <c:pt idx="843">
                  <c:v>-2.4339590510241891</c:v>
                </c:pt>
                <c:pt idx="844">
                  <c:v>2.6939954815174332</c:v>
                </c:pt>
                <c:pt idx="845">
                  <c:v>6.6450549581628024</c:v>
                </c:pt>
                <c:pt idx="846">
                  <c:v>8.3827745162863891</c:v>
                </c:pt>
                <c:pt idx="847">
                  <c:v>-3.025158423139203</c:v>
                </c:pt>
                <c:pt idx="848">
                  <c:v>2.1011451115387985</c:v>
                </c:pt>
                <c:pt idx="849">
                  <c:v>4.4331697291524392</c:v>
                </c:pt>
                <c:pt idx="850">
                  <c:v>3.0106876791452777</c:v>
                </c:pt>
                <c:pt idx="851">
                  <c:v>3.9852692254714128</c:v>
                </c:pt>
                <c:pt idx="852">
                  <c:v>1.404137256646834</c:v>
                </c:pt>
                <c:pt idx="853">
                  <c:v>-2.280423286919131E-2</c:v>
                </c:pt>
                <c:pt idx="854">
                  <c:v>1.7569149643293969</c:v>
                </c:pt>
                <c:pt idx="855">
                  <c:v>-0.82151512476643518</c:v>
                </c:pt>
                <c:pt idx="856">
                  <c:v>4.6838113940784467</c:v>
                </c:pt>
                <c:pt idx="857">
                  <c:v>-9.8987320646511847</c:v>
                </c:pt>
                <c:pt idx="858">
                  <c:v>-0.65148025517501651</c:v>
                </c:pt>
                <c:pt idx="859">
                  <c:v>-8.0657957759241441</c:v>
                </c:pt>
                <c:pt idx="860">
                  <c:v>0.50436545391625032</c:v>
                </c:pt>
                <c:pt idx="861">
                  <c:v>-9.3466067315219448E-2</c:v>
                </c:pt>
                <c:pt idx="862">
                  <c:v>-5.980427234278622</c:v>
                </c:pt>
                <c:pt idx="863">
                  <c:v>-4.2294054074455829</c:v>
                </c:pt>
                <c:pt idx="864">
                  <c:v>-3.5311941971324359</c:v>
                </c:pt>
                <c:pt idx="865">
                  <c:v>3.6846331969656489</c:v>
                </c:pt>
                <c:pt idx="866">
                  <c:v>7.2675848512672303</c:v>
                </c:pt>
                <c:pt idx="867">
                  <c:v>-5.7224124963654788</c:v>
                </c:pt>
                <c:pt idx="868">
                  <c:v>-5.9884043005070851</c:v>
                </c:pt>
                <c:pt idx="869">
                  <c:v>3.7505144320133468</c:v>
                </c:pt>
                <c:pt idx="870">
                  <c:v>-5.7013152007442613E-2</c:v>
                </c:pt>
                <c:pt idx="871">
                  <c:v>1.5921656946046738</c:v>
                </c:pt>
                <c:pt idx="872">
                  <c:v>-10.163108749971798</c:v>
                </c:pt>
                <c:pt idx="873">
                  <c:v>-3.0540433270098788</c:v>
                </c:pt>
                <c:pt idx="874">
                  <c:v>-1.0249412838125807</c:v>
                </c:pt>
                <c:pt idx="875">
                  <c:v>-5.1718811607248796</c:v>
                </c:pt>
                <c:pt idx="876">
                  <c:v>2.3543434282179732</c:v>
                </c:pt>
                <c:pt idx="877">
                  <c:v>11.196494478768983</c:v>
                </c:pt>
                <c:pt idx="878">
                  <c:v>-15.31301003146551</c:v>
                </c:pt>
                <c:pt idx="879">
                  <c:v>1.3837920117727975</c:v>
                </c:pt>
                <c:pt idx="880">
                  <c:v>-2.0179665775565923</c:v>
                </c:pt>
                <c:pt idx="881">
                  <c:v>-2.0632957275182662E-2</c:v>
                </c:pt>
                <c:pt idx="882">
                  <c:v>-3.0437443214214142</c:v>
                </c:pt>
                <c:pt idx="883">
                  <c:v>3.940048301267268</c:v>
                </c:pt>
                <c:pt idx="884">
                  <c:v>4.1928850448162507</c:v>
                </c:pt>
                <c:pt idx="885">
                  <c:v>3.9326238654922037</c:v>
                </c:pt>
                <c:pt idx="886">
                  <c:v>-2.9822672808495554</c:v>
                </c:pt>
                <c:pt idx="887">
                  <c:v>0.21163577331732597</c:v>
                </c:pt>
                <c:pt idx="888">
                  <c:v>11.35148401925602</c:v>
                </c:pt>
                <c:pt idx="889">
                  <c:v>-1.0614148095380358</c:v>
                </c:pt>
                <c:pt idx="890">
                  <c:v>-2.6535677419427515</c:v>
                </c:pt>
                <c:pt idx="891">
                  <c:v>5.7540884347662598</c:v>
                </c:pt>
                <c:pt idx="892">
                  <c:v>6.6284349224985846</c:v>
                </c:pt>
                <c:pt idx="893">
                  <c:v>1.8573612995602105</c:v>
                </c:pt>
                <c:pt idx="894">
                  <c:v>8.94678421651966</c:v>
                </c:pt>
                <c:pt idx="895">
                  <c:v>2.7793219896034316</c:v>
                </c:pt>
                <c:pt idx="896">
                  <c:v>-4.2435257418696324</c:v>
                </c:pt>
                <c:pt idx="897">
                  <c:v>1.4714116245695976</c:v>
                </c:pt>
                <c:pt idx="898">
                  <c:v>5.8970727375174476</c:v>
                </c:pt>
                <c:pt idx="899">
                  <c:v>3.4767589751927659</c:v>
                </c:pt>
                <c:pt idx="900">
                  <c:v>-0.87119072150454713</c:v>
                </c:pt>
                <c:pt idx="901">
                  <c:v>-2.0523032780880186</c:v>
                </c:pt>
                <c:pt idx="902">
                  <c:v>-2.0520504693395907</c:v>
                </c:pt>
                <c:pt idx="903">
                  <c:v>11.69531375640662</c:v>
                </c:pt>
                <c:pt idx="904">
                  <c:v>-5.0340308872444268</c:v>
                </c:pt>
                <c:pt idx="905">
                  <c:v>-0.67749376735882549</c:v>
                </c:pt>
                <c:pt idx="906">
                  <c:v>-0.55205796158730891</c:v>
                </c:pt>
                <c:pt idx="907">
                  <c:v>-0.26958112530118683</c:v>
                </c:pt>
                <c:pt idx="908">
                  <c:v>1.8769259168382462</c:v>
                </c:pt>
                <c:pt idx="909">
                  <c:v>-16.017840925315596</c:v>
                </c:pt>
                <c:pt idx="910">
                  <c:v>-0.71176112703399497</c:v>
                </c:pt>
                <c:pt idx="911">
                  <c:v>1.1490055301520101</c:v>
                </c:pt>
                <c:pt idx="912">
                  <c:v>2.7246343076042621</c:v>
                </c:pt>
                <c:pt idx="913">
                  <c:v>2.6558322931191611</c:v>
                </c:pt>
                <c:pt idx="914">
                  <c:v>0.75868086877949281</c:v>
                </c:pt>
                <c:pt idx="915">
                  <c:v>-10.823168282917308</c:v>
                </c:pt>
                <c:pt idx="916">
                  <c:v>-0.95603273583212456</c:v>
                </c:pt>
                <c:pt idx="917">
                  <c:v>-2.4623712558510107</c:v>
                </c:pt>
                <c:pt idx="918">
                  <c:v>2.6672674829655989</c:v>
                </c:pt>
                <c:pt idx="919">
                  <c:v>-2.7477545563608174</c:v>
                </c:pt>
                <c:pt idx="920">
                  <c:v>3.9928749758378643</c:v>
                </c:pt>
                <c:pt idx="921">
                  <c:v>-0.50868989094668393</c:v>
                </c:pt>
                <c:pt idx="922">
                  <c:v>4.1195202991671636</c:v>
                </c:pt>
                <c:pt idx="923">
                  <c:v>2.7529225670558475</c:v>
                </c:pt>
                <c:pt idx="924">
                  <c:v>1.8302370274721795</c:v>
                </c:pt>
                <c:pt idx="925">
                  <c:v>-1.5843796923328028</c:v>
                </c:pt>
                <c:pt idx="926">
                  <c:v>-7.6903996817280387</c:v>
                </c:pt>
                <c:pt idx="927">
                  <c:v>2.7317234874085443</c:v>
                </c:pt>
                <c:pt idx="928">
                  <c:v>-7.2262891804085285</c:v>
                </c:pt>
                <c:pt idx="929">
                  <c:v>-0.28323432982506347</c:v>
                </c:pt>
                <c:pt idx="930">
                  <c:v>1.4804314752552443</c:v>
                </c:pt>
                <c:pt idx="931">
                  <c:v>-2.7042381156253867</c:v>
                </c:pt>
                <c:pt idx="932">
                  <c:v>2.9357447019227436</c:v>
                </c:pt>
                <c:pt idx="933">
                  <c:v>19.822348889804431</c:v>
                </c:pt>
                <c:pt idx="934">
                  <c:v>2.604013922466109</c:v>
                </c:pt>
                <c:pt idx="935">
                  <c:v>0.6079985872957252</c:v>
                </c:pt>
                <c:pt idx="936">
                  <c:v>0.41037401021810638</c:v>
                </c:pt>
                <c:pt idx="937">
                  <c:v>-1.8342264157008827</c:v>
                </c:pt>
                <c:pt idx="938">
                  <c:v>3.7131251181924796</c:v>
                </c:pt>
                <c:pt idx="939">
                  <c:v>2.2413791782481098</c:v>
                </c:pt>
                <c:pt idx="940">
                  <c:v>7.3241963412709197</c:v>
                </c:pt>
                <c:pt idx="941">
                  <c:v>-2.8768752951099259</c:v>
                </c:pt>
                <c:pt idx="942">
                  <c:v>3.9654637203533838</c:v>
                </c:pt>
                <c:pt idx="943">
                  <c:v>-0.51413660218540258</c:v>
                </c:pt>
                <c:pt idx="944">
                  <c:v>2.8707003091005561</c:v>
                </c:pt>
                <c:pt idx="945">
                  <c:v>0.88988698860046611</c:v>
                </c:pt>
                <c:pt idx="946">
                  <c:v>1.050391864421286</c:v>
                </c:pt>
                <c:pt idx="947">
                  <c:v>-3.693472451004709E-3</c:v>
                </c:pt>
                <c:pt idx="948">
                  <c:v>2.6266700761164259</c:v>
                </c:pt>
                <c:pt idx="949">
                  <c:v>-0.68840381964722042</c:v>
                </c:pt>
                <c:pt idx="950">
                  <c:v>1.9911025597992307</c:v>
                </c:pt>
                <c:pt idx="951">
                  <c:v>-31.527066241315779</c:v>
                </c:pt>
                <c:pt idx="952">
                  <c:v>-1.7388104665458286</c:v>
                </c:pt>
                <c:pt idx="953">
                  <c:v>-0.5213199889830662</c:v>
                </c:pt>
                <c:pt idx="954">
                  <c:v>7.1070953375082269</c:v>
                </c:pt>
                <c:pt idx="955">
                  <c:v>7.5601497365402821</c:v>
                </c:pt>
                <c:pt idx="956">
                  <c:v>0.47953935173366347</c:v>
                </c:pt>
                <c:pt idx="957">
                  <c:v>-6.417477436693062</c:v>
                </c:pt>
                <c:pt idx="958">
                  <c:v>1.9930561682860741</c:v>
                </c:pt>
                <c:pt idx="959">
                  <c:v>2.8287468046642488</c:v>
                </c:pt>
                <c:pt idx="960">
                  <c:v>2.7826879074712565</c:v>
                </c:pt>
                <c:pt idx="961">
                  <c:v>2.7082881736089774</c:v>
                </c:pt>
                <c:pt idx="962">
                  <c:v>0.94692300746231695</c:v>
                </c:pt>
                <c:pt idx="963">
                  <c:v>-1.2772748772438547</c:v>
                </c:pt>
                <c:pt idx="964">
                  <c:v>-1.878168498059992</c:v>
                </c:pt>
                <c:pt idx="965">
                  <c:v>-0.22087467183624199</c:v>
                </c:pt>
                <c:pt idx="966">
                  <c:v>-9.0407178122700742</c:v>
                </c:pt>
                <c:pt idx="967">
                  <c:v>-77.521764892812143</c:v>
                </c:pt>
                <c:pt idx="968">
                  <c:v>0.13789007012086074</c:v>
                </c:pt>
                <c:pt idx="969">
                  <c:v>1.2432523161052274</c:v>
                </c:pt>
                <c:pt idx="970">
                  <c:v>0.84398965738469656</c:v>
                </c:pt>
                <c:pt idx="971">
                  <c:v>2.962489342477852</c:v>
                </c:pt>
                <c:pt idx="972">
                  <c:v>5.6208407651001409</c:v>
                </c:pt>
                <c:pt idx="973">
                  <c:v>16.788700611667338</c:v>
                </c:pt>
                <c:pt idx="974">
                  <c:v>1.3400920238925949</c:v>
                </c:pt>
                <c:pt idx="975">
                  <c:v>18.393963272843962</c:v>
                </c:pt>
                <c:pt idx="976">
                  <c:v>1.9271691172975949</c:v>
                </c:pt>
                <c:pt idx="977">
                  <c:v>-0.45296401235577832</c:v>
                </c:pt>
                <c:pt idx="978">
                  <c:v>1.1941727983724775</c:v>
                </c:pt>
                <c:pt idx="979">
                  <c:v>5.7106358135560811</c:v>
                </c:pt>
                <c:pt idx="980">
                  <c:v>2.8700527255383577</c:v>
                </c:pt>
                <c:pt idx="981">
                  <c:v>-1.8777774187880709</c:v>
                </c:pt>
                <c:pt idx="982">
                  <c:v>-8.6526475362432222</c:v>
                </c:pt>
                <c:pt idx="983">
                  <c:v>-4.409547073291165</c:v>
                </c:pt>
                <c:pt idx="984">
                  <c:v>9.7893270038338045</c:v>
                </c:pt>
                <c:pt idx="985">
                  <c:v>2.1904848027543125</c:v>
                </c:pt>
                <c:pt idx="986">
                  <c:v>1.7750829936882013</c:v>
                </c:pt>
                <c:pt idx="987">
                  <c:v>-3.1250115434200012</c:v>
                </c:pt>
                <c:pt idx="988">
                  <c:v>2.6302631906287388</c:v>
                </c:pt>
                <c:pt idx="989">
                  <c:v>4.1222798429317606</c:v>
                </c:pt>
                <c:pt idx="990">
                  <c:v>2.5721520463994381</c:v>
                </c:pt>
                <c:pt idx="991">
                  <c:v>1.6363658462464059</c:v>
                </c:pt>
                <c:pt idx="992">
                  <c:v>-9.435484712893043</c:v>
                </c:pt>
                <c:pt idx="993">
                  <c:v>9.4971111132965973</c:v>
                </c:pt>
                <c:pt idx="994">
                  <c:v>-6.0008695139750898</c:v>
                </c:pt>
                <c:pt idx="995">
                  <c:v>2.7775370175695429</c:v>
                </c:pt>
                <c:pt idx="996">
                  <c:v>9.3153779104625869</c:v>
                </c:pt>
                <c:pt idx="997">
                  <c:v>-0.69933948142518432</c:v>
                </c:pt>
                <c:pt idx="998">
                  <c:v>1.26549366325834</c:v>
                </c:pt>
                <c:pt idx="999">
                  <c:v>-0.93622091013722297</c:v>
                </c:pt>
                <c:pt idx="1000">
                  <c:v>6.5212975813442569</c:v>
                </c:pt>
                <c:pt idx="1001">
                  <c:v>-4.9225986426560411</c:v>
                </c:pt>
                <c:pt idx="1002">
                  <c:v>2.8936493577004683</c:v>
                </c:pt>
                <c:pt idx="1003">
                  <c:v>13.118699009968523</c:v>
                </c:pt>
                <c:pt idx="1004">
                  <c:v>16.463961899971537</c:v>
                </c:pt>
                <c:pt idx="1005">
                  <c:v>5.6550081851445526</c:v>
                </c:pt>
                <c:pt idx="1006">
                  <c:v>-16.149771181931769</c:v>
                </c:pt>
                <c:pt idx="1007">
                  <c:v>5.1741309745544442</c:v>
                </c:pt>
                <c:pt idx="1008">
                  <c:v>9.1825413109202003</c:v>
                </c:pt>
                <c:pt idx="1009">
                  <c:v>-22.716135948366428</c:v>
                </c:pt>
                <c:pt idx="1010">
                  <c:v>-0.88423668081203743</c:v>
                </c:pt>
                <c:pt idx="1011">
                  <c:v>1.5216519540428521</c:v>
                </c:pt>
                <c:pt idx="1012">
                  <c:v>-16.942541186046498</c:v>
                </c:pt>
                <c:pt idx="1013">
                  <c:v>-7.9308993584203762</c:v>
                </c:pt>
                <c:pt idx="1014">
                  <c:v>0.88447435955924902</c:v>
                </c:pt>
                <c:pt idx="1015">
                  <c:v>-0.46378413330489821</c:v>
                </c:pt>
                <c:pt idx="1016">
                  <c:v>5.6060801187770721</c:v>
                </c:pt>
                <c:pt idx="1017">
                  <c:v>-0.66796355272485641</c:v>
                </c:pt>
                <c:pt idx="1018">
                  <c:v>1.4269040770999482</c:v>
                </c:pt>
                <c:pt idx="1019">
                  <c:v>5.8976995452796928</c:v>
                </c:pt>
                <c:pt idx="1020">
                  <c:v>1.9162807721596096</c:v>
                </c:pt>
                <c:pt idx="1021">
                  <c:v>-7.2158405349313455</c:v>
                </c:pt>
                <c:pt idx="1022">
                  <c:v>-2.5252903241780302</c:v>
                </c:pt>
                <c:pt idx="1023">
                  <c:v>1.8456981062499267E-2</c:v>
                </c:pt>
                <c:pt idx="1024">
                  <c:v>3.070538680728859</c:v>
                </c:pt>
                <c:pt idx="1025">
                  <c:v>-8.6747754335917193</c:v>
                </c:pt>
                <c:pt idx="1026">
                  <c:v>2.4601139832978163</c:v>
                </c:pt>
                <c:pt idx="1027">
                  <c:v>-4.5602202737251645</c:v>
                </c:pt>
                <c:pt idx="1028">
                  <c:v>-3.2677921653514943</c:v>
                </c:pt>
                <c:pt idx="1029">
                  <c:v>1.5435858925096539</c:v>
                </c:pt>
                <c:pt idx="1030">
                  <c:v>9.8687195183971852</c:v>
                </c:pt>
                <c:pt idx="1031">
                  <c:v>-4.9190018275781853</c:v>
                </c:pt>
                <c:pt idx="1032">
                  <c:v>8.9548422518560074</c:v>
                </c:pt>
                <c:pt idx="1033">
                  <c:v>0.41637081305921697</c:v>
                </c:pt>
                <c:pt idx="1034">
                  <c:v>3.0529705644286338</c:v>
                </c:pt>
                <c:pt idx="1035">
                  <c:v>3.9771541280237841</c:v>
                </c:pt>
                <c:pt idx="1036">
                  <c:v>-0.14146344216248963</c:v>
                </c:pt>
                <c:pt idx="1037">
                  <c:v>3.1344254308424695</c:v>
                </c:pt>
                <c:pt idx="1038">
                  <c:v>3.0617950780298031</c:v>
                </c:pt>
                <c:pt idx="1039">
                  <c:v>-9.9406859643928129</c:v>
                </c:pt>
                <c:pt idx="1040">
                  <c:v>-3.3426098084320017</c:v>
                </c:pt>
                <c:pt idx="1041">
                  <c:v>4.7707873547699506</c:v>
                </c:pt>
                <c:pt idx="1042">
                  <c:v>-8.550960423230805</c:v>
                </c:pt>
                <c:pt idx="1043">
                  <c:v>2.7425521195910108</c:v>
                </c:pt>
                <c:pt idx="1044">
                  <c:v>-4.3568335228497119</c:v>
                </c:pt>
                <c:pt idx="1045">
                  <c:v>1.7292987064530791</c:v>
                </c:pt>
                <c:pt idx="1046">
                  <c:v>4.88120162636271</c:v>
                </c:pt>
                <c:pt idx="1047">
                  <c:v>4.0852023529505885</c:v>
                </c:pt>
                <c:pt idx="1048">
                  <c:v>-0.32715856398699827</c:v>
                </c:pt>
                <c:pt idx="1049">
                  <c:v>4.3470495936029607</c:v>
                </c:pt>
                <c:pt idx="1050">
                  <c:v>3.9806714166790016</c:v>
                </c:pt>
                <c:pt idx="1051">
                  <c:v>7.3910303488333113</c:v>
                </c:pt>
                <c:pt idx="1052">
                  <c:v>3.3230391568629329</c:v>
                </c:pt>
                <c:pt idx="1053">
                  <c:v>3.0409428983789866</c:v>
                </c:pt>
                <c:pt idx="1054">
                  <c:v>-4.3997402841668531</c:v>
                </c:pt>
                <c:pt idx="1055">
                  <c:v>1.726231687685015</c:v>
                </c:pt>
                <c:pt idx="1056">
                  <c:v>4.2754159760466877</c:v>
                </c:pt>
                <c:pt idx="1057">
                  <c:v>2.556205110872412</c:v>
                </c:pt>
                <c:pt idx="1058">
                  <c:v>4.6915579443940345</c:v>
                </c:pt>
                <c:pt idx="1059">
                  <c:v>6.9757737729765097</c:v>
                </c:pt>
                <c:pt idx="1060">
                  <c:v>3.7478892989048802</c:v>
                </c:pt>
                <c:pt idx="1061">
                  <c:v>1.3915020831572065</c:v>
                </c:pt>
                <c:pt idx="1062">
                  <c:v>1.266569254517691</c:v>
                </c:pt>
                <c:pt idx="1063">
                  <c:v>1.7546550427925069</c:v>
                </c:pt>
                <c:pt idx="1064">
                  <c:v>17.3244479669914</c:v>
                </c:pt>
                <c:pt idx="1065">
                  <c:v>-6.8171785445603774</c:v>
                </c:pt>
                <c:pt idx="1066">
                  <c:v>-1.1929681873064055</c:v>
                </c:pt>
                <c:pt idx="1067">
                  <c:v>-0.20386130791803225</c:v>
                </c:pt>
                <c:pt idx="1068">
                  <c:v>2.8130236732638139</c:v>
                </c:pt>
                <c:pt idx="1069">
                  <c:v>3.0221038615630533</c:v>
                </c:pt>
                <c:pt idx="1070">
                  <c:v>3.542610931800084</c:v>
                </c:pt>
                <c:pt idx="1071">
                  <c:v>3.74454460158654</c:v>
                </c:pt>
                <c:pt idx="1072">
                  <c:v>-0.54425233587166133</c:v>
                </c:pt>
                <c:pt idx="1073">
                  <c:v>-1.9643336069716355</c:v>
                </c:pt>
                <c:pt idx="1074">
                  <c:v>-3.8159841340715275</c:v>
                </c:pt>
                <c:pt idx="1075">
                  <c:v>2.5693582380332316</c:v>
                </c:pt>
                <c:pt idx="1076">
                  <c:v>-7.1651795800332252</c:v>
                </c:pt>
                <c:pt idx="1077">
                  <c:v>2.8245071091247382</c:v>
                </c:pt>
                <c:pt idx="1078">
                  <c:v>2.7054395882394289</c:v>
                </c:pt>
                <c:pt idx="1079">
                  <c:v>3.1906696289887719</c:v>
                </c:pt>
                <c:pt idx="1080">
                  <c:v>-1.4275925700415257</c:v>
                </c:pt>
                <c:pt idx="1081">
                  <c:v>1.8713012273399841</c:v>
                </c:pt>
                <c:pt idx="1082">
                  <c:v>2.9735011203182609</c:v>
                </c:pt>
                <c:pt idx="1083">
                  <c:v>-0.6641248746264381</c:v>
                </c:pt>
                <c:pt idx="1084">
                  <c:v>0.34303913084922044</c:v>
                </c:pt>
                <c:pt idx="1085">
                  <c:v>6.4245876250803775</c:v>
                </c:pt>
                <c:pt idx="1086">
                  <c:v>6.9521504761249133</c:v>
                </c:pt>
                <c:pt idx="1087">
                  <c:v>0.7063321379837646</c:v>
                </c:pt>
                <c:pt idx="1088">
                  <c:v>3.9767020539665481</c:v>
                </c:pt>
                <c:pt idx="1089">
                  <c:v>-0.11522538926146808</c:v>
                </c:pt>
                <c:pt idx="1090">
                  <c:v>3.8589564897281292</c:v>
                </c:pt>
                <c:pt idx="1091">
                  <c:v>4.1449939146518204</c:v>
                </c:pt>
                <c:pt idx="1092">
                  <c:v>4.1950752613772266</c:v>
                </c:pt>
                <c:pt idx="1093">
                  <c:v>-3.5049280807302949</c:v>
                </c:pt>
                <c:pt idx="1094">
                  <c:v>-4.794137758841984</c:v>
                </c:pt>
                <c:pt idx="1095">
                  <c:v>2.2948615383404842</c:v>
                </c:pt>
                <c:pt idx="1096">
                  <c:v>-0.91581064637085774</c:v>
                </c:pt>
                <c:pt idx="1097">
                  <c:v>1.9028631446137041</c:v>
                </c:pt>
                <c:pt idx="1098">
                  <c:v>-0.75521329436641338</c:v>
                </c:pt>
                <c:pt idx="1099">
                  <c:v>-1.798911551334001</c:v>
                </c:pt>
                <c:pt idx="1100">
                  <c:v>-2.8068004925042231</c:v>
                </c:pt>
                <c:pt idx="1101">
                  <c:v>3.9510652650369451</c:v>
                </c:pt>
                <c:pt idx="1102">
                  <c:v>3.9639994425099019</c:v>
                </c:pt>
                <c:pt idx="1103">
                  <c:v>-3.3687014366687151</c:v>
                </c:pt>
                <c:pt idx="1104">
                  <c:v>0.88476100054018048</c:v>
                </c:pt>
                <c:pt idx="1105">
                  <c:v>-1.7134446319147969</c:v>
                </c:pt>
                <c:pt idx="1106">
                  <c:v>5.5468911668233574</c:v>
                </c:pt>
                <c:pt idx="1107">
                  <c:v>0.55505798706464304</c:v>
                </c:pt>
                <c:pt idx="1108">
                  <c:v>3.1274790059465261</c:v>
                </c:pt>
                <c:pt idx="1109">
                  <c:v>0.50202139489537956</c:v>
                </c:pt>
                <c:pt idx="1110">
                  <c:v>-2.7337990510991546</c:v>
                </c:pt>
                <c:pt idx="1111">
                  <c:v>-5.7922800738524813</c:v>
                </c:pt>
                <c:pt idx="1112">
                  <c:v>2.084240025927059</c:v>
                </c:pt>
                <c:pt idx="1113">
                  <c:v>2.3215093111895158</c:v>
                </c:pt>
                <c:pt idx="1114">
                  <c:v>1.9888768350796084</c:v>
                </c:pt>
                <c:pt idx="1115">
                  <c:v>-3.0420039918849255</c:v>
                </c:pt>
                <c:pt idx="1116">
                  <c:v>2.3785756118661681</c:v>
                </c:pt>
                <c:pt idx="1117">
                  <c:v>7.1984398048864335</c:v>
                </c:pt>
                <c:pt idx="1118">
                  <c:v>5.2530973628450397</c:v>
                </c:pt>
                <c:pt idx="1119">
                  <c:v>-5.4884982344746618</c:v>
                </c:pt>
                <c:pt idx="1120">
                  <c:v>-2.8218904872799158</c:v>
                </c:pt>
                <c:pt idx="1121">
                  <c:v>1.9991645507726616</c:v>
                </c:pt>
                <c:pt idx="1122">
                  <c:v>4.0042094372542891</c:v>
                </c:pt>
                <c:pt idx="1123">
                  <c:v>0.80006782538333709</c:v>
                </c:pt>
                <c:pt idx="1124">
                  <c:v>0.47775066347453787</c:v>
                </c:pt>
                <c:pt idx="1125">
                  <c:v>1.9857582660891495</c:v>
                </c:pt>
                <c:pt idx="1126">
                  <c:v>3.8896527095034799</c:v>
                </c:pt>
                <c:pt idx="1127">
                  <c:v>4.4568970780458983</c:v>
                </c:pt>
                <c:pt idx="1128">
                  <c:v>-19.000847566586643</c:v>
                </c:pt>
                <c:pt idx="1129">
                  <c:v>-0.40255174049684683</c:v>
                </c:pt>
                <c:pt idx="1130">
                  <c:v>-15.53605859854504</c:v>
                </c:pt>
                <c:pt idx="1131">
                  <c:v>1.6125307199013008</c:v>
                </c:pt>
                <c:pt idx="1132">
                  <c:v>-2.6422976585598548</c:v>
                </c:pt>
                <c:pt idx="1133">
                  <c:v>-2.7722918323073031</c:v>
                </c:pt>
                <c:pt idx="1134">
                  <c:v>-2.5851383711174094</c:v>
                </c:pt>
                <c:pt idx="1135">
                  <c:v>0.61734892299881494</c:v>
                </c:pt>
                <c:pt idx="1136">
                  <c:v>-0.33180855811878018</c:v>
                </c:pt>
                <c:pt idx="1137">
                  <c:v>-0.77631895400595852</c:v>
                </c:pt>
                <c:pt idx="1138">
                  <c:v>0.60290884901982622</c:v>
                </c:pt>
                <c:pt idx="1139">
                  <c:v>2.986816934163258</c:v>
                </c:pt>
                <c:pt idx="1140">
                  <c:v>-3.7944396914247704</c:v>
                </c:pt>
                <c:pt idx="1141">
                  <c:v>12.275306011336212</c:v>
                </c:pt>
                <c:pt idx="1142">
                  <c:v>3.3879263064433758</c:v>
                </c:pt>
                <c:pt idx="1143">
                  <c:v>2.7707496747755727</c:v>
                </c:pt>
                <c:pt idx="1144">
                  <c:v>5.966499926442367</c:v>
                </c:pt>
                <c:pt idx="1145">
                  <c:v>1.0108764080623587</c:v>
                </c:pt>
                <c:pt idx="1146">
                  <c:v>-15.82652052655024</c:v>
                </c:pt>
                <c:pt idx="1147">
                  <c:v>-17.427235300954862</c:v>
                </c:pt>
                <c:pt idx="1148">
                  <c:v>-1.5945886008803427</c:v>
                </c:pt>
                <c:pt idx="1149">
                  <c:v>-27.820022274277918</c:v>
                </c:pt>
                <c:pt idx="1150">
                  <c:v>3.8011091098799881</c:v>
                </c:pt>
                <c:pt idx="1151">
                  <c:v>-7.4546997328140492</c:v>
                </c:pt>
                <c:pt idx="1152">
                  <c:v>-4.4457400122705621</c:v>
                </c:pt>
                <c:pt idx="1153">
                  <c:v>2.2475354232978475</c:v>
                </c:pt>
                <c:pt idx="1154">
                  <c:v>2.2685167067957082</c:v>
                </c:pt>
                <c:pt idx="1155">
                  <c:v>2.8876534920864287</c:v>
                </c:pt>
                <c:pt idx="1156">
                  <c:v>1.5921283081602979</c:v>
                </c:pt>
                <c:pt idx="1157">
                  <c:v>-1.2619605596487418</c:v>
                </c:pt>
                <c:pt idx="1158">
                  <c:v>1.7519006215043191</c:v>
                </c:pt>
                <c:pt idx="1159">
                  <c:v>4.7220273740761343</c:v>
                </c:pt>
                <c:pt idx="1160">
                  <c:v>3.8334285316831966</c:v>
                </c:pt>
                <c:pt idx="1161">
                  <c:v>-1.5133100566302886</c:v>
                </c:pt>
                <c:pt idx="1162">
                  <c:v>-0.559532766810932</c:v>
                </c:pt>
                <c:pt idx="1163">
                  <c:v>9.5869548377438889</c:v>
                </c:pt>
                <c:pt idx="1164">
                  <c:v>2.9463015341436858</c:v>
                </c:pt>
                <c:pt idx="1165">
                  <c:v>1.0290033432651597</c:v>
                </c:pt>
                <c:pt idx="1166">
                  <c:v>-2.7901499072921894</c:v>
                </c:pt>
                <c:pt idx="1167">
                  <c:v>-2.5462439722679733</c:v>
                </c:pt>
                <c:pt idx="1168">
                  <c:v>9.7055419365197508</c:v>
                </c:pt>
                <c:pt idx="1169">
                  <c:v>-3.6693994089414446</c:v>
                </c:pt>
                <c:pt idx="1170">
                  <c:v>2.7074447805792374</c:v>
                </c:pt>
                <c:pt idx="1171">
                  <c:v>2.9114707524749122</c:v>
                </c:pt>
                <c:pt idx="1172">
                  <c:v>-8.4482519078972871</c:v>
                </c:pt>
                <c:pt idx="1173">
                  <c:v>-9.579522046071304</c:v>
                </c:pt>
                <c:pt idx="1174">
                  <c:v>4.6636941887910837</c:v>
                </c:pt>
                <c:pt idx="1175">
                  <c:v>3.421999706285888</c:v>
                </c:pt>
                <c:pt idx="1176">
                  <c:v>3.1891863872459538</c:v>
                </c:pt>
                <c:pt idx="1177">
                  <c:v>-3.6655378472435558</c:v>
                </c:pt>
                <c:pt idx="1178">
                  <c:v>2.9992091779909202</c:v>
                </c:pt>
                <c:pt idx="1179">
                  <c:v>1.7501491739871682</c:v>
                </c:pt>
                <c:pt idx="1180">
                  <c:v>-1.8018289688228464</c:v>
                </c:pt>
                <c:pt idx="1181">
                  <c:v>-0.38186315992336972</c:v>
                </c:pt>
                <c:pt idx="1182">
                  <c:v>-3.6285746529177629</c:v>
                </c:pt>
                <c:pt idx="1183">
                  <c:v>2.6249941500896199</c:v>
                </c:pt>
                <c:pt idx="1184">
                  <c:v>-6.576535439357059</c:v>
                </c:pt>
                <c:pt idx="1185">
                  <c:v>3.7046076921722886</c:v>
                </c:pt>
                <c:pt idx="1186">
                  <c:v>-0.53975276403268424</c:v>
                </c:pt>
                <c:pt idx="1187">
                  <c:v>1.5320065894625969</c:v>
                </c:pt>
                <c:pt idx="1188">
                  <c:v>-0.14828293034192086</c:v>
                </c:pt>
                <c:pt idx="1189">
                  <c:v>0.8510588741261671</c:v>
                </c:pt>
                <c:pt idx="1190">
                  <c:v>-7.7894646332580919E-2</c:v>
                </c:pt>
                <c:pt idx="1191">
                  <c:v>0.6252958995546436</c:v>
                </c:pt>
                <c:pt idx="1192">
                  <c:v>0.57039365908666184</c:v>
                </c:pt>
                <c:pt idx="1193">
                  <c:v>1.3598881377471201</c:v>
                </c:pt>
                <c:pt idx="1194">
                  <c:v>3.6361364607280251</c:v>
                </c:pt>
                <c:pt idx="1195">
                  <c:v>-0.78346571941868604</c:v>
                </c:pt>
                <c:pt idx="1196">
                  <c:v>-7.4194496454084913</c:v>
                </c:pt>
                <c:pt idx="1197">
                  <c:v>4.4321723123537708</c:v>
                </c:pt>
                <c:pt idx="1198">
                  <c:v>-0.45459742657959623</c:v>
                </c:pt>
                <c:pt idx="1199">
                  <c:v>8.3938920819985299</c:v>
                </c:pt>
                <c:pt idx="1200">
                  <c:v>1.6319460974365683</c:v>
                </c:pt>
                <c:pt idx="1201">
                  <c:v>-3.2834514918266819</c:v>
                </c:pt>
                <c:pt idx="1202">
                  <c:v>-2.5455414412877815</c:v>
                </c:pt>
                <c:pt idx="1203">
                  <c:v>-2.2673735947886087</c:v>
                </c:pt>
                <c:pt idx="1204">
                  <c:v>-5.9638398357685674</c:v>
                </c:pt>
                <c:pt idx="1205">
                  <c:v>-9.6448641350206969</c:v>
                </c:pt>
                <c:pt idx="1206">
                  <c:v>5.5861465847690823</c:v>
                </c:pt>
                <c:pt idx="1207">
                  <c:v>2.6280315757548607</c:v>
                </c:pt>
                <c:pt idx="1208">
                  <c:v>-2.7770597484598767</c:v>
                </c:pt>
                <c:pt idx="1209">
                  <c:v>3.8102021396675099</c:v>
                </c:pt>
                <c:pt idx="1210">
                  <c:v>-6.6042676957885078</c:v>
                </c:pt>
                <c:pt idx="1211">
                  <c:v>-6.3365229522176918</c:v>
                </c:pt>
                <c:pt idx="1212">
                  <c:v>2.6490809773997199</c:v>
                </c:pt>
                <c:pt idx="1213">
                  <c:v>1.166618788899882</c:v>
                </c:pt>
                <c:pt idx="1214">
                  <c:v>2.6848299939957911</c:v>
                </c:pt>
                <c:pt idx="1215">
                  <c:v>-24.343704126274474</c:v>
                </c:pt>
                <c:pt idx="1216">
                  <c:v>4.0334965159745053</c:v>
                </c:pt>
                <c:pt idx="1217">
                  <c:v>-10.421928724495885</c:v>
                </c:pt>
                <c:pt idx="1218">
                  <c:v>4.5927906148142625</c:v>
                </c:pt>
                <c:pt idx="1219">
                  <c:v>3.7994813502937319</c:v>
                </c:pt>
                <c:pt idx="1220">
                  <c:v>-4.8856412259861912</c:v>
                </c:pt>
                <c:pt idx="1221">
                  <c:v>6.4703560264464528</c:v>
                </c:pt>
                <c:pt idx="1222">
                  <c:v>4.4676026564710156</c:v>
                </c:pt>
                <c:pt idx="1223">
                  <c:v>0.5152671275493077</c:v>
                </c:pt>
                <c:pt idx="1224">
                  <c:v>3.6009671213533494</c:v>
                </c:pt>
                <c:pt idx="1225">
                  <c:v>-5.907530306235941</c:v>
                </c:pt>
                <c:pt idx="1226">
                  <c:v>-3.9134923423868599</c:v>
                </c:pt>
                <c:pt idx="1227">
                  <c:v>-6.0953983822589635</c:v>
                </c:pt>
                <c:pt idx="1228">
                  <c:v>5.311453174772069</c:v>
                </c:pt>
                <c:pt idx="1229">
                  <c:v>1.5074570308448756</c:v>
                </c:pt>
                <c:pt idx="1230">
                  <c:v>4.9144739299933349</c:v>
                </c:pt>
                <c:pt idx="1231">
                  <c:v>-5.9258366939717178</c:v>
                </c:pt>
                <c:pt idx="1232">
                  <c:v>-12.715877049734686</c:v>
                </c:pt>
                <c:pt idx="1233">
                  <c:v>-0.18389143964679988</c:v>
                </c:pt>
                <c:pt idx="1234">
                  <c:v>-2.5422985379832568</c:v>
                </c:pt>
                <c:pt idx="1235">
                  <c:v>-0.94684654370875876</c:v>
                </c:pt>
                <c:pt idx="1236">
                  <c:v>1.0348891127583073</c:v>
                </c:pt>
                <c:pt idx="1237">
                  <c:v>18.100942232779403</c:v>
                </c:pt>
                <c:pt idx="1238">
                  <c:v>5.5047775746075303</c:v>
                </c:pt>
                <c:pt idx="1239">
                  <c:v>-13.295348444094785</c:v>
                </c:pt>
                <c:pt idx="1240">
                  <c:v>3.7144361896949931</c:v>
                </c:pt>
                <c:pt idx="1241">
                  <c:v>2.7566506631236223</c:v>
                </c:pt>
                <c:pt idx="1242">
                  <c:v>-0.26591701231492948</c:v>
                </c:pt>
                <c:pt idx="1243">
                  <c:v>2.2008012389306657</c:v>
                </c:pt>
                <c:pt idx="1244">
                  <c:v>2.1199775834872838</c:v>
                </c:pt>
                <c:pt idx="1245">
                  <c:v>-1.0087617360296264</c:v>
                </c:pt>
                <c:pt idx="1246">
                  <c:v>-1.1948720227845087</c:v>
                </c:pt>
                <c:pt idx="1247">
                  <c:v>3.3331649310848377</c:v>
                </c:pt>
                <c:pt idx="1248">
                  <c:v>-6.7237212293741777</c:v>
                </c:pt>
                <c:pt idx="1249">
                  <c:v>6.1601470511564287</c:v>
                </c:pt>
                <c:pt idx="1250">
                  <c:v>4.4693924067080673</c:v>
                </c:pt>
                <c:pt idx="1251">
                  <c:v>-4.2584283118522848</c:v>
                </c:pt>
                <c:pt idx="1252">
                  <c:v>-3.2780903853808638</c:v>
                </c:pt>
                <c:pt idx="1253">
                  <c:v>-3.7289325552177104</c:v>
                </c:pt>
                <c:pt idx="1254">
                  <c:v>-6.9383779238379475</c:v>
                </c:pt>
                <c:pt idx="1255">
                  <c:v>2.4908521579997398</c:v>
                </c:pt>
                <c:pt idx="1256">
                  <c:v>-1.4591657959225302</c:v>
                </c:pt>
                <c:pt idx="1257">
                  <c:v>-1.7774647246501445</c:v>
                </c:pt>
                <c:pt idx="1258">
                  <c:v>-2.5250627457041048</c:v>
                </c:pt>
                <c:pt idx="1259">
                  <c:v>4.3940264999600913</c:v>
                </c:pt>
                <c:pt idx="1260">
                  <c:v>-5.8594359055717007</c:v>
                </c:pt>
                <c:pt idx="1261">
                  <c:v>-7.0551504245209031</c:v>
                </c:pt>
                <c:pt idx="1262">
                  <c:v>0.41831982333958706</c:v>
                </c:pt>
                <c:pt idx="1263">
                  <c:v>-3.6473908406278071</c:v>
                </c:pt>
                <c:pt idx="1264">
                  <c:v>1.4490287064980834</c:v>
                </c:pt>
                <c:pt idx="1265">
                  <c:v>3.6906123057737688</c:v>
                </c:pt>
                <c:pt idx="1266">
                  <c:v>1.1592780496472699</c:v>
                </c:pt>
                <c:pt idx="1267">
                  <c:v>3.4388759850290569</c:v>
                </c:pt>
                <c:pt idx="1268">
                  <c:v>1.7132102649758991</c:v>
                </c:pt>
                <c:pt idx="1269">
                  <c:v>2.117031022129197</c:v>
                </c:pt>
                <c:pt idx="1270">
                  <c:v>2.8309653609771743</c:v>
                </c:pt>
                <c:pt idx="1271">
                  <c:v>2.8981142756334748</c:v>
                </c:pt>
                <c:pt idx="1272">
                  <c:v>-2.2698953646277289</c:v>
                </c:pt>
                <c:pt idx="1273">
                  <c:v>-3.8306917189642178</c:v>
                </c:pt>
                <c:pt idx="1274">
                  <c:v>2.5859269948935122</c:v>
                </c:pt>
                <c:pt idx="1275">
                  <c:v>-5.8769460224473704</c:v>
                </c:pt>
                <c:pt idx="1276">
                  <c:v>5.4836398409929217</c:v>
                </c:pt>
                <c:pt idx="1277">
                  <c:v>4.0358472350813344</c:v>
                </c:pt>
                <c:pt idx="1278">
                  <c:v>5.8517831134863201</c:v>
                </c:pt>
                <c:pt idx="1279">
                  <c:v>-7.8028910500514428</c:v>
                </c:pt>
                <c:pt idx="1280">
                  <c:v>2.655682103358501</c:v>
                </c:pt>
                <c:pt idx="1281">
                  <c:v>-0.73242389098277272</c:v>
                </c:pt>
                <c:pt idx="1282">
                  <c:v>-0.12919118173759614</c:v>
                </c:pt>
                <c:pt idx="1283">
                  <c:v>2.7031765679865316</c:v>
                </c:pt>
                <c:pt idx="1284">
                  <c:v>16.753296723652454</c:v>
                </c:pt>
                <c:pt idx="1285">
                  <c:v>-15.469116786624767</c:v>
                </c:pt>
                <c:pt idx="1286">
                  <c:v>4.0208157887207534</c:v>
                </c:pt>
                <c:pt idx="1287">
                  <c:v>-0.4829458310121737</c:v>
                </c:pt>
                <c:pt idx="1288">
                  <c:v>2.8956555359545035</c:v>
                </c:pt>
                <c:pt idx="1289">
                  <c:v>0.688034467350775</c:v>
                </c:pt>
                <c:pt idx="1290">
                  <c:v>-8.4445116767906541</c:v>
                </c:pt>
                <c:pt idx="1291">
                  <c:v>-4.6357240865096543</c:v>
                </c:pt>
                <c:pt idx="1292">
                  <c:v>-7.8910327544291192</c:v>
                </c:pt>
                <c:pt idx="1293">
                  <c:v>6.8693553212322911</c:v>
                </c:pt>
                <c:pt idx="1294">
                  <c:v>1.0434426313998841</c:v>
                </c:pt>
                <c:pt idx="1295">
                  <c:v>-8.6775816688706158</c:v>
                </c:pt>
                <c:pt idx="1296">
                  <c:v>2.3191340996172158</c:v>
                </c:pt>
                <c:pt idx="1297">
                  <c:v>-4.0820022158984841</c:v>
                </c:pt>
                <c:pt idx="1298">
                  <c:v>0.42793343157983088</c:v>
                </c:pt>
                <c:pt idx="1299">
                  <c:v>2.2827474489341171</c:v>
                </c:pt>
                <c:pt idx="1300">
                  <c:v>-1.9957073057643839</c:v>
                </c:pt>
                <c:pt idx="1301">
                  <c:v>-0.82487349327884374</c:v>
                </c:pt>
                <c:pt idx="1302">
                  <c:v>-3.932071769771639</c:v>
                </c:pt>
                <c:pt idx="1303">
                  <c:v>-1.8901049156619791</c:v>
                </c:pt>
                <c:pt idx="1304">
                  <c:v>-1.6823854328266492</c:v>
                </c:pt>
                <c:pt idx="1305">
                  <c:v>-3.0753168182677939</c:v>
                </c:pt>
                <c:pt idx="1306">
                  <c:v>8.7813278458877733</c:v>
                </c:pt>
                <c:pt idx="1307">
                  <c:v>1.5071386877211665</c:v>
                </c:pt>
                <c:pt idx="1308">
                  <c:v>2.5743692462461638</c:v>
                </c:pt>
                <c:pt idx="1309">
                  <c:v>-3.0427501536244108</c:v>
                </c:pt>
                <c:pt idx="1310">
                  <c:v>-5.0362925675187569</c:v>
                </c:pt>
                <c:pt idx="1311">
                  <c:v>0.20746105586474073</c:v>
                </c:pt>
                <c:pt idx="1312">
                  <c:v>0.54220259788321812</c:v>
                </c:pt>
                <c:pt idx="1313">
                  <c:v>-1.2715350340114355</c:v>
                </c:pt>
                <c:pt idx="1314">
                  <c:v>1.2264541234313953</c:v>
                </c:pt>
                <c:pt idx="1315">
                  <c:v>-1.5372172859432567</c:v>
                </c:pt>
                <c:pt idx="1316">
                  <c:v>0.6427341928302468</c:v>
                </c:pt>
                <c:pt idx="1317">
                  <c:v>3.394026716691485</c:v>
                </c:pt>
                <c:pt idx="1318">
                  <c:v>-5.8931868183116052</c:v>
                </c:pt>
                <c:pt idx="1319">
                  <c:v>0.30148424900781379</c:v>
                </c:pt>
                <c:pt idx="1320">
                  <c:v>13.335495306095609</c:v>
                </c:pt>
                <c:pt idx="1321">
                  <c:v>8.1879113300796718</c:v>
                </c:pt>
                <c:pt idx="1322">
                  <c:v>-5.0064413487319683</c:v>
                </c:pt>
                <c:pt idx="1323">
                  <c:v>-4.7323940373021713</c:v>
                </c:pt>
                <c:pt idx="1324">
                  <c:v>-1.1726315591489396</c:v>
                </c:pt>
                <c:pt idx="1325">
                  <c:v>2.4577611735956566</c:v>
                </c:pt>
                <c:pt idx="1326">
                  <c:v>2.6445645057182929</c:v>
                </c:pt>
                <c:pt idx="1327">
                  <c:v>1.040026821049409</c:v>
                </c:pt>
                <c:pt idx="1328">
                  <c:v>2.5212361517966855</c:v>
                </c:pt>
                <c:pt idx="1329">
                  <c:v>2.6992327320737814</c:v>
                </c:pt>
                <c:pt idx="1330">
                  <c:v>-16.098995004047865</c:v>
                </c:pt>
                <c:pt idx="1331">
                  <c:v>-0.14005777691657784</c:v>
                </c:pt>
                <c:pt idx="1332">
                  <c:v>7.9267968364857779</c:v>
                </c:pt>
                <c:pt idx="1333">
                  <c:v>-4.6194260031870016</c:v>
                </c:pt>
                <c:pt idx="1334">
                  <c:v>1.4989919426714096</c:v>
                </c:pt>
                <c:pt idx="1335">
                  <c:v>11.170363411774133</c:v>
                </c:pt>
                <c:pt idx="1336">
                  <c:v>4.4101753768257197</c:v>
                </c:pt>
                <c:pt idx="1337">
                  <c:v>16.122029962214981</c:v>
                </c:pt>
                <c:pt idx="1338">
                  <c:v>1.1058144175386815</c:v>
                </c:pt>
                <c:pt idx="1339">
                  <c:v>-9.5827185156395416</c:v>
                </c:pt>
                <c:pt idx="1340">
                  <c:v>0.16484603705133338</c:v>
                </c:pt>
                <c:pt idx="1341">
                  <c:v>-32.093310815761591</c:v>
                </c:pt>
                <c:pt idx="1342">
                  <c:v>2.458048047453687</c:v>
                </c:pt>
                <c:pt idx="1343">
                  <c:v>1.0001509631773615</c:v>
                </c:pt>
                <c:pt idx="1344">
                  <c:v>2.8015243498896893</c:v>
                </c:pt>
                <c:pt idx="1345">
                  <c:v>-3.6865590403758972</c:v>
                </c:pt>
                <c:pt idx="1346">
                  <c:v>1.3956466909881868</c:v>
                </c:pt>
                <c:pt idx="1347">
                  <c:v>3.175829167379888</c:v>
                </c:pt>
                <c:pt idx="1348">
                  <c:v>3.155812674425988</c:v>
                </c:pt>
                <c:pt idx="1349">
                  <c:v>18.67060111465193</c:v>
                </c:pt>
                <c:pt idx="1350">
                  <c:v>1.2037579670431882</c:v>
                </c:pt>
                <c:pt idx="1351">
                  <c:v>2.1773174329750589</c:v>
                </c:pt>
                <c:pt idx="1352">
                  <c:v>9.6362614962223319</c:v>
                </c:pt>
                <c:pt idx="1353">
                  <c:v>2.3398447589355413</c:v>
                </c:pt>
                <c:pt idx="1354">
                  <c:v>-1.7511887835782147</c:v>
                </c:pt>
                <c:pt idx="1355">
                  <c:v>-3.0332329877697077</c:v>
                </c:pt>
                <c:pt idx="1356">
                  <c:v>-3.1456824500068592E-2</c:v>
                </c:pt>
                <c:pt idx="1357">
                  <c:v>-2.0392274217728072</c:v>
                </c:pt>
                <c:pt idx="1358">
                  <c:v>-2.237177565399719</c:v>
                </c:pt>
                <c:pt idx="1359">
                  <c:v>3.573531286763</c:v>
                </c:pt>
                <c:pt idx="1360">
                  <c:v>-3.4561305354882421</c:v>
                </c:pt>
                <c:pt idx="1361">
                  <c:v>3.5471799586135688</c:v>
                </c:pt>
                <c:pt idx="1362">
                  <c:v>3.6894452108899429</c:v>
                </c:pt>
                <c:pt idx="1363">
                  <c:v>-8.2523487489446978</c:v>
                </c:pt>
                <c:pt idx="1364">
                  <c:v>-76.173587591349659</c:v>
                </c:pt>
                <c:pt idx="1365">
                  <c:v>-5.9407317587241835</c:v>
                </c:pt>
                <c:pt idx="1366">
                  <c:v>1.6409501922603908</c:v>
                </c:pt>
                <c:pt idx="1367">
                  <c:v>-3.6220535669486367</c:v>
                </c:pt>
                <c:pt idx="1368">
                  <c:v>-8.5735854025079163</c:v>
                </c:pt>
                <c:pt idx="1369">
                  <c:v>-3.2008360964386782</c:v>
                </c:pt>
                <c:pt idx="1370">
                  <c:v>6.1800336402639715</c:v>
                </c:pt>
                <c:pt idx="1371">
                  <c:v>4.1720605868487155</c:v>
                </c:pt>
                <c:pt idx="1372">
                  <c:v>-1.3242590142365742</c:v>
                </c:pt>
                <c:pt idx="1373">
                  <c:v>-4.8594352993751357</c:v>
                </c:pt>
                <c:pt idx="1374">
                  <c:v>-9.9253731103622584</c:v>
                </c:pt>
                <c:pt idx="1375">
                  <c:v>0.30650698204063076</c:v>
                </c:pt>
                <c:pt idx="1376">
                  <c:v>0.50489326026927017</c:v>
                </c:pt>
                <c:pt idx="1377">
                  <c:v>7.5856828322444869</c:v>
                </c:pt>
                <c:pt idx="1378">
                  <c:v>-0.85340376517254413</c:v>
                </c:pt>
                <c:pt idx="1379">
                  <c:v>-1.5307216564209227</c:v>
                </c:pt>
                <c:pt idx="1380">
                  <c:v>-2.1783996273726984</c:v>
                </c:pt>
                <c:pt idx="1381">
                  <c:v>-7.781381422850103</c:v>
                </c:pt>
                <c:pt idx="1382">
                  <c:v>-6.4980398737528446</c:v>
                </c:pt>
                <c:pt idx="1383">
                  <c:v>-0.21359420829625719</c:v>
                </c:pt>
                <c:pt idx="1384">
                  <c:v>1.3208458709557505</c:v>
                </c:pt>
                <c:pt idx="1385">
                  <c:v>1.7362937670266234</c:v>
                </c:pt>
                <c:pt idx="1386">
                  <c:v>1.5627884611797498</c:v>
                </c:pt>
                <c:pt idx="1387">
                  <c:v>2.1068127852213934</c:v>
                </c:pt>
                <c:pt idx="1388">
                  <c:v>-11.480420128276734</c:v>
                </c:pt>
                <c:pt idx="1389">
                  <c:v>0.14056568816722859</c:v>
                </c:pt>
                <c:pt idx="1390">
                  <c:v>0.67769690718809272</c:v>
                </c:pt>
                <c:pt idx="1391">
                  <c:v>-7.0706711105118103</c:v>
                </c:pt>
                <c:pt idx="1392">
                  <c:v>4.16748803891997</c:v>
                </c:pt>
                <c:pt idx="1393">
                  <c:v>-1.4221859437821962</c:v>
                </c:pt>
                <c:pt idx="1394">
                  <c:v>3.4583428823837892</c:v>
                </c:pt>
                <c:pt idx="1395">
                  <c:v>1.8710062323958567</c:v>
                </c:pt>
                <c:pt idx="1396">
                  <c:v>-16.648898512498818</c:v>
                </c:pt>
                <c:pt idx="1397">
                  <c:v>-1.8365866483806599</c:v>
                </c:pt>
                <c:pt idx="1398">
                  <c:v>-3.5643218334005553</c:v>
                </c:pt>
                <c:pt idx="1399">
                  <c:v>-1.2651151253066928E-2</c:v>
                </c:pt>
                <c:pt idx="1400">
                  <c:v>-2.0427705904598668</c:v>
                </c:pt>
                <c:pt idx="1401">
                  <c:v>-0.65957191265944459</c:v>
                </c:pt>
                <c:pt idx="1402">
                  <c:v>4.8031648016167878</c:v>
                </c:pt>
                <c:pt idx="1403">
                  <c:v>0.45658308787722035</c:v>
                </c:pt>
                <c:pt idx="1404">
                  <c:v>0.44220128903123168</c:v>
                </c:pt>
                <c:pt idx="1405">
                  <c:v>1.4581154448290903</c:v>
                </c:pt>
                <c:pt idx="1406">
                  <c:v>6.7254268392539416</c:v>
                </c:pt>
                <c:pt idx="1407">
                  <c:v>7.0213260294137996</c:v>
                </c:pt>
                <c:pt idx="1408">
                  <c:v>5.741253491074076</c:v>
                </c:pt>
                <c:pt idx="1409">
                  <c:v>4.8698763711289246</c:v>
                </c:pt>
                <c:pt idx="1410">
                  <c:v>-10.415594178494686</c:v>
                </c:pt>
                <c:pt idx="1411">
                  <c:v>1.040835485487051</c:v>
                </c:pt>
                <c:pt idx="1412">
                  <c:v>2.3940275444020642</c:v>
                </c:pt>
                <c:pt idx="1413">
                  <c:v>4.733282416988132</c:v>
                </c:pt>
                <c:pt idx="1414">
                  <c:v>-8.0293014062922339</c:v>
                </c:pt>
                <c:pt idx="1415">
                  <c:v>-5.7568930360261703</c:v>
                </c:pt>
                <c:pt idx="1416">
                  <c:v>0.98967478972113554</c:v>
                </c:pt>
                <c:pt idx="1417">
                  <c:v>3.1068307637316934</c:v>
                </c:pt>
                <c:pt idx="1418">
                  <c:v>-1.9563975956472461</c:v>
                </c:pt>
                <c:pt idx="1419">
                  <c:v>2.0269700536039466</c:v>
                </c:pt>
                <c:pt idx="1420">
                  <c:v>-0.28273193542696617</c:v>
                </c:pt>
                <c:pt idx="1421">
                  <c:v>-8.7290264744514019</c:v>
                </c:pt>
                <c:pt idx="1422">
                  <c:v>-6.4830460803477337</c:v>
                </c:pt>
                <c:pt idx="1423">
                  <c:v>-0.48243918178241074</c:v>
                </c:pt>
                <c:pt idx="1424">
                  <c:v>5.7695269687880426</c:v>
                </c:pt>
                <c:pt idx="1425">
                  <c:v>-3.112421569512307</c:v>
                </c:pt>
                <c:pt idx="1426">
                  <c:v>4.1869055641100914</c:v>
                </c:pt>
                <c:pt idx="1427">
                  <c:v>3.3044432853192518</c:v>
                </c:pt>
                <c:pt idx="1428">
                  <c:v>-2.8599697165029738</c:v>
                </c:pt>
                <c:pt idx="1429">
                  <c:v>-1.1271430183487183</c:v>
                </c:pt>
                <c:pt idx="1430">
                  <c:v>-2.0973571242422793</c:v>
                </c:pt>
                <c:pt idx="1431">
                  <c:v>4.9945815131851532</c:v>
                </c:pt>
                <c:pt idx="1432">
                  <c:v>2.470254239225028</c:v>
                </c:pt>
                <c:pt idx="1433">
                  <c:v>1.109784301047668</c:v>
                </c:pt>
                <c:pt idx="1434">
                  <c:v>-3.0023461962464353</c:v>
                </c:pt>
                <c:pt idx="1435">
                  <c:v>2.584010195232139</c:v>
                </c:pt>
                <c:pt idx="1436">
                  <c:v>3.196669796877373</c:v>
                </c:pt>
                <c:pt idx="1437">
                  <c:v>-0.552565914989259</c:v>
                </c:pt>
                <c:pt idx="1438">
                  <c:v>4.3695820219314783</c:v>
                </c:pt>
                <c:pt idx="1439">
                  <c:v>-4.2308624036835738</c:v>
                </c:pt>
                <c:pt idx="1440">
                  <c:v>-7.7047977272822976</c:v>
                </c:pt>
                <c:pt idx="1441">
                  <c:v>-3.1665245917386358</c:v>
                </c:pt>
                <c:pt idx="1442">
                  <c:v>1.7303320820621622</c:v>
                </c:pt>
                <c:pt idx="1443">
                  <c:v>2.7561025245701671</c:v>
                </c:pt>
                <c:pt idx="1444">
                  <c:v>-1.74171594732492</c:v>
                </c:pt>
                <c:pt idx="1445">
                  <c:v>3.6966999225223987</c:v>
                </c:pt>
                <c:pt idx="1446">
                  <c:v>2.6388622359397118</c:v>
                </c:pt>
                <c:pt idx="1447">
                  <c:v>2.2212079225667622</c:v>
                </c:pt>
                <c:pt idx="1448">
                  <c:v>-3.9182952642148905</c:v>
                </c:pt>
                <c:pt idx="1449">
                  <c:v>0.22120831351692516</c:v>
                </c:pt>
                <c:pt idx="1450">
                  <c:v>-5.7787952180541993</c:v>
                </c:pt>
                <c:pt idx="1451">
                  <c:v>2.0561459090233996</c:v>
                </c:pt>
                <c:pt idx="1452">
                  <c:v>-16.908017708861564</c:v>
                </c:pt>
                <c:pt idx="1453">
                  <c:v>10.506037887854674</c:v>
                </c:pt>
                <c:pt idx="1454">
                  <c:v>1.9772747677220366</c:v>
                </c:pt>
                <c:pt idx="1455">
                  <c:v>2.5053180646705329</c:v>
                </c:pt>
                <c:pt idx="1456">
                  <c:v>3.0092520329425128</c:v>
                </c:pt>
                <c:pt idx="1457">
                  <c:v>2.4145428475709707</c:v>
                </c:pt>
                <c:pt idx="1458">
                  <c:v>3.0649157074486908</c:v>
                </c:pt>
                <c:pt idx="1459">
                  <c:v>1.838092782507772E-2</c:v>
                </c:pt>
                <c:pt idx="1460">
                  <c:v>-10.490507884115971</c:v>
                </c:pt>
                <c:pt idx="1461">
                  <c:v>1.2780178257624755</c:v>
                </c:pt>
                <c:pt idx="1462">
                  <c:v>4.8469379761968412E-2</c:v>
                </c:pt>
                <c:pt idx="1463">
                  <c:v>1.7124786976618367</c:v>
                </c:pt>
                <c:pt idx="1464">
                  <c:v>3.5328585135366097</c:v>
                </c:pt>
                <c:pt idx="1465">
                  <c:v>-5.6530679781938176</c:v>
                </c:pt>
                <c:pt idx="1466">
                  <c:v>1.8619372666884004</c:v>
                </c:pt>
                <c:pt idx="1467">
                  <c:v>-1.8594361148000189</c:v>
                </c:pt>
                <c:pt idx="1468">
                  <c:v>-1.9287285506463121</c:v>
                </c:pt>
                <c:pt idx="1469">
                  <c:v>-2.0704944588190273</c:v>
                </c:pt>
                <c:pt idx="1470">
                  <c:v>4.2106924312735146</c:v>
                </c:pt>
                <c:pt idx="1471">
                  <c:v>-16.341618427571461</c:v>
                </c:pt>
                <c:pt idx="1472">
                  <c:v>2.5001309726976473</c:v>
                </c:pt>
                <c:pt idx="1473">
                  <c:v>0.12404400940644678</c:v>
                </c:pt>
                <c:pt idx="1474">
                  <c:v>3.0087057652154243</c:v>
                </c:pt>
                <c:pt idx="1475">
                  <c:v>-0.60919284436700138</c:v>
                </c:pt>
                <c:pt idx="1476">
                  <c:v>-1.812979884510284</c:v>
                </c:pt>
                <c:pt idx="1477">
                  <c:v>7.7426380646025734</c:v>
                </c:pt>
                <c:pt idx="1478">
                  <c:v>17.855752898885029</c:v>
                </c:pt>
                <c:pt idx="1479">
                  <c:v>1.4799767194268298</c:v>
                </c:pt>
                <c:pt idx="1480">
                  <c:v>2.2697460950166288</c:v>
                </c:pt>
                <c:pt idx="1481">
                  <c:v>11.806959642467845</c:v>
                </c:pt>
                <c:pt idx="1482">
                  <c:v>0.79773673625180663</c:v>
                </c:pt>
                <c:pt idx="1483">
                  <c:v>-17.637571882052583</c:v>
                </c:pt>
                <c:pt idx="1484">
                  <c:v>-0.3841066222227596</c:v>
                </c:pt>
                <c:pt idx="1485">
                  <c:v>2.8693556063396244</c:v>
                </c:pt>
                <c:pt idx="1486">
                  <c:v>19.615889717442613</c:v>
                </c:pt>
                <c:pt idx="1487">
                  <c:v>-34.891033450838421</c:v>
                </c:pt>
                <c:pt idx="1488">
                  <c:v>-7.6375711563746478</c:v>
                </c:pt>
                <c:pt idx="1489">
                  <c:v>-0.39561231029415467</c:v>
                </c:pt>
                <c:pt idx="1490">
                  <c:v>-4.8910333947417115</c:v>
                </c:pt>
                <c:pt idx="1491">
                  <c:v>-5.3869946353152045</c:v>
                </c:pt>
                <c:pt idx="1492">
                  <c:v>-3.3841099104608645</c:v>
                </c:pt>
                <c:pt idx="1493">
                  <c:v>2.3624310904433372</c:v>
                </c:pt>
                <c:pt idx="1494">
                  <c:v>5.9650514486260704</c:v>
                </c:pt>
                <c:pt idx="1495">
                  <c:v>3.706886701343393</c:v>
                </c:pt>
                <c:pt idx="1496">
                  <c:v>16.008455542256485</c:v>
                </c:pt>
                <c:pt idx="1497">
                  <c:v>-0.26844412727700728</c:v>
                </c:pt>
                <c:pt idx="1498">
                  <c:v>-0.70408011838482309</c:v>
                </c:pt>
                <c:pt idx="1499">
                  <c:v>1.0487239459351656</c:v>
                </c:pt>
                <c:pt idx="1500">
                  <c:v>7.5365813607089365</c:v>
                </c:pt>
                <c:pt idx="1501">
                  <c:v>3.7479707344072324</c:v>
                </c:pt>
                <c:pt idx="1502">
                  <c:v>-2.4170321863694397</c:v>
                </c:pt>
                <c:pt idx="1503">
                  <c:v>2.405195450342589</c:v>
                </c:pt>
                <c:pt idx="1504">
                  <c:v>-4.9884925134035427</c:v>
                </c:pt>
                <c:pt idx="1505">
                  <c:v>-6.058554338891625</c:v>
                </c:pt>
                <c:pt idx="1506">
                  <c:v>8.2761967274255426</c:v>
                </c:pt>
                <c:pt idx="1507">
                  <c:v>1.2350327397087142</c:v>
                </c:pt>
                <c:pt idx="1508">
                  <c:v>6.1019051553455341</c:v>
                </c:pt>
                <c:pt idx="1509">
                  <c:v>-5.917205773328007</c:v>
                </c:pt>
                <c:pt idx="1510">
                  <c:v>-10.997642197554512</c:v>
                </c:pt>
                <c:pt idx="1511">
                  <c:v>-11.370021187123584</c:v>
                </c:pt>
                <c:pt idx="1512">
                  <c:v>-0.53856482834817143</c:v>
                </c:pt>
                <c:pt idx="1513">
                  <c:v>-0.5317081890354558</c:v>
                </c:pt>
                <c:pt idx="1514">
                  <c:v>2.6613580796296787</c:v>
                </c:pt>
                <c:pt idx="1515">
                  <c:v>3.8314158251017574</c:v>
                </c:pt>
                <c:pt idx="1516">
                  <c:v>-0.83124390708796625</c:v>
                </c:pt>
                <c:pt idx="1517">
                  <c:v>4.5707341291014529</c:v>
                </c:pt>
                <c:pt idx="1518">
                  <c:v>3.0079723888264596</c:v>
                </c:pt>
                <c:pt idx="1519">
                  <c:v>2.954949780485606</c:v>
                </c:pt>
                <c:pt idx="1520">
                  <c:v>3.9235134298803871</c:v>
                </c:pt>
                <c:pt idx="1521">
                  <c:v>8.4145034913779</c:v>
                </c:pt>
                <c:pt idx="1522">
                  <c:v>2.5967258707496796</c:v>
                </c:pt>
                <c:pt idx="1523">
                  <c:v>-4.8252590332661072</c:v>
                </c:pt>
                <c:pt idx="1524">
                  <c:v>-0.79308135345058872</c:v>
                </c:pt>
                <c:pt idx="1525">
                  <c:v>0.50850886499064529</c:v>
                </c:pt>
                <c:pt idx="1526">
                  <c:v>-1.5935092264845991</c:v>
                </c:pt>
                <c:pt idx="1527">
                  <c:v>4.3931854147828204</c:v>
                </c:pt>
                <c:pt idx="1528">
                  <c:v>3.7385179392959316</c:v>
                </c:pt>
                <c:pt idx="1529">
                  <c:v>-0.81000080817770481</c:v>
                </c:pt>
                <c:pt idx="1530">
                  <c:v>2.1884999602899882</c:v>
                </c:pt>
                <c:pt idx="1531">
                  <c:v>2.7974461654123104</c:v>
                </c:pt>
                <c:pt idx="1532">
                  <c:v>5.4586061774947723</c:v>
                </c:pt>
                <c:pt idx="1533">
                  <c:v>3.8011681035339819</c:v>
                </c:pt>
                <c:pt idx="1534">
                  <c:v>-6.0235183637521885</c:v>
                </c:pt>
                <c:pt idx="1535">
                  <c:v>4.3806000239276415</c:v>
                </c:pt>
                <c:pt idx="1536">
                  <c:v>-2.453476688185205</c:v>
                </c:pt>
                <c:pt idx="1537">
                  <c:v>4.1363651083876078</c:v>
                </c:pt>
                <c:pt idx="1538">
                  <c:v>-1.5577076048072342</c:v>
                </c:pt>
                <c:pt idx="1539">
                  <c:v>-0.65624003163046041</c:v>
                </c:pt>
                <c:pt idx="1540">
                  <c:v>-2.9054951471654675</c:v>
                </c:pt>
                <c:pt idx="1541">
                  <c:v>2.091845835288467</c:v>
                </c:pt>
                <c:pt idx="1542">
                  <c:v>2.8047043008166952</c:v>
                </c:pt>
                <c:pt idx="1543">
                  <c:v>-0.65441345513470139</c:v>
                </c:pt>
                <c:pt idx="1544">
                  <c:v>2.5265235993625055</c:v>
                </c:pt>
                <c:pt idx="1545">
                  <c:v>5.5963375303307856</c:v>
                </c:pt>
                <c:pt idx="1546">
                  <c:v>-0.3171512711932678</c:v>
                </c:pt>
                <c:pt idx="1547">
                  <c:v>-2.676990668522464</c:v>
                </c:pt>
                <c:pt idx="1548">
                  <c:v>3.8827182540083243</c:v>
                </c:pt>
                <c:pt idx="1549">
                  <c:v>-2.2957360674877378</c:v>
                </c:pt>
                <c:pt idx="1550">
                  <c:v>6.7343612708775566</c:v>
                </c:pt>
                <c:pt idx="1551">
                  <c:v>-1.2513496319593997</c:v>
                </c:pt>
                <c:pt idx="1552">
                  <c:v>4.0309322016671132</c:v>
                </c:pt>
                <c:pt idx="1553">
                  <c:v>-11.458396924108158</c:v>
                </c:pt>
                <c:pt idx="1554">
                  <c:v>4.5888167893758123</c:v>
                </c:pt>
                <c:pt idx="1555">
                  <c:v>3.1894097505716417</c:v>
                </c:pt>
                <c:pt idx="1556">
                  <c:v>2.2002031812412781</c:v>
                </c:pt>
                <c:pt idx="1557">
                  <c:v>-1.7822281144680971</c:v>
                </c:pt>
                <c:pt idx="1558">
                  <c:v>2.3118103992218551</c:v>
                </c:pt>
                <c:pt idx="1559">
                  <c:v>4.1251515426402392</c:v>
                </c:pt>
                <c:pt idx="1560">
                  <c:v>11.658192130006796</c:v>
                </c:pt>
                <c:pt idx="1561">
                  <c:v>4.1252937828704717</c:v>
                </c:pt>
                <c:pt idx="1562">
                  <c:v>-22.821653330148251</c:v>
                </c:pt>
                <c:pt idx="1563">
                  <c:v>4.1352137385762262</c:v>
                </c:pt>
                <c:pt idx="1564">
                  <c:v>1.9658989303951984</c:v>
                </c:pt>
                <c:pt idx="1565">
                  <c:v>1.1722312154000036</c:v>
                </c:pt>
                <c:pt idx="1566">
                  <c:v>-9.9012139055560056E-2</c:v>
                </c:pt>
                <c:pt idx="1567">
                  <c:v>-1.3212270924096714</c:v>
                </c:pt>
                <c:pt idx="1568">
                  <c:v>-1.250149570287121</c:v>
                </c:pt>
                <c:pt idx="1569">
                  <c:v>4.8200778767068044</c:v>
                </c:pt>
                <c:pt idx="1570">
                  <c:v>-2.6984490116948905</c:v>
                </c:pt>
                <c:pt idx="1571">
                  <c:v>-15.328666971646598</c:v>
                </c:pt>
                <c:pt idx="1572">
                  <c:v>9.4686420115034622</c:v>
                </c:pt>
                <c:pt idx="1573">
                  <c:v>2.5269298972949912</c:v>
                </c:pt>
                <c:pt idx="1574">
                  <c:v>-1.4902764485282489</c:v>
                </c:pt>
                <c:pt idx="1575">
                  <c:v>12.394028288255711</c:v>
                </c:pt>
                <c:pt idx="1576">
                  <c:v>4.3939514205834911</c:v>
                </c:pt>
                <c:pt idx="1577">
                  <c:v>2.4692893232586783</c:v>
                </c:pt>
                <c:pt idx="1578">
                  <c:v>2.6780585736134128</c:v>
                </c:pt>
                <c:pt idx="1579">
                  <c:v>2.0927394937733084</c:v>
                </c:pt>
                <c:pt idx="1580">
                  <c:v>2.3809641912052228</c:v>
                </c:pt>
                <c:pt idx="1581">
                  <c:v>1.341870693353016</c:v>
                </c:pt>
                <c:pt idx="1582">
                  <c:v>4.7480782954345813</c:v>
                </c:pt>
                <c:pt idx="1583">
                  <c:v>3.6180915540732457</c:v>
                </c:pt>
                <c:pt idx="1584">
                  <c:v>1.941103817503631E-2</c:v>
                </c:pt>
                <c:pt idx="1585">
                  <c:v>11.492332858666373</c:v>
                </c:pt>
                <c:pt idx="1586">
                  <c:v>2.161191445700382</c:v>
                </c:pt>
                <c:pt idx="1587">
                  <c:v>-17.758924915035834</c:v>
                </c:pt>
                <c:pt idx="1588">
                  <c:v>10.010029746940774</c:v>
                </c:pt>
                <c:pt idx="1589">
                  <c:v>4.2718734723747929</c:v>
                </c:pt>
                <c:pt idx="1590">
                  <c:v>10.781835324324334</c:v>
                </c:pt>
                <c:pt idx="1591">
                  <c:v>4.6834490276787761</c:v>
                </c:pt>
                <c:pt idx="1592">
                  <c:v>0.67965948195700321</c:v>
                </c:pt>
                <c:pt idx="1593">
                  <c:v>4.4430722084328949</c:v>
                </c:pt>
                <c:pt idx="1594">
                  <c:v>-5.5286640975052279</c:v>
                </c:pt>
                <c:pt idx="1595">
                  <c:v>-8.5305821308060814</c:v>
                </c:pt>
                <c:pt idx="1596">
                  <c:v>-5.0484100568041441</c:v>
                </c:pt>
                <c:pt idx="1597">
                  <c:v>-4.671304398010875</c:v>
                </c:pt>
                <c:pt idx="1598">
                  <c:v>-2.7472227062673227</c:v>
                </c:pt>
                <c:pt idx="1599">
                  <c:v>4.4521993062207486</c:v>
                </c:pt>
                <c:pt idx="1600">
                  <c:v>-9.1276347460197087</c:v>
                </c:pt>
                <c:pt idx="1601">
                  <c:v>-18.807763699191426</c:v>
                </c:pt>
                <c:pt idx="1602">
                  <c:v>-7.9352186140670966</c:v>
                </c:pt>
                <c:pt idx="1603">
                  <c:v>0.39411644736343021</c:v>
                </c:pt>
                <c:pt idx="1604">
                  <c:v>-4.7370710780001559</c:v>
                </c:pt>
                <c:pt idx="1605">
                  <c:v>-4.7861311645177693</c:v>
                </c:pt>
                <c:pt idx="1606">
                  <c:v>2.4347026217803176</c:v>
                </c:pt>
                <c:pt idx="1607">
                  <c:v>8.9528426565877481</c:v>
                </c:pt>
                <c:pt idx="1608">
                  <c:v>-1.5451101392723388</c:v>
                </c:pt>
                <c:pt idx="1609">
                  <c:v>0.88896322436313824</c:v>
                </c:pt>
                <c:pt idx="1610">
                  <c:v>6.8459079479527105</c:v>
                </c:pt>
                <c:pt idx="1611">
                  <c:v>8.0569613853398607</c:v>
                </c:pt>
                <c:pt idx="1612">
                  <c:v>-1.439859119223172</c:v>
                </c:pt>
                <c:pt idx="1613">
                  <c:v>2.4857501334602006</c:v>
                </c:pt>
                <c:pt idx="1614">
                  <c:v>2.079981917676065</c:v>
                </c:pt>
                <c:pt idx="1615">
                  <c:v>2.541657973947423</c:v>
                </c:pt>
                <c:pt idx="1616">
                  <c:v>3.2467936153975216</c:v>
                </c:pt>
                <c:pt idx="1617">
                  <c:v>2.7808364888669246</c:v>
                </c:pt>
                <c:pt idx="1618">
                  <c:v>2.9281020156785189</c:v>
                </c:pt>
                <c:pt idx="1619">
                  <c:v>1.4962564458841854</c:v>
                </c:pt>
                <c:pt idx="1620">
                  <c:v>4.0966792841971511</c:v>
                </c:pt>
                <c:pt idx="1621">
                  <c:v>2.2643667195788879</c:v>
                </c:pt>
                <c:pt idx="1622">
                  <c:v>-18.258653950788172</c:v>
                </c:pt>
                <c:pt idx="1623">
                  <c:v>-4.7223915136738412</c:v>
                </c:pt>
                <c:pt idx="1624">
                  <c:v>3.9408061154676375</c:v>
                </c:pt>
                <c:pt idx="1625">
                  <c:v>0.6926266131675618</c:v>
                </c:pt>
                <c:pt idx="1626">
                  <c:v>-11.468782621488785</c:v>
                </c:pt>
                <c:pt idx="1627">
                  <c:v>2.3818591582100765</c:v>
                </c:pt>
                <c:pt idx="1628">
                  <c:v>1.7480886341935218</c:v>
                </c:pt>
                <c:pt idx="1629">
                  <c:v>-6.7387577481379424</c:v>
                </c:pt>
                <c:pt idx="1630">
                  <c:v>3.9613801684041476</c:v>
                </c:pt>
                <c:pt idx="1631">
                  <c:v>-5.7359017935181953</c:v>
                </c:pt>
                <c:pt idx="1632">
                  <c:v>2.5887996806851561</c:v>
                </c:pt>
                <c:pt idx="1633">
                  <c:v>2.5846384379539131</c:v>
                </c:pt>
                <c:pt idx="1634">
                  <c:v>5.7213730750473104</c:v>
                </c:pt>
                <c:pt idx="1635">
                  <c:v>16.434084443453671</c:v>
                </c:pt>
                <c:pt idx="1636">
                  <c:v>-1.6844752412735176</c:v>
                </c:pt>
                <c:pt idx="1637">
                  <c:v>-1.525431461842615</c:v>
                </c:pt>
                <c:pt idx="1638">
                  <c:v>-2.3375885061422395</c:v>
                </c:pt>
                <c:pt idx="1639">
                  <c:v>-25.439913814045312</c:v>
                </c:pt>
                <c:pt idx="1640">
                  <c:v>2.3913752649122557</c:v>
                </c:pt>
                <c:pt idx="1641">
                  <c:v>-5.2866522048355336</c:v>
                </c:pt>
                <c:pt idx="1642">
                  <c:v>-7.9542793070185098</c:v>
                </c:pt>
                <c:pt idx="1643">
                  <c:v>-0.6581996069924827</c:v>
                </c:pt>
                <c:pt idx="1644">
                  <c:v>-2.9140945609011055</c:v>
                </c:pt>
                <c:pt idx="1645">
                  <c:v>-1.8302346914264831</c:v>
                </c:pt>
                <c:pt idx="1646">
                  <c:v>2.1463446979738308</c:v>
                </c:pt>
                <c:pt idx="1647">
                  <c:v>4.3817413743831111</c:v>
                </c:pt>
                <c:pt idx="1648">
                  <c:v>-5.3122165452165433</c:v>
                </c:pt>
                <c:pt idx="1649">
                  <c:v>2.0620929083573856</c:v>
                </c:pt>
                <c:pt idx="1650">
                  <c:v>-3.3788137229140744</c:v>
                </c:pt>
                <c:pt idx="1651">
                  <c:v>-5.3386331796881308</c:v>
                </c:pt>
                <c:pt idx="1652">
                  <c:v>-9.3521566915798786</c:v>
                </c:pt>
                <c:pt idx="1653">
                  <c:v>-4.1038228917294504</c:v>
                </c:pt>
                <c:pt idx="1654">
                  <c:v>4.6652548698417178</c:v>
                </c:pt>
                <c:pt idx="1655">
                  <c:v>2.8160169419822978</c:v>
                </c:pt>
                <c:pt idx="1656">
                  <c:v>-2.2284992392126242</c:v>
                </c:pt>
                <c:pt idx="1657">
                  <c:v>4.062537883019516</c:v>
                </c:pt>
                <c:pt idx="1658">
                  <c:v>5.0465320102314166</c:v>
                </c:pt>
                <c:pt idx="1659">
                  <c:v>2.2116914643337822</c:v>
                </c:pt>
                <c:pt idx="1660">
                  <c:v>2.2918875016847267</c:v>
                </c:pt>
                <c:pt idx="1661">
                  <c:v>-16.290372762734123</c:v>
                </c:pt>
                <c:pt idx="1662">
                  <c:v>3.7220403134461151</c:v>
                </c:pt>
                <c:pt idx="1663">
                  <c:v>-2.4765261960830145</c:v>
                </c:pt>
                <c:pt idx="1664">
                  <c:v>10.009983473279092</c:v>
                </c:pt>
                <c:pt idx="1665">
                  <c:v>-0.82084855335091333</c:v>
                </c:pt>
                <c:pt idx="1666">
                  <c:v>-5.3125686275016051</c:v>
                </c:pt>
                <c:pt idx="1667">
                  <c:v>18.848539269648086</c:v>
                </c:pt>
                <c:pt idx="1668">
                  <c:v>4.3464912535673506</c:v>
                </c:pt>
                <c:pt idx="1669">
                  <c:v>8.8486872660290032</c:v>
                </c:pt>
                <c:pt idx="1670">
                  <c:v>-9.3649210932605058</c:v>
                </c:pt>
                <c:pt idx="1671">
                  <c:v>-3.9308494845438844</c:v>
                </c:pt>
                <c:pt idx="1672">
                  <c:v>4.1770920279177659</c:v>
                </c:pt>
                <c:pt idx="1673">
                  <c:v>-8.865179495241037</c:v>
                </c:pt>
                <c:pt idx="1674">
                  <c:v>0.92282040205381577</c:v>
                </c:pt>
                <c:pt idx="1675">
                  <c:v>1.3352780281492045</c:v>
                </c:pt>
                <c:pt idx="1676">
                  <c:v>2.8510799213918858</c:v>
                </c:pt>
                <c:pt idx="1677">
                  <c:v>6.0253445396944301</c:v>
                </c:pt>
                <c:pt idx="1678">
                  <c:v>4.8816665325485076</c:v>
                </c:pt>
                <c:pt idx="1679">
                  <c:v>9.6470209429470657</c:v>
                </c:pt>
                <c:pt idx="1680">
                  <c:v>4.5364376332334331</c:v>
                </c:pt>
                <c:pt idx="1681">
                  <c:v>-1.8451511475428362</c:v>
                </c:pt>
                <c:pt idx="1682">
                  <c:v>3.1647134615322585</c:v>
                </c:pt>
                <c:pt idx="1683">
                  <c:v>-6.7263397850524029</c:v>
                </c:pt>
                <c:pt idx="1684">
                  <c:v>8.8137263091906419</c:v>
                </c:pt>
                <c:pt idx="1685">
                  <c:v>12.974771639798988</c:v>
                </c:pt>
                <c:pt idx="1686">
                  <c:v>-3.7378139183374515</c:v>
                </c:pt>
                <c:pt idx="1687">
                  <c:v>1.9753500694787789</c:v>
                </c:pt>
                <c:pt idx="1688">
                  <c:v>2.1892977249886769</c:v>
                </c:pt>
                <c:pt idx="1689">
                  <c:v>-8.7547895820895576</c:v>
                </c:pt>
                <c:pt idx="1690">
                  <c:v>-3.9795297621580517E-2</c:v>
                </c:pt>
                <c:pt idx="1691">
                  <c:v>20.230941949159941</c:v>
                </c:pt>
                <c:pt idx="1692">
                  <c:v>5.3137404726812179</c:v>
                </c:pt>
                <c:pt idx="1693">
                  <c:v>2.3880769917193874</c:v>
                </c:pt>
                <c:pt idx="1694">
                  <c:v>-1.3920495503727039</c:v>
                </c:pt>
                <c:pt idx="1695">
                  <c:v>3.9296120977892599</c:v>
                </c:pt>
                <c:pt idx="1696">
                  <c:v>2.5241162008291838</c:v>
                </c:pt>
                <c:pt idx="1697">
                  <c:v>18.493298667543741</c:v>
                </c:pt>
                <c:pt idx="1698">
                  <c:v>2.526775962122116</c:v>
                </c:pt>
                <c:pt idx="1699">
                  <c:v>2.5612040070130604</c:v>
                </c:pt>
                <c:pt idx="1700">
                  <c:v>3.4677344465584952</c:v>
                </c:pt>
                <c:pt idx="1701">
                  <c:v>2.2322705911612672</c:v>
                </c:pt>
                <c:pt idx="1702">
                  <c:v>0.37303387871590132</c:v>
                </c:pt>
                <c:pt idx="1703">
                  <c:v>2.83175613299926</c:v>
                </c:pt>
                <c:pt idx="1704">
                  <c:v>-4.9468167339278182</c:v>
                </c:pt>
                <c:pt idx="1705">
                  <c:v>3.3199294295577033</c:v>
                </c:pt>
                <c:pt idx="1706">
                  <c:v>-9.9436453170676771</c:v>
                </c:pt>
                <c:pt idx="1707">
                  <c:v>-1.5749542668568779</c:v>
                </c:pt>
                <c:pt idx="1708">
                  <c:v>9.8206162091997058</c:v>
                </c:pt>
                <c:pt idx="1709">
                  <c:v>-2.6777443035886535</c:v>
                </c:pt>
                <c:pt idx="1710">
                  <c:v>2.2184805887240628</c:v>
                </c:pt>
                <c:pt idx="1711">
                  <c:v>-3.2614831989293833</c:v>
                </c:pt>
                <c:pt idx="1712">
                  <c:v>-0.62583185432828259</c:v>
                </c:pt>
                <c:pt idx="1713">
                  <c:v>-4.7231345934128939</c:v>
                </c:pt>
                <c:pt idx="1714">
                  <c:v>2.7606112271373604</c:v>
                </c:pt>
                <c:pt idx="1715">
                  <c:v>0.35851345487773756</c:v>
                </c:pt>
                <c:pt idx="1716">
                  <c:v>1.9256251445551129</c:v>
                </c:pt>
                <c:pt idx="1717">
                  <c:v>4.9258065589251032</c:v>
                </c:pt>
                <c:pt idx="1718">
                  <c:v>11.918020511742426</c:v>
                </c:pt>
                <c:pt idx="1719">
                  <c:v>-11.810017532543696</c:v>
                </c:pt>
                <c:pt idx="1720">
                  <c:v>4.3150349077328798</c:v>
                </c:pt>
                <c:pt idx="1721">
                  <c:v>7.9771985909835053</c:v>
                </c:pt>
                <c:pt idx="1722">
                  <c:v>2.1622338070989571</c:v>
                </c:pt>
                <c:pt idx="1723">
                  <c:v>1.2825834024091307</c:v>
                </c:pt>
                <c:pt idx="1724">
                  <c:v>-3.6222144678341266</c:v>
                </c:pt>
                <c:pt idx="1725">
                  <c:v>-11.512882233465433</c:v>
                </c:pt>
                <c:pt idx="1726">
                  <c:v>-8.1592231113489788E-3</c:v>
                </c:pt>
                <c:pt idx="1727">
                  <c:v>2.2163825091594305</c:v>
                </c:pt>
                <c:pt idx="1728">
                  <c:v>1.6550733890715748</c:v>
                </c:pt>
                <c:pt idx="1729">
                  <c:v>2.6613760946211329</c:v>
                </c:pt>
                <c:pt idx="1730">
                  <c:v>-3.5097350623838253</c:v>
                </c:pt>
                <c:pt idx="1731">
                  <c:v>3.004130234923295</c:v>
                </c:pt>
                <c:pt idx="1732">
                  <c:v>-2.7032572173143308</c:v>
                </c:pt>
                <c:pt idx="1733">
                  <c:v>4.0122614246375434</c:v>
                </c:pt>
                <c:pt idx="1734">
                  <c:v>1.8732787019435619</c:v>
                </c:pt>
                <c:pt idx="1735">
                  <c:v>-2.2525397947198655</c:v>
                </c:pt>
                <c:pt idx="1736">
                  <c:v>3.3863523771302653</c:v>
                </c:pt>
                <c:pt idx="1737">
                  <c:v>11.371694771606627</c:v>
                </c:pt>
                <c:pt idx="1738">
                  <c:v>2.9173841364297459</c:v>
                </c:pt>
                <c:pt idx="1739">
                  <c:v>-3.0505853773777289</c:v>
                </c:pt>
                <c:pt idx="1740">
                  <c:v>3.3741043177653864</c:v>
                </c:pt>
                <c:pt idx="1741">
                  <c:v>-2.8537870445064044</c:v>
                </c:pt>
                <c:pt idx="1742">
                  <c:v>1.2195460053893044</c:v>
                </c:pt>
                <c:pt idx="1743">
                  <c:v>-2.9212983803438419</c:v>
                </c:pt>
                <c:pt idx="1744">
                  <c:v>-11.1046962616294</c:v>
                </c:pt>
                <c:pt idx="1745">
                  <c:v>2.2606403340100627</c:v>
                </c:pt>
                <c:pt idx="1746">
                  <c:v>2.6766673273971691</c:v>
                </c:pt>
                <c:pt idx="1747">
                  <c:v>-17.635288948450253</c:v>
                </c:pt>
                <c:pt idx="1748">
                  <c:v>7.9106953735204826</c:v>
                </c:pt>
                <c:pt idx="1749">
                  <c:v>2.8997674991233282</c:v>
                </c:pt>
                <c:pt idx="1750">
                  <c:v>-13.958030942981921</c:v>
                </c:pt>
                <c:pt idx="1751">
                  <c:v>-0.63467856527799427</c:v>
                </c:pt>
                <c:pt idx="1752">
                  <c:v>-21.938621830541294</c:v>
                </c:pt>
                <c:pt idx="1753">
                  <c:v>2.9890308426294609</c:v>
                </c:pt>
                <c:pt idx="1754">
                  <c:v>-34.767984487871928</c:v>
                </c:pt>
                <c:pt idx="1755">
                  <c:v>-36.923439203652634</c:v>
                </c:pt>
                <c:pt idx="1756">
                  <c:v>10.322857708021701</c:v>
                </c:pt>
                <c:pt idx="1757">
                  <c:v>-3.5993249555963871</c:v>
                </c:pt>
                <c:pt idx="1758">
                  <c:v>1.8006238179184209</c:v>
                </c:pt>
                <c:pt idx="1759">
                  <c:v>-7.6563660960583775</c:v>
                </c:pt>
                <c:pt idx="1760">
                  <c:v>-0.17187766023702977</c:v>
                </c:pt>
                <c:pt idx="1761">
                  <c:v>-21.118579624651943</c:v>
                </c:pt>
                <c:pt idx="1762">
                  <c:v>4.1869344474625905</c:v>
                </c:pt>
                <c:pt idx="1763">
                  <c:v>-0.729958813890903</c:v>
                </c:pt>
                <c:pt idx="1764">
                  <c:v>3.028211747411973</c:v>
                </c:pt>
                <c:pt idx="1765">
                  <c:v>2.1768966112317543</c:v>
                </c:pt>
                <c:pt idx="1766">
                  <c:v>2.5889967784962664</c:v>
                </c:pt>
                <c:pt idx="1767">
                  <c:v>1.1888050791699953</c:v>
                </c:pt>
                <c:pt idx="1768">
                  <c:v>-2.454237902637658</c:v>
                </c:pt>
                <c:pt idx="1769">
                  <c:v>-0.24034918744438016</c:v>
                </c:pt>
                <c:pt idx="1770">
                  <c:v>-1.7634732405793443</c:v>
                </c:pt>
                <c:pt idx="1771">
                  <c:v>-4.9429599169820904</c:v>
                </c:pt>
                <c:pt idx="1772">
                  <c:v>2.7782690263639722</c:v>
                </c:pt>
                <c:pt idx="1773">
                  <c:v>-2.6780274006422786</c:v>
                </c:pt>
                <c:pt idx="1774">
                  <c:v>-1.9486012151439809</c:v>
                </c:pt>
                <c:pt idx="1775">
                  <c:v>4.5761017644225745</c:v>
                </c:pt>
                <c:pt idx="1776">
                  <c:v>9.498395681758609</c:v>
                </c:pt>
                <c:pt idx="1777">
                  <c:v>1.4240723566862243</c:v>
                </c:pt>
                <c:pt idx="1778">
                  <c:v>-3.1824826142182303</c:v>
                </c:pt>
                <c:pt idx="1779">
                  <c:v>-0.18494271130438733</c:v>
                </c:pt>
                <c:pt idx="1780">
                  <c:v>5.5040559842099555</c:v>
                </c:pt>
                <c:pt idx="1781">
                  <c:v>4.1568788628943167</c:v>
                </c:pt>
                <c:pt idx="1782">
                  <c:v>2.4547262928301734</c:v>
                </c:pt>
                <c:pt idx="1783">
                  <c:v>-0.29932090791962196</c:v>
                </c:pt>
                <c:pt idx="1784">
                  <c:v>-8.2258569877098324</c:v>
                </c:pt>
                <c:pt idx="1785">
                  <c:v>4.2926341058635273</c:v>
                </c:pt>
                <c:pt idx="1786">
                  <c:v>-0.89749512887375715</c:v>
                </c:pt>
                <c:pt idx="1787">
                  <c:v>5.8414901081974335E-2</c:v>
                </c:pt>
                <c:pt idx="1788">
                  <c:v>6.9556701162636188</c:v>
                </c:pt>
                <c:pt idx="1789">
                  <c:v>2.4696567796260638</c:v>
                </c:pt>
                <c:pt idx="1790">
                  <c:v>0.66559862241268775</c:v>
                </c:pt>
                <c:pt idx="1791">
                  <c:v>3.4492550945018934</c:v>
                </c:pt>
                <c:pt idx="1792">
                  <c:v>-3.2420237896685791</c:v>
                </c:pt>
                <c:pt idx="1793">
                  <c:v>-7.5093005127137502</c:v>
                </c:pt>
                <c:pt idx="1794">
                  <c:v>3.0870787591249353</c:v>
                </c:pt>
                <c:pt idx="1795">
                  <c:v>0.20092586033156579</c:v>
                </c:pt>
                <c:pt idx="1796">
                  <c:v>-4.3859399053317816</c:v>
                </c:pt>
                <c:pt idx="1797">
                  <c:v>-9.492229064859103</c:v>
                </c:pt>
                <c:pt idx="1798">
                  <c:v>5.3271875228092966</c:v>
                </c:pt>
                <c:pt idx="1799">
                  <c:v>1.9023997013768934</c:v>
                </c:pt>
                <c:pt idx="1800">
                  <c:v>1.5427272693207357</c:v>
                </c:pt>
                <c:pt idx="1801">
                  <c:v>6.5681028704461539</c:v>
                </c:pt>
                <c:pt idx="1802">
                  <c:v>2.5403097390640141</c:v>
                </c:pt>
                <c:pt idx="1803">
                  <c:v>-4.2984905579331212E-2</c:v>
                </c:pt>
                <c:pt idx="1804">
                  <c:v>-3.1339235487793644</c:v>
                </c:pt>
                <c:pt idx="1805">
                  <c:v>-35.635848106057182</c:v>
                </c:pt>
                <c:pt idx="1806">
                  <c:v>-5.8363183024211622</c:v>
                </c:pt>
                <c:pt idx="1807">
                  <c:v>-0.86754044782135509</c:v>
                </c:pt>
                <c:pt idx="1808">
                  <c:v>-7.3746508775056157</c:v>
                </c:pt>
                <c:pt idx="1809">
                  <c:v>-1.5262762087902502</c:v>
                </c:pt>
                <c:pt idx="1810">
                  <c:v>-11.742368392845023</c:v>
                </c:pt>
                <c:pt idx="1811">
                  <c:v>-21.787209126307147</c:v>
                </c:pt>
                <c:pt idx="1812">
                  <c:v>1.35476030642252E-2</c:v>
                </c:pt>
                <c:pt idx="1813">
                  <c:v>-0.37905434464350662</c:v>
                </c:pt>
                <c:pt idx="1814">
                  <c:v>3.4951650007159145</c:v>
                </c:pt>
                <c:pt idx="1815">
                  <c:v>-10.298988045065826</c:v>
                </c:pt>
                <c:pt idx="1816">
                  <c:v>-14.863256824277343</c:v>
                </c:pt>
                <c:pt idx="1817">
                  <c:v>-10.999252039381531</c:v>
                </c:pt>
                <c:pt idx="1818">
                  <c:v>-2.5748898882607278</c:v>
                </c:pt>
                <c:pt idx="1819">
                  <c:v>-37.064810243791854</c:v>
                </c:pt>
                <c:pt idx="1820">
                  <c:v>-17.083067722727833</c:v>
                </c:pt>
                <c:pt idx="1821">
                  <c:v>-1.3496971963983384</c:v>
                </c:pt>
                <c:pt idx="1822">
                  <c:v>2.1311522342088409</c:v>
                </c:pt>
                <c:pt idx="1823">
                  <c:v>3.2259568843050914</c:v>
                </c:pt>
                <c:pt idx="1824">
                  <c:v>2.6127286880275165</c:v>
                </c:pt>
                <c:pt idx="1825">
                  <c:v>-4.8723804662840138</c:v>
                </c:pt>
                <c:pt idx="1826">
                  <c:v>2.3354536333834375</c:v>
                </c:pt>
                <c:pt idx="1827">
                  <c:v>-1.2170604078744276</c:v>
                </c:pt>
                <c:pt idx="1828">
                  <c:v>-2.1862778085526031</c:v>
                </c:pt>
                <c:pt idx="1829">
                  <c:v>9.0551206455888575</c:v>
                </c:pt>
                <c:pt idx="1830">
                  <c:v>4.8163192337498089</c:v>
                </c:pt>
                <c:pt idx="1831">
                  <c:v>2.6691198618062515</c:v>
                </c:pt>
                <c:pt idx="1832">
                  <c:v>4.0029538643211993</c:v>
                </c:pt>
                <c:pt idx="1833">
                  <c:v>4.0993801408377806</c:v>
                </c:pt>
                <c:pt idx="1834">
                  <c:v>-40.25517599093466</c:v>
                </c:pt>
                <c:pt idx="1835">
                  <c:v>-6.4547765279418456</c:v>
                </c:pt>
                <c:pt idx="1836">
                  <c:v>-1.0636331193570214</c:v>
                </c:pt>
                <c:pt idx="1837">
                  <c:v>8.1961579027495688</c:v>
                </c:pt>
                <c:pt idx="1838">
                  <c:v>-8.081673355619543</c:v>
                </c:pt>
                <c:pt idx="1839">
                  <c:v>2.6754269931002881</c:v>
                </c:pt>
                <c:pt idx="1840">
                  <c:v>-2.1583637375971279</c:v>
                </c:pt>
                <c:pt idx="1841">
                  <c:v>-13.219661898053246</c:v>
                </c:pt>
                <c:pt idx="1842">
                  <c:v>7.6602964671235867</c:v>
                </c:pt>
                <c:pt idx="1843">
                  <c:v>11.359152909697116</c:v>
                </c:pt>
                <c:pt idx="1844">
                  <c:v>1.8849449028224114</c:v>
                </c:pt>
                <c:pt idx="1845">
                  <c:v>-4.690916605099261</c:v>
                </c:pt>
                <c:pt idx="1846">
                  <c:v>3.3131631618778101</c:v>
                </c:pt>
                <c:pt idx="1847">
                  <c:v>-5.546167176426394</c:v>
                </c:pt>
                <c:pt idx="1848">
                  <c:v>-1.0435004219322366</c:v>
                </c:pt>
                <c:pt idx="1849">
                  <c:v>3.2077846040390341</c:v>
                </c:pt>
                <c:pt idx="1850">
                  <c:v>3.9839457680030108</c:v>
                </c:pt>
                <c:pt idx="1851">
                  <c:v>9.6728878317379383</c:v>
                </c:pt>
                <c:pt idx="1852">
                  <c:v>1.6429721943356697</c:v>
                </c:pt>
                <c:pt idx="1853">
                  <c:v>-12.545908081874558</c:v>
                </c:pt>
                <c:pt idx="1854">
                  <c:v>-6.45260087866194</c:v>
                </c:pt>
                <c:pt idx="1855">
                  <c:v>-7.4138751555340008</c:v>
                </c:pt>
                <c:pt idx="1856">
                  <c:v>-4.1900629937752711</c:v>
                </c:pt>
                <c:pt idx="1857">
                  <c:v>10.138654894513891</c:v>
                </c:pt>
                <c:pt idx="1858">
                  <c:v>-1.3136480373423893</c:v>
                </c:pt>
                <c:pt idx="1859">
                  <c:v>-21.54691490087211</c:v>
                </c:pt>
                <c:pt idx="1860">
                  <c:v>2.4213522683767508</c:v>
                </c:pt>
                <c:pt idx="1861">
                  <c:v>3.0631078687290056</c:v>
                </c:pt>
                <c:pt idx="1862">
                  <c:v>-0.20733979630495014</c:v>
                </c:pt>
                <c:pt idx="1863">
                  <c:v>0.93164895695137773</c:v>
                </c:pt>
                <c:pt idx="1864">
                  <c:v>0.94917574792789594</c:v>
                </c:pt>
                <c:pt idx="1865">
                  <c:v>5.7646076648313027</c:v>
                </c:pt>
                <c:pt idx="1866">
                  <c:v>4.6052908334558254</c:v>
                </c:pt>
                <c:pt idx="1867">
                  <c:v>8.1102970834803614</c:v>
                </c:pt>
                <c:pt idx="1868">
                  <c:v>2.6011166601196436</c:v>
                </c:pt>
                <c:pt idx="1869">
                  <c:v>-11.858590243998947</c:v>
                </c:pt>
                <c:pt idx="1870">
                  <c:v>-3.9432701378419068</c:v>
                </c:pt>
                <c:pt idx="1871">
                  <c:v>2.2375120587392274</c:v>
                </c:pt>
                <c:pt idx="1872">
                  <c:v>3.2422203247089527</c:v>
                </c:pt>
                <c:pt idx="1873">
                  <c:v>-0.63048956725899075</c:v>
                </c:pt>
                <c:pt idx="1874">
                  <c:v>4.2332327275250066</c:v>
                </c:pt>
                <c:pt idx="1875">
                  <c:v>-26.43049308488186</c:v>
                </c:pt>
                <c:pt idx="1876">
                  <c:v>4.0032339380493625</c:v>
                </c:pt>
                <c:pt idx="1877">
                  <c:v>-3.0008683602912924</c:v>
                </c:pt>
                <c:pt idx="1878">
                  <c:v>-6.7743852355886531</c:v>
                </c:pt>
                <c:pt idx="1879">
                  <c:v>1.0304982897560819</c:v>
                </c:pt>
                <c:pt idx="1880">
                  <c:v>1.388369406787973</c:v>
                </c:pt>
                <c:pt idx="1881">
                  <c:v>-8.1425776833930712</c:v>
                </c:pt>
                <c:pt idx="1882">
                  <c:v>3.82223202237941</c:v>
                </c:pt>
                <c:pt idx="1883">
                  <c:v>4.3836244678751939</c:v>
                </c:pt>
                <c:pt idx="1884">
                  <c:v>2.7775161505207535</c:v>
                </c:pt>
                <c:pt idx="1885">
                  <c:v>4.9680737206829377</c:v>
                </c:pt>
                <c:pt idx="1886">
                  <c:v>0.90276325378614786</c:v>
                </c:pt>
                <c:pt idx="1887">
                  <c:v>-9.6834852604005874</c:v>
                </c:pt>
                <c:pt idx="1888">
                  <c:v>-1.9861199914549417</c:v>
                </c:pt>
                <c:pt idx="1889">
                  <c:v>1.4838343976156239</c:v>
                </c:pt>
                <c:pt idx="1890">
                  <c:v>2.3956258851505936</c:v>
                </c:pt>
                <c:pt idx="1891">
                  <c:v>-1.7686746540282172</c:v>
                </c:pt>
                <c:pt idx="1892">
                  <c:v>-6.0706962571592129</c:v>
                </c:pt>
                <c:pt idx="1893">
                  <c:v>2.0538118450215705</c:v>
                </c:pt>
                <c:pt idx="1894">
                  <c:v>3.5909597333874359</c:v>
                </c:pt>
                <c:pt idx="1895">
                  <c:v>3.8170297938648901E-3</c:v>
                </c:pt>
                <c:pt idx="1896">
                  <c:v>-10.730685119719041</c:v>
                </c:pt>
                <c:pt idx="1897">
                  <c:v>1.6673765182714959</c:v>
                </c:pt>
                <c:pt idx="1898">
                  <c:v>2.5333517553481073</c:v>
                </c:pt>
                <c:pt idx="1899">
                  <c:v>-6.138573099771321</c:v>
                </c:pt>
                <c:pt idx="1900">
                  <c:v>10.975602834147338</c:v>
                </c:pt>
                <c:pt idx="1901">
                  <c:v>1.9546976649138941</c:v>
                </c:pt>
                <c:pt idx="1902">
                  <c:v>3.8041614906991299</c:v>
                </c:pt>
                <c:pt idx="1903">
                  <c:v>-6.2818947836591832</c:v>
                </c:pt>
                <c:pt idx="1904">
                  <c:v>2.0738706539867167</c:v>
                </c:pt>
                <c:pt idx="1905">
                  <c:v>-4.0322385749593224</c:v>
                </c:pt>
                <c:pt idx="1906">
                  <c:v>-9.7580012249946009</c:v>
                </c:pt>
                <c:pt idx="1907">
                  <c:v>-7.3876701372206526</c:v>
                </c:pt>
                <c:pt idx="1908">
                  <c:v>2.579461793503981</c:v>
                </c:pt>
                <c:pt idx="1909">
                  <c:v>2.2683332716274407</c:v>
                </c:pt>
                <c:pt idx="1910">
                  <c:v>-1.2427439351498322</c:v>
                </c:pt>
                <c:pt idx="1911">
                  <c:v>2.4013245483125019</c:v>
                </c:pt>
                <c:pt idx="1912">
                  <c:v>4.1161387241270262</c:v>
                </c:pt>
                <c:pt idx="1913">
                  <c:v>-7.5373059394209179</c:v>
                </c:pt>
                <c:pt idx="1914">
                  <c:v>-6.2978336053836017</c:v>
                </c:pt>
                <c:pt idx="1915">
                  <c:v>3.8979434532060537</c:v>
                </c:pt>
                <c:pt idx="1916">
                  <c:v>3.8049841188287843</c:v>
                </c:pt>
                <c:pt idx="1917">
                  <c:v>-57.724875541800259</c:v>
                </c:pt>
                <c:pt idx="1918">
                  <c:v>5.3024650396048401</c:v>
                </c:pt>
                <c:pt idx="1919">
                  <c:v>8.3586490701982115</c:v>
                </c:pt>
                <c:pt idx="1920">
                  <c:v>-2.659877932717805</c:v>
                </c:pt>
                <c:pt idx="1921">
                  <c:v>0.21480711733984492</c:v>
                </c:pt>
                <c:pt idx="1922">
                  <c:v>2.9184094926557975</c:v>
                </c:pt>
                <c:pt idx="1923">
                  <c:v>-6.6690171372522968</c:v>
                </c:pt>
                <c:pt idx="1924">
                  <c:v>-6.5844840107686196</c:v>
                </c:pt>
                <c:pt idx="1925">
                  <c:v>-15.124239516174129</c:v>
                </c:pt>
                <c:pt idx="1926">
                  <c:v>19.382688527940616</c:v>
                </c:pt>
                <c:pt idx="1927">
                  <c:v>-3.6200733593020118E-2</c:v>
                </c:pt>
                <c:pt idx="1928">
                  <c:v>3.3816071051416117</c:v>
                </c:pt>
                <c:pt idx="1929">
                  <c:v>-5.5391059433232925</c:v>
                </c:pt>
                <c:pt idx="1930">
                  <c:v>-1.4514515478208097</c:v>
                </c:pt>
                <c:pt idx="1931">
                  <c:v>12.168118554043815</c:v>
                </c:pt>
                <c:pt idx="1932">
                  <c:v>1.2263627774216417</c:v>
                </c:pt>
                <c:pt idx="1933">
                  <c:v>-13.475922090145843</c:v>
                </c:pt>
                <c:pt idx="1934">
                  <c:v>-1.6791504303961631</c:v>
                </c:pt>
                <c:pt idx="1935">
                  <c:v>-6.720783860404751</c:v>
                </c:pt>
                <c:pt idx="1936">
                  <c:v>-4.670775264632951</c:v>
                </c:pt>
                <c:pt idx="1937">
                  <c:v>3.3285179732090455</c:v>
                </c:pt>
                <c:pt idx="1938">
                  <c:v>8.258557842459993</c:v>
                </c:pt>
                <c:pt idx="1939">
                  <c:v>-3.6903918363431245</c:v>
                </c:pt>
                <c:pt idx="1940">
                  <c:v>0.14976451484240272</c:v>
                </c:pt>
                <c:pt idx="1941">
                  <c:v>5.2801181233209746</c:v>
                </c:pt>
                <c:pt idx="1942">
                  <c:v>-6.1299552228020389</c:v>
                </c:pt>
                <c:pt idx="1943">
                  <c:v>2.0447648043017352</c:v>
                </c:pt>
                <c:pt idx="1944">
                  <c:v>-0.32815945175723016</c:v>
                </c:pt>
                <c:pt idx="1945">
                  <c:v>13.982272801025061</c:v>
                </c:pt>
                <c:pt idx="1946">
                  <c:v>2.1703625945439597</c:v>
                </c:pt>
                <c:pt idx="1947">
                  <c:v>-8.2718931538503995</c:v>
                </c:pt>
                <c:pt idx="1948">
                  <c:v>1.3128343719260016</c:v>
                </c:pt>
                <c:pt idx="1949">
                  <c:v>4.5511540631124348</c:v>
                </c:pt>
                <c:pt idx="1950">
                  <c:v>8.8286205012151129</c:v>
                </c:pt>
                <c:pt idx="1951">
                  <c:v>22.32584047610726</c:v>
                </c:pt>
                <c:pt idx="1952">
                  <c:v>-18.220997637138126</c:v>
                </c:pt>
                <c:pt idx="1953">
                  <c:v>-0.96000646352783292</c:v>
                </c:pt>
                <c:pt idx="1954">
                  <c:v>0.76953838710983291</c:v>
                </c:pt>
                <c:pt idx="1955">
                  <c:v>5.136360824797876</c:v>
                </c:pt>
                <c:pt idx="1956">
                  <c:v>-15.883144636191702</c:v>
                </c:pt>
                <c:pt idx="1957">
                  <c:v>-5.3345057305080417</c:v>
                </c:pt>
                <c:pt idx="1958">
                  <c:v>11.619552608119534</c:v>
                </c:pt>
                <c:pt idx="1959">
                  <c:v>1.3895295019349447</c:v>
                </c:pt>
                <c:pt idx="1960">
                  <c:v>5.8993685600482451</c:v>
                </c:pt>
                <c:pt idx="1961">
                  <c:v>3.1371418445287418</c:v>
                </c:pt>
                <c:pt idx="1962">
                  <c:v>-3.364677865577903E-2</c:v>
                </c:pt>
                <c:pt idx="1963">
                  <c:v>-18.448812044800228</c:v>
                </c:pt>
                <c:pt idx="1964">
                  <c:v>-6.1796063306905324</c:v>
                </c:pt>
                <c:pt idx="1965">
                  <c:v>9.6098123698306068</c:v>
                </c:pt>
                <c:pt idx="1966">
                  <c:v>-6.4720159753148749</c:v>
                </c:pt>
                <c:pt idx="1967">
                  <c:v>0.50028320809701654</c:v>
                </c:pt>
                <c:pt idx="1968">
                  <c:v>-4.6458222039181862</c:v>
                </c:pt>
                <c:pt idx="1969">
                  <c:v>2.2689822046415316</c:v>
                </c:pt>
                <c:pt idx="1970">
                  <c:v>4.2033545809931638</c:v>
                </c:pt>
                <c:pt idx="1971">
                  <c:v>-4.9190793281187837</c:v>
                </c:pt>
                <c:pt idx="1972">
                  <c:v>-16.198185160969672</c:v>
                </c:pt>
                <c:pt idx="1973">
                  <c:v>2.0210628306719798</c:v>
                </c:pt>
                <c:pt idx="1974">
                  <c:v>2.7638996428008085</c:v>
                </c:pt>
                <c:pt idx="1975">
                  <c:v>-5.9826791733004114</c:v>
                </c:pt>
                <c:pt idx="1976">
                  <c:v>0.75507164475288846</c:v>
                </c:pt>
                <c:pt idx="1977">
                  <c:v>3.7181578348370579</c:v>
                </c:pt>
                <c:pt idx="1978">
                  <c:v>3.4314153990248997</c:v>
                </c:pt>
                <c:pt idx="1979">
                  <c:v>1.6910608208905984</c:v>
                </c:pt>
                <c:pt idx="1980">
                  <c:v>-2.0579163716941054</c:v>
                </c:pt>
                <c:pt idx="1981">
                  <c:v>4.9429878786715307</c:v>
                </c:pt>
                <c:pt idx="1982">
                  <c:v>-6.3290677364171302</c:v>
                </c:pt>
                <c:pt idx="1983">
                  <c:v>0.37747451015025035</c:v>
                </c:pt>
                <c:pt idx="1984">
                  <c:v>0.50129892291754174</c:v>
                </c:pt>
                <c:pt idx="1985">
                  <c:v>2.1368673665700015</c:v>
                </c:pt>
                <c:pt idx="1986">
                  <c:v>-0.18814592728637081</c:v>
                </c:pt>
                <c:pt idx="1987">
                  <c:v>-1.230430943433106</c:v>
                </c:pt>
                <c:pt idx="1988">
                  <c:v>-0.58190741898773979</c:v>
                </c:pt>
                <c:pt idx="1989">
                  <c:v>1.5201935166370788</c:v>
                </c:pt>
                <c:pt idx="1990">
                  <c:v>2.2454467931973312</c:v>
                </c:pt>
                <c:pt idx="1991">
                  <c:v>4.9614966265768317</c:v>
                </c:pt>
                <c:pt idx="1992">
                  <c:v>2.9500740219002637</c:v>
                </c:pt>
                <c:pt idx="1993">
                  <c:v>-9.7601087413185752</c:v>
                </c:pt>
                <c:pt idx="1994">
                  <c:v>-18.57061862064829</c:v>
                </c:pt>
                <c:pt idx="1995">
                  <c:v>-1.8049067065376931</c:v>
                </c:pt>
                <c:pt idx="1996">
                  <c:v>0.56723580669239482</c:v>
                </c:pt>
                <c:pt idx="1997">
                  <c:v>4.1329482566134033</c:v>
                </c:pt>
                <c:pt idx="1998">
                  <c:v>1.2769706186989396</c:v>
                </c:pt>
                <c:pt idx="1999">
                  <c:v>1.0823375640519686</c:v>
                </c:pt>
                <c:pt idx="2000">
                  <c:v>7.3733915558602661</c:v>
                </c:pt>
                <c:pt idx="2001">
                  <c:v>-0.61393107402753344</c:v>
                </c:pt>
                <c:pt idx="2002">
                  <c:v>-4.3451998340519538</c:v>
                </c:pt>
                <c:pt idx="2003">
                  <c:v>1.4219005902072723</c:v>
                </c:pt>
                <c:pt idx="2004">
                  <c:v>-38.387134320404755</c:v>
                </c:pt>
                <c:pt idx="2005">
                  <c:v>-6.2049766069687138</c:v>
                </c:pt>
                <c:pt idx="2006">
                  <c:v>-15.291083826018436</c:v>
                </c:pt>
                <c:pt idx="2007">
                  <c:v>0.65912054191024083</c:v>
                </c:pt>
                <c:pt idx="2008">
                  <c:v>-10.463763541017414</c:v>
                </c:pt>
                <c:pt idx="2009">
                  <c:v>2.251515398925477</c:v>
                </c:pt>
                <c:pt idx="2010">
                  <c:v>3.9152073273071295</c:v>
                </c:pt>
                <c:pt idx="2011">
                  <c:v>3.8956119959945426</c:v>
                </c:pt>
                <c:pt idx="2012">
                  <c:v>5.1649782559254049</c:v>
                </c:pt>
                <c:pt idx="2013">
                  <c:v>4.0461425454242601</c:v>
                </c:pt>
                <c:pt idx="2014">
                  <c:v>-3.2202924449649117</c:v>
                </c:pt>
                <c:pt idx="2015">
                  <c:v>2.2099898350975025</c:v>
                </c:pt>
                <c:pt idx="2016">
                  <c:v>3.7299629566471708</c:v>
                </c:pt>
                <c:pt idx="2017">
                  <c:v>4.7694933484540201</c:v>
                </c:pt>
                <c:pt idx="2018">
                  <c:v>-5.9298112091333763</c:v>
                </c:pt>
                <c:pt idx="2019">
                  <c:v>-5.6804744109335417</c:v>
                </c:pt>
                <c:pt idx="2020">
                  <c:v>2.614153048980242</c:v>
                </c:pt>
                <c:pt idx="2021">
                  <c:v>0.40915096385484162</c:v>
                </c:pt>
                <c:pt idx="2022">
                  <c:v>0.57011445981194697</c:v>
                </c:pt>
                <c:pt idx="2023">
                  <c:v>3.7426638970900683</c:v>
                </c:pt>
                <c:pt idx="2024">
                  <c:v>0.7578248277116586</c:v>
                </c:pt>
                <c:pt idx="2025">
                  <c:v>9.389758047196608</c:v>
                </c:pt>
                <c:pt idx="2026">
                  <c:v>-9.2469250428991216</c:v>
                </c:pt>
                <c:pt idx="2027">
                  <c:v>1.9132962367996242</c:v>
                </c:pt>
                <c:pt idx="2028">
                  <c:v>-14.699704253293859</c:v>
                </c:pt>
                <c:pt idx="2029">
                  <c:v>5.1199429742306961</c:v>
                </c:pt>
                <c:pt idx="2030">
                  <c:v>-0.65401510716093014</c:v>
                </c:pt>
                <c:pt idx="2031">
                  <c:v>1.9439656317955638</c:v>
                </c:pt>
                <c:pt idx="2032">
                  <c:v>-1.0584716575817481</c:v>
                </c:pt>
                <c:pt idx="2033">
                  <c:v>4.1611428431820485</c:v>
                </c:pt>
                <c:pt idx="2034">
                  <c:v>-15.838933569856081</c:v>
                </c:pt>
                <c:pt idx="2035">
                  <c:v>-7.1066675677253102</c:v>
                </c:pt>
                <c:pt idx="2036">
                  <c:v>3.8241064858899279</c:v>
                </c:pt>
                <c:pt idx="2037">
                  <c:v>1.8635965464676616</c:v>
                </c:pt>
                <c:pt idx="2038">
                  <c:v>-3.0859568791995144</c:v>
                </c:pt>
                <c:pt idx="2039">
                  <c:v>4.5108555133695205</c:v>
                </c:pt>
                <c:pt idx="2040">
                  <c:v>4.0859356907157007</c:v>
                </c:pt>
                <c:pt idx="2041">
                  <c:v>-5.4572790526748349</c:v>
                </c:pt>
                <c:pt idx="2042">
                  <c:v>-5.5454422034605386</c:v>
                </c:pt>
                <c:pt idx="2043">
                  <c:v>2.5813670280481631</c:v>
                </c:pt>
                <c:pt idx="2044">
                  <c:v>0.88071844787796749</c:v>
                </c:pt>
                <c:pt idx="2045">
                  <c:v>-1.5348111677099041E-2</c:v>
                </c:pt>
                <c:pt idx="2046">
                  <c:v>3.1205586910753453</c:v>
                </c:pt>
                <c:pt idx="2047">
                  <c:v>-5.6503035536309341</c:v>
                </c:pt>
                <c:pt idx="2048">
                  <c:v>-8.3733056529732863</c:v>
                </c:pt>
                <c:pt idx="2049">
                  <c:v>3.2821826526930096</c:v>
                </c:pt>
                <c:pt idx="2050">
                  <c:v>1.7109421385349606</c:v>
                </c:pt>
                <c:pt idx="2051">
                  <c:v>-18.54999539600594</c:v>
                </c:pt>
                <c:pt idx="2052">
                  <c:v>9.910546240619226</c:v>
                </c:pt>
                <c:pt idx="2053">
                  <c:v>13.197290785304858</c:v>
                </c:pt>
                <c:pt idx="2054">
                  <c:v>-2.3807144045695878</c:v>
                </c:pt>
                <c:pt idx="2055">
                  <c:v>2.2085130954035037</c:v>
                </c:pt>
                <c:pt idx="2056">
                  <c:v>3.9211933912275327</c:v>
                </c:pt>
                <c:pt idx="2057">
                  <c:v>4.3897270469346097</c:v>
                </c:pt>
                <c:pt idx="2058">
                  <c:v>-0.78557251590542876</c:v>
                </c:pt>
                <c:pt idx="2059">
                  <c:v>3.6380619033603807</c:v>
                </c:pt>
                <c:pt idx="2060">
                  <c:v>-5.6136944854063557</c:v>
                </c:pt>
                <c:pt idx="2061">
                  <c:v>2.7149181894809544</c:v>
                </c:pt>
                <c:pt idx="2062">
                  <c:v>1.3136012616767232</c:v>
                </c:pt>
                <c:pt idx="2063">
                  <c:v>-15.669015691338046</c:v>
                </c:pt>
                <c:pt idx="2064">
                  <c:v>2.4226992465149948</c:v>
                </c:pt>
                <c:pt idx="2065">
                  <c:v>8.8484149155682985</c:v>
                </c:pt>
                <c:pt idx="2066">
                  <c:v>3.4530879882673844</c:v>
                </c:pt>
                <c:pt idx="2067">
                  <c:v>1.4802926596997139</c:v>
                </c:pt>
                <c:pt idx="2068">
                  <c:v>-14.498034787972117</c:v>
                </c:pt>
                <c:pt idx="2069">
                  <c:v>-22.084356001342641</c:v>
                </c:pt>
                <c:pt idx="2070">
                  <c:v>1.44324417770369</c:v>
                </c:pt>
                <c:pt idx="2071">
                  <c:v>2.908952088404277</c:v>
                </c:pt>
                <c:pt idx="2072">
                  <c:v>-1.4338000881188719</c:v>
                </c:pt>
                <c:pt idx="2073">
                  <c:v>-1.7729857657313062</c:v>
                </c:pt>
                <c:pt idx="2074">
                  <c:v>-2.1084789025487538</c:v>
                </c:pt>
                <c:pt idx="2075">
                  <c:v>3.9989118994775907</c:v>
                </c:pt>
                <c:pt idx="2076">
                  <c:v>3.613354266485544</c:v>
                </c:pt>
                <c:pt idx="2077">
                  <c:v>3.2850833041263456</c:v>
                </c:pt>
                <c:pt idx="2078">
                  <c:v>-2.7336187015081492</c:v>
                </c:pt>
                <c:pt idx="2079">
                  <c:v>-22.729455907874723</c:v>
                </c:pt>
                <c:pt idx="2080">
                  <c:v>3.0044891589866864</c:v>
                </c:pt>
                <c:pt idx="2081">
                  <c:v>-10.483556145346299</c:v>
                </c:pt>
                <c:pt idx="2082">
                  <c:v>1.0827394891904873E-2</c:v>
                </c:pt>
                <c:pt idx="2083">
                  <c:v>-3.00056702866965</c:v>
                </c:pt>
                <c:pt idx="2084">
                  <c:v>3.4686330042932383</c:v>
                </c:pt>
                <c:pt idx="2085">
                  <c:v>4.4594094293484545</c:v>
                </c:pt>
                <c:pt idx="2086">
                  <c:v>-28.38208301076142</c:v>
                </c:pt>
                <c:pt idx="2087">
                  <c:v>3.3308761273813445</c:v>
                </c:pt>
                <c:pt idx="2088">
                  <c:v>12.930120316463004</c:v>
                </c:pt>
                <c:pt idx="2089">
                  <c:v>2.9110728382118936</c:v>
                </c:pt>
                <c:pt idx="2090">
                  <c:v>18.427175733280194</c:v>
                </c:pt>
                <c:pt idx="2091">
                  <c:v>3.5315748905411795</c:v>
                </c:pt>
                <c:pt idx="2092">
                  <c:v>-0.24878917298084957</c:v>
                </c:pt>
                <c:pt idx="2093">
                  <c:v>3.9304169159578777</c:v>
                </c:pt>
                <c:pt idx="2094">
                  <c:v>2.8040164337885045</c:v>
                </c:pt>
                <c:pt idx="2095">
                  <c:v>2.616198735375562</c:v>
                </c:pt>
                <c:pt idx="2096">
                  <c:v>1.2772246548594808</c:v>
                </c:pt>
                <c:pt idx="2097">
                  <c:v>-2.9479376843155904</c:v>
                </c:pt>
                <c:pt idx="2098">
                  <c:v>17.85727947683695</c:v>
                </c:pt>
                <c:pt idx="2099">
                  <c:v>-1.9948160677816418</c:v>
                </c:pt>
                <c:pt idx="2100">
                  <c:v>2.723916498645707</c:v>
                </c:pt>
                <c:pt idx="2101">
                  <c:v>-5.6567807224319751</c:v>
                </c:pt>
                <c:pt idx="2102">
                  <c:v>8.6975618491906346</c:v>
                </c:pt>
                <c:pt idx="2103">
                  <c:v>3.4597677775117717</c:v>
                </c:pt>
                <c:pt idx="2104">
                  <c:v>-19.790838224169534</c:v>
                </c:pt>
                <c:pt idx="2105">
                  <c:v>1.3988849925963649</c:v>
                </c:pt>
                <c:pt idx="2106">
                  <c:v>2.7391133215353278</c:v>
                </c:pt>
                <c:pt idx="2107">
                  <c:v>-11.553714292839416</c:v>
                </c:pt>
                <c:pt idx="2108">
                  <c:v>-0.10476666551913638</c:v>
                </c:pt>
                <c:pt idx="2109">
                  <c:v>1.1073354629066046</c:v>
                </c:pt>
                <c:pt idx="2110">
                  <c:v>-2.9356323285360872</c:v>
                </c:pt>
                <c:pt idx="2111">
                  <c:v>17.418070281548523</c:v>
                </c:pt>
                <c:pt idx="2112">
                  <c:v>2.3364601671390375</c:v>
                </c:pt>
                <c:pt idx="2113">
                  <c:v>2.7019172752942211</c:v>
                </c:pt>
                <c:pt idx="2114">
                  <c:v>4.3132016403882147</c:v>
                </c:pt>
                <c:pt idx="2115">
                  <c:v>2.5514035213686554</c:v>
                </c:pt>
                <c:pt idx="2116">
                  <c:v>18.632139020733447</c:v>
                </c:pt>
                <c:pt idx="2117">
                  <c:v>3.407612269832029</c:v>
                </c:pt>
                <c:pt idx="2118">
                  <c:v>-2.308567206275896</c:v>
                </c:pt>
                <c:pt idx="2119">
                  <c:v>2.6295739273425198</c:v>
                </c:pt>
                <c:pt idx="2120">
                  <c:v>-6.2783329629472746</c:v>
                </c:pt>
                <c:pt idx="2121">
                  <c:v>-0.94700745692934163</c:v>
                </c:pt>
                <c:pt idx="2122">
                  <c:v>-5.8783814430278341</c:v>
                </c:pt>
                <c:pt idx="2123">
                  <c:v>4.639447066915011</c:v>
                </c:pt>
                <c:pt idx="2124">
                  <c:v>-0.13470775232119081</c:v>
                </c:pt>
                <c:pt idx="2125">
                  <c:v>13.11651606237595</c:v>
                </c:pt>
                <c:pt idx="2126">
                  <c:v>1.8730753352080143</c:v>
                </c:pt>
                <c:pt idx="2127">
                  <c:v>2.6291532624131975</c:v>
                </c:pt>
                <c:pt idx="2128">
                  <c:v>3.2740606158198489</c:v>
                </c:pt>
                <c:pt idx="2129">
                  <c:v>10.532898249635394</c:v>
                </c:pt>
                <c:pt idx="2130">
                  <c:v>-17.427421588771693</c:v>
                </c:pt>
                <c:pt idx="2131">
                  <c:v>10.847741600290945</c:v>
                </c:pt>
                <c:pt idx="2132">
                  <c:v>1.301939169390522</c:v>
                </c:pt>
                <c:pt idx="2133">
                  <c:v>-9.10932005591512</c:v>
                </c:pt>
                <c:pt idx="2134">
                  <c:v>-5.4206865756664371</c:v>
                </c:pt>
                <c:pt idx="2135">
                  <c:v>4.422393460643093</c:v>
                </c:pt>
                <c:pt idx="2136">
                  <c:v>-3.3789003179975197</c:v>
                </c:pt>
                <c:pt idx="2137">
                  <c:v>4.3542187512634172</c:v>
                </c:pt>
                <c:pt idx="2138">
                  <c:v>3.7342500942553869</c:v>
                </c:pt>
                <c:pt idx="2139">
                  <c:v>2.4766731384555953</c:v>
                </c:pt>
                <c:pt idx="2140">
                  <c:v>-6.4369881171232066</c:v>
                </c:pt>
                <c:pt idx="2141">
                  <c:v>5.0739369170252928</c:v>
                </c:pt>
                <c:pt idx="2142">
                  <c:v>1.9851021563611226</c:v>
                </c:pt>
                <c:pt idx="2143">
                  <c:v>11.744305604086748</c:v>
                </c:pt>
                <c:pt idx="2144">
                  <c:v>-15.304177903819294</c:v>
                </c:pt>
                <c:pt idx="2145">
                  <c:v>1.826501338828777</c:v>
                </c:pt>
                <c:pt idx="2146">
                  <c:v>1.8130753677730951</c:v>
                </c:pt>
                <c:pt idx="2147">
                  <c:v>-17.240159667151559</c:v>
                </c:pt>
                <c:pt idx="2148">
                  <c:v>3.6334371972761375</c:v>
                </c:pt>
                <c:pt idx="2149">
                  <c:v>-48.57333399053374</c:v>
                </c:pt>
                <c:pt idx="2150">
                  <c:v>-15.243823163131708</c:v>
                </c:pt>
                <c:pt idx="2151">
                  <c:v>5.035632309830703</c:v>
                </c:pt>
                <c:pt idx="2152">
                  <c:v>5.8473264206073594</c:v>
                </c:pt>
                <c:pt idx="2153">
                  <c:v>-35.33310397556663</c:v>
                </c:pt>
                <c:pt idx="2154">
                  <c:v>4.1223045675648393</c:v>
                </c:pt>
                <c:pt idx="2155">
                  <c:v>2.9539088073755835</c:v>
                </c:pt>
                <c:pt idx="2156">
                  <c:v>10.293105806983888</c:v>
                </c:pt>
                <c:pt idx="2157">
                  <c:v>2.9133671917954445</c:v>
                </c:pt>
                <c:pt idx="2158">
                  <c:v>-20.710487104801146</c:v>
                </c:pt>
                <c:pt idx="2159">
                  <c:v>-15.029089250716879</c:v>
                </c:pt>
                <c:pt idx="2160">
                  <c:v>-1.8414109118359789</c:v>
                </c:pt>
                <c:pt idx="2161">
                  <c:v>6.6615195089425754</c:v>
                </c:pt>
                <c:pt idx="2162">
                  <c:v>2.4806552578266121</c:v>
                </c:pt>
                <c:pt idx="2163">
                  <c:v>9.3512718581717706</c:v>
                </c:pt>
                <c:pt idx="2164">
                  <c:v>2.487082319928831</c:v>
                </c:pt>
                <c:pt idx="2165">
                  <c:v>11.439391009029208</c:v>
                </c:pt>
                <c:pt idx="2166">
                  <c:v>3.8948643189287395</c:v>
                </c:pt>
                <c:pt idx="2167">
                  <c:v>-16.845115596627167</c:v>
                </c:pt>
                <c:pt idx="2168">
                  <c:v>2.5441918762535352</c:v>
                </c:pt>
                <c:pt idx="2169">
                  <c:v>4.6497432703782948</c:v>
                </c:pt>
                <c:pt idx="2170">
                  <c:v>-5.8601988523854089</c:v>
                </c:pt>
                <c:pt idx="2171">
                  <c:v>5.2200193896295133</c:v>
                </c:pt>
                <c:pt idx="2172">
                  <c:v>1.2457156403611265</c:v>
                </c:pt>
                <c:pt idx="2173">
                  <c:v>9.5085559532982984</c:v>
                </c:pt>
                <c:pt idx="2174">
                  <c:v>4.1332820375014165</c:v>
                </c:pt>
                <c:pt idx="2175">
                  <c:v>-2.6483765296274555</c:v>
                </c:pt>
                <c:pt idx="2176">
                  <c:v>2.2939113375526574</c:v>
                </c:pt>
                <c:pt idx="2177">
                  <c:v>3.8025266282425036</c:v>
                </c:pt>
                <c:pt idx="2178">
                  <c:v>3.3666208927725876</c:v>
                </c:pt>
                <c:pt idx="2179">
                  <c:v>9.5245889235688566</c:v>
                </c:pt>
                <c:pt idx="2180">
                  <c:v>5.1211580722301733</c:v>
                </c:pt>
                <c:pt idx="2181">
                  <c:v>-2.6396508727217025</c:v>
                </c:pt>
                <c:pt idx="2182">
                  <c:v>-0.10863988371403366</c:v>
                </c:pt>
                <c:pt idx="2183">
                  <c:v>-2.8799743958485351</c:v>
                </c:pt>
                <c:pt idx="2184">
                  <c:v>5.1859346797594981</c:v>
                </c:pt>
                <c:pt idx="2185">
                  <c:v>-7.5962680430272371</c:v>
                </c:pt>
                <c:pt idx="2186">
                  <c:v>-6.2459774245008504</c:v>
                </c:pt>
                <c:pt idx="2187">
                  <c:v>-7.1977665839515765</c:v>
                </c:pt>
                <c:pt idx="2188">
                  <c:v>8.3254437813370998</c:v>
                </c:pt>
                <c:pt idx="2189">
                  <c:v>-6.8838551750451131</c:v>
                </c:pt>
                <c:pt idx="2190">
                  <c:v>-1.8874652874473412</c:v>
                </c:pt>
                <c:pt idx="2191">
                  <c:v>-3.7498796788914177</c:v>
                </c:pt>
                <c:pt idx="2192">
                  <c:v>-2.4515998739581732</c:v>
                </c:pt>
                <c:pt idx="2193">
                  <c:v>-4.2928163628069314</c:v>
                </c:pt>
                <c:pt idx="2194">
                  <c:v>-7.4061649362339352</c:v>
                </c:pt>
                <c:pt idx="2195">
                  <c:v>-31.299593581221195</c:v>
                </c:pt>
                <c:pt idx="2196">
                  <c:v>4.6334422145560978</c:v>
                </c:pt>
                <c:pt idx="2197">
                  <c:v>2.4445254313223046</c:v>
                </c:pt>
                <c:pt idx="2198">
                  <c:v>-2.7265042906075649</c:v>
                </c:pt>
                <c:pt idx="2199">
                  <c:v>-74.805748269357707</c:v>
                </c:pt>
                <c:pt idx="2200">
                  <c:v>5.1919571451586251</c:v>
                </c:pt>
                <c:pt idx="2201">
                  <c:v>10.720496330983437</c:v>
                </c:pt>
                <c:pt idx="2202">
                  <c:v>2.0172100146865546E-2</c:v>
                </c:pt>
                <c:pt idx="2203">
                  <c:v>3.1966175888734369</c:v>
                </c:pt>
                <c:pt idx="2204">
                  <c:v>7.3247149886669831</c:v>
                </c:pt>
                <c:pt idx="2205">
                  <c:v>2.1089205410817442</c:v>
                </c:pt>
                <c:pt idx="2206">
                  <c:v>-77.010238252649586</c:v>
                </c:pt>
                <c:pt idx="2207">
                  <c:v>-34.813303703306175</c:v>
                </c:pt>
                <c:pt idx="2208">
                  <c:v>-2.4251953839141436</c:v>
                </c:pt>
                <c:pt idx="2209">
                  <c:v>3.4918397898128291</c:v>
                </c:pt>
                <c:pt idx="2210">
                  <c:v>2.7125426874274723</c:v>
                </c:pt>
                <c:pt idx="2211">
                  <c:v>11.22174687263491</c:v>
                </c:pt>
                <c:pt idx="2212">
                  <c:v>-18.061547205752277</c:v>
                </c:pt>
                <c:pt idx="2213">
                  <c:v>-2.2299643715743542</c:v>
                </c:pt>
                <c:pt idx="2214">
                  <c:v>3.6023362819344413</c:v>
                </c:pt>
                <c:pt idx="2215">
                  <c:v>2.1211206062813801</c:v>
                </c:pt>
                <c:pt idx="2216">
                  <c:v>9.8158363754020854</c:v>
                </c:pt>
                <c:pt idx="2217">
                  <c:v>1.0344748956464969</c:v>
                </c:pt>
                <c:pt idx="2218">
                  <c:v>3.820981395340425</c:v>
                </c:pt>
                <c:pt idx="2219">
                  <c:v>-8.831969486937183</c:v>
                </c:pt>
                <c:pt idx="2220">
                  <c:v>-13.158513810509973</c:v>
                </c:pt>
                <c:pt idx="2221">
                  <c:v>-6.3361668548359802</c:v>
                </c:pt>
                <c:pt idx="2222">
                  <c:v>4.591290893583917</c:v>
                </c:pt>
                <c:pt idx="2223">
                  <c:v>3.9325824089430341</c:v>
                </c:pt>
                <c:pt idx="2224">
                  <c:v>-4.3441888986713622</c:v>
                </c:pt>
                <c:pt idx="2225">
                  <c:v>0.63387201654026626</c:v>
                </c:pt>
                <c:pt idx="2226">
                  <c:v>5.0431848470735545</c:v>
                </c:pt>
                <c:pt idx="2227">
                  <c:v>3.5064924393715131</c:v>
                </c:pt>
                <c:pt idx="2228">
                  <c:v>-2.7192802511767553</c:v>
                </c:pt>
                <c:pt idx="2229">
                  <c:v>6.5620346570224655</c:v>
                </c:pt>
                <c:pt idx="2230">
                  <c:v>3.6648931815183943</c:v>
                </c:pt>
                <c:pt idx="2231">
                  <c:v>-14.807881158953109</c:v>
                </c:pt>
                <c:pt idx="2232">
                  <c:v>4.594253865181642</c:v>
                </c:pt>
                <c:pt idx="2233">
                  <c:v>3.6926370003677107</c:v>
                </c:pt>
                <c:pt idx="2234">
                  <c:v>2.1303077325675446</c:v>
                </c:pt>
                <c:pt idx="2235">
                  <c:v>-5.0209437348832182</c:v>
                </c:pt>
                <c:pt idx="2236">
                  <c:v>-10.668579472141303</c:v>
                </c:pt>
                <c:pt idx="2237">
                  <c:v>2.6504405062806029</c:v>
                </c:pt>
                <c:pt idx="2238">
                  <c:v>2.7785038668074691</c:v>
                </c:pt>
                <c:pt idx="2239">
                  <c:v>3.8698711323724666</c:v>
                </c:pt>
                <c:pt idx="2240">
                  <c:v>-7.2730229416887937</c:v>
                </c:pt>
                <c:pt idx="2241">
                  <c:v>2.334187797723871</c:v>
                </c:pt>
                <c:pt idx="2242">
                  <c:v>3.715295273584573</c:v>
                </c:pt>
                <c:pt idx="2243">
                  <c:v>-18.223169356239609</c:v>
                </c:pt>
                <c:pt idx="2244">
                  <c:v>21.679131630734908</c:v>
                </c:pt>
                <c:pt idx="2245">
                  <c:v>2.7173274940995782</c:v>
                </c:pt>
                <c:pt idx="2246">
                  <c:v>4.265659190052844</c:v>
                </c:pt>
                <c:pt idx="2247">
                  <c:v>2.5379647114074828</c:v>
                </c:pt>
                <c:pt idx="2248">
                  <c:v>4.8900864305692266</c:v>
                </c:pt>
                <c:pt idx="2249">
                  <c:v>2.7797167547967518</c:v>
                </c:pt>
                <c:pt idx="2250">
                  <c:v>2.4012090081820787</c:v>
                </c:pt>
                <c:pt idx="2251">
                  <c:v>3.7388671007425245</c:v>
                </c:pt>
                <c:pt idx="2252">
                  <c:v>2.8489324116024619</c:v>
                </c:pt>
                <c:pt idx="2253">
                  <c:v>-41.930295497393985</c:v>
                </c:pt>
                <c:pt idx="2254">
                  <c:v>0.34172634461729956</c:v>
                </c:pt>
                <c:pt idx="2255">
                  <c:v>2.9271122392767381</c:v>
                </c:pt>
                <c:pt idx="2256">
                  <c:v>3.5585108884763343</c:v>
                </c:pt>
                <c:pt idx="2257">
                  <c:v>2.6016343803750175</c:v>
                </c:pt>
                <c:pt idx="2258">
                  <c:v>4.462049597654385</c:v>
                </c:pt>
                <c:pt idx="2259">
                  <c:v>-3.1493787265628441</c:v>
                </c:pt>
                <c:pt idx="2260">
                  <c:v>-0.49948845421195642</c:v>
                </c:pt>
                <c:pt idx="2261">
                  <c:v>2.6538311289892533</c:v>
                </c:pt>
                <c:pt idx="2262">
                  <c:v>2.3744459908051425</c:v>
                </c:pt>
                <c:pt idx="2263">
                  <c:v>-1.050537535609962</c:v>
                </c:pt>
                <c:pt idx="2264">
                  <c:v>5.5087364007543869</c:v>
                </c:pt>
                <c:pt idx="2265">
                  <c:v>2.3337152063165973</c:v>
                </c:pt>
                <c:pt idx="2266">
                  <c:v>2.5395183638027419</c:v>
                </c:pt>
                <c:pt idx="2267">
                  <c:v>10.129370902925942</c:v>
                </c:pt>
                <c:pt idx="2268">
                  <c:v>3.4320305459027338</c:v>
                </c:pt>
                <c:pt idx="2269">
                  <c:v>31.030682533177199</c:v>
                </c:pt>
                <c:pt idx="2270">
                  <c:v>4.6503636588514325</c:v>
                </c:pt>
                <c:pt idx="2271">
                  <c:v>1.4115445819294763</c:v>
                </c:pt>
                <c:pt idx="2272">
                  <c:v>-15.899865731747298</c:v>
                </c:pt>
                <c:pt idx="2273">
                  <c:v>-1.4223363403261118</c:v>
                </c:pt>
                <c:pt idx="2274">
                  <c:v>-6.7603290398064217</c:v>
                </c:pt>
                <c:pt idx="2275">
                  <c:v>4.0089373897314999</c:v>
                </c:pt>
                <c:pt idx="2276">
                  <c:v>9.2813763329725845</c:v>
                </c:pt>
                <c:pt idx="2277">
                  <c:v>9.7901340007376092</c:v>
                </c:pt>
                <c:pt idx="2278">
                  <c:v>-16.457809590841535</c:v>
                </c:pt>
                <c:pt idx="2279">
                  <c:v>-15.341804284342828</c:v>
                </c:pt>
                <c:pt idx="2280">
                  <c:v>-3.7004937059833765E-2</c:v>
                </c:pt>
                <c:pt idx="2281">
                  <c:v>10.011277806186627</c:v>
                </c:pt>
                <c:pt idx="2282">
                  <c:v>3.351377629730834</c:v>
                </c:pt>
                <c:pt idx="2283">
                  <c:v>2.9820651718769966</c:v>
                </c:pt>
                <c:pt idx="2284">
                  <c:v>2.8597637931024593</c:v>
                </c:pt>
                <c:pt idx="2285">
                  <c:v>-15.094527739453341</c:v>
                </c:pt>
                <c:pt idx="2286">
                  <c:v>11.399024651517053</c:v>
                </c:pt>
                <c:pt idx="2287">
                  <c:v>-28.089043952299306</c:v>
                </c:pt>
                <c:pt idx="2288">
                  <c:v>-15.355234588233515</c:v>
                </c:pt>
                <c:pt idx="2289">
                  <c:v>-15.091420600744911</c:v>
                </c:pt>
                <c:pt idx="2290">
                  <c:v>2.5734934234005777</c:v>
                </c:pt>
                <c:pt idx="2291">
                  <c:v>2.5292563338041276</c:v>
                </c:pt>
                <c:pt idx="2292">
                  <c:v>2.9104737634066851</c:v>
                </c:pt>
                <c:pt idx="2293">
                  <c:v>-16.052808694087574</c:v>
                </c:pt>
                <c:pt idx="2294">
                  <c:v>5.4325420890708216</c:v>
                </c:pt>
                <c:pt idx="2295">
                  <c:v>19.1641748341453</c:v>
                </c:pt>
                <c:pt idx="2296">
                  <c:v>-4.7323765546707648</c:v>
                </c:pt>
                <c:pt idx="2297">
                  <c:v>3.9499902829294768</c:v>
                </c:pt>
                <c:pt idx="2298">
                  <c:v>-3.2032592915505376</c:v>
                </c:pt>
                <c:pt idx="2299">
                  <c:v>2.6947333490293062</c:v>
                </c:pt>
                <c:pt idx="2300">
                  <c:v>3.3366810792166746</c:v>
                </c:pt>
                <c:pt idx="2301">
                  <c:v>3.9022985286274263</c:v>
                </c:pt>
                <c:pt idx="2302">
                  <c:v>-6.8514390183044469</c:v>
                </c:pt>
                <c:pt idx="2303">
                  <c:v>2.873557054479889</c:v>
                </c:pt>
                <c:pt idx="2304">
                  <c:v>0.12769192375806426</c:v>
                </c:pt>
                <c:pt idx="2305">
                  <c:v>-7.1230791214491234</c:v>
                </c:pt>
                <c:pt idx="2306">
                  <c:v>2.8676191650700815</c:v>
                </c:pt>
                <c:pt idx="2307">
                  <c:v>4.076696878644384</c:v>
                </c:pt>
                <c:pt idx="2308">
                  <c:v>3.5466475100336226</c:v>
                </c:pt>
                <c:pt idx="2309">
                  <c:v>2.0987175848217277</c:v>
                </c:pt>
                <c:pt idx="2310">
                  <c:v>3.4942526727190568</c:v>
                </c:pt>
                <c:pt idx="2311">
                  <c:v>3.4503697375964464</c:v>
                </c:pt>
                <c:pt idx="2312">
                  <c:v>2.6344416458921245</c:v>
                </c:pt>
                <c:pt idx="2313">
                  <c:v>3.8040776464858084</c:v>
                </c:pt>
                <c:pt idx="2314">
                  <c:v>3.1346928213865084</c:v>
                </c:pt>
                <c:pt idx="2315">
                  <c:v>3.8112750565850462</c:v>
                </c:pt>
                <c:pt idx="2316">
                  <c:v>16.741230615659333</c:v>
                </c:pt>
                <c:pt idx="2317">
                  <c:v>2.5436184635816801</c:v>
                </c:pt>
                <c:pt idx="2318">
                  <c:v>3.672862706114941</c:v>
                </c:pt>
                <c:pt idx="2319">
                  <c:v>-4.0943113036120167</c:v>
                </c:pt>
                <c:pt idx="2320">
                  <c:v>2.7493411389459794</c:v>
                </c:pt>
                <c:pt idx="2321">
                  <c:v>4.0780362262363781</c:v>
                </c:pt>
                <c:pt idx="2322">
                  <c:v>2.2337326219084304</c:v>
                </c:pt>
                <c:pt idx="2323">
                  <c:v>2.9079164582172723</c:v>
                </c:pt>
                <c:pt idx="2324">
                  <c:v>3.7281155524681395</c:v>
                </c:pt>
                <c:pt idx="2325">
                  <c:v>5.5600830818570302</c:v>
                </c:pt>
                <c:pt idx="2326">
                  <c:v>-1.614499322172918</c:v>
                </c:pt>
                <c:pt idx="2327">
                  <c:v>2.799640468862151</c:v>
                </c:pt>
                <c:pt idx="2328">
                  <c:v>5.566466630686989</c:v>
                </c:pt>
                <c:pt idx="2329">
                  <c:v>5.2623528067594236</c:v>
                </c:pt>
                <c:pt idx="2330">
                  <c:v>4.9061631280407028</c:v>
                </c:pt>
                <c:pt idx="2331">
                  <c:v>2.4554428139788769</c:v>
                </c:pt>
                <c:pt idx="2332">
                  <c:v>2.2803681355328393</c:v>
                </c:pt>
                <c:pt idx="2333">
                  <c:v>2.7522037573779699</c:v>
                </c:pt>
                <c:pt idx="2334">
                  <c:v>2.3390028615361302</c:v>
                </c:pt>
                <c:pt idx="2335">
                  <c:v>2.175282062731867</c:v>
                </c:pt>
                <c:pt idx="2336">
                  <c:v>1.637640060601413</c:v>
                </c:pt>
                <c:pt idx="2337">
                  <c:v>3.9512329878283055</c:v>
                </c:pt>
                <c:pt idx="2338">
                  <c:v>3.4426680654391646</c:v>
                </c:pt>
                <c:pt idx="2339">
                  <c:v>-15.417087298635721</c:v>
                </c:pt>
                <c:pt idx="2340">
                  <c:v>30.082376487818763</c:v>
                </c:pt>
                <c:pt idx="2341">
                  <c:v>2.2608336954166077</c:v>
                </c:pt>
                <c:pt idx="2342">
                  <c:v>-22.83880919743342</c:v>
                </c:pt>
                <c:pt idx="2343">
                  <c:v>4.3899503662604076</c:v>
                </c:pt>
                <c:pt idx="2344">
                  <c:v>4.444895531326793</c:v>
                </c:pt>
                <c:pt idx="2345">
                  <c:v>2.6406097752860944</c:v>
                </c:pt>
                <c:pt idx="2346">
                  <c:v>3.3877722930811416</c:v>
                </c:pt>
                <c:pt idx="2347">
                  <c:v>3.386887126514921</c:v>
                </c:pt>
                <c:pt idx="2348">
                  <c:v>3.1098832748749317</c:v>
                </c:pt>
                <c:pt idx="2349">
                  <c:v>3.127802727439672</c:v>
                </c:pt>
                <c:pt idx="2350">
                  <c:v>2.8456261247002459</c:v>
                </c:pt>
                <c:pt idx="2351">
                  <c:v>2.5116976239850004</c:v>
                </c:pt>
                <c:pt idx="2352">
                  <c:v>2.8878947487470157</c:v>
                </c:pt>
                <c:pt idx="2353">
                  <c:v>3.861016372604567</c:v>
                </c:pt>
                <c:pt idx="2354">
                  <c:v>5.1184448200970678</c:v>
                </c:pt>
                <c:pt idx="2355">
                  <c:v>4.5759754034699682</c:v>
                </c:pt>
                <c:pt idx="2356">
                  <c:v>1.0337091514940369</c:v>
                </c:pt>
                <c:pt idx="2357">
                  <c:v>3.3339375259549797</c:v>
                </c:pt>
                <c:pt idx="2358">
                  <c:v>2.784346184790607</c:v>
                </c:pt>
                <c:pt idx="2359">
                  <c:v>-1.7545697129315698</c:v>
                </c:pt>
                <c:pt idx="2360">
                  <c:v>2.5652891606030863</c:v>
                </c:pt>
                <c:pt idx="2361">
                  <c:v>2.6514121102916448</c:v>
                </c:pt>
                <c:pt idx="2362">
                  <c:v>1.7745486546942715</c:v>
                </c:pt>
                <c:pt idx="2363">
                  <c:v>-9.7104476085071241</c:v>
                </c:pt>
                <c:pt idx="2364">
                  <c:v>-4.6846803726823225</c:v>
                </c:pt>
                <c:pt idx="2365">
                  <c:v>3.7941605736847634</c:v>
                </c:pt>
                <c:pt idx="2366">
                  <c:v>-4.7097420381607833</c:v>
                </c:pt>
                <c:pt idx="2367">
                  <c:v>-3.0623026888697353</c:v>
                </c:pt>
                <c:pt idx="2368">
                  <c:v>3.9000585542272432</c:v>
                </c:pt>
                <c:pt idx="2369">
                  <c:v>-0.25075974128611733</c:v>
                </c:pt>
                <c:pt idx="2370">
                  <c:v>-3.7280734625047955</c:v>
                </c:pt>
                <c:pt idx="2371">
                  <c:v>-1.2920897225435795</c:v>
                </c:pt>
                <c:pt idx="2372">
                  <c:v>1.6329606310870588</c:v>
                </c:pt>
                <c:pt idx="2373">
                  <c:v>-0.34600873080732697</c:v>
                </c:pt>
                <c:pt idx="2374">
                  <c:v>3.8252255540882629E-2</c:v>
                </c:pt>
                <c:pt idx="2375">
                  <c:v>-3.6430532138866312</c:v>
                </c:pt>
                <c:pt idx="2376">
                  <c:v>0.34421568926559587</c:v>
                </c:pt>
                <c:pt idx="2377">
                  <c:v>4.7546194917814404</c:v>
                </c:pt>
                <c:pt idx="2378">
                  <c:v>9.1275620936267501</c:v>
                </c:pt>
                <c:pt idx="2379">
                  <c:v>-0.32588207878684727</c:v>
                </c:pt>
                <c:pt idx="2380">
                  <c:v>-4.5326601186076232</c:v>
                </c:pt>
                <c:pt idx="2381">
                  <c:v>2.5098290555906431</c:v>
                </c:pt>
                <c:pt idx="2382">
                  <c:v>1.5592128145489141</c:v>
                </c:pt>
                <c:pt idx="2383">
                  <c:v>-2.1728299706399667</c:v>
                </c:pt>
                <c:pt idx="2384">
                  <c:v>-3.3282846229621583</c:v>
                </c:pt>
                <c:pt idx="2385">
                  <c:v>5.7722409782016371E-2</c:v>
                </c:pt>
                <c:pt idx="2386">
                  <c:v>11.980329271446507</c:v>
                </c:pt>
                <c:pt idx="2387">
                  <c:v>1.1721973838493085</c:v>
                </c:pt>
                <c:pt idx="2388">
                  <c:v>1.6763933983596786</c:v>
                </c:pt>
                <c:pt idx="2389">
                  <c:v>-1.864629998802144</c:v>
                </c:pt>
                <c:pt idx="2390">
                  <c:v>0.59194601556745852</c:v>
                </c:pt>
                <c:pt idx="2391">
                  <c:v>-8.6610799735100272</c:v>
                </c:pt>
                <c:pt idx="2392">
                  <c:v>-16.42037794180645</c:v>
                </c:pt>
                <c:pt idx="2393">
                  <c:v>-6.6956706019407193</c:v>
                </c:pt>
                <c:pt idx="2394">
                  <c:v>1.30406721120859</c:v>
                </c:pt>
                <c:pt idx="2395">
                  <c:v>-0.8382931468036503</c:v>
                </c:pt>
                <c:pt idx="2396">
                  <c:v>3.8131341004792461</c:v>
                </c:pt>
                <c:pt idx="2397">
                  <c:v>-0.85372239619735524</c:v>
                </c:pt>
                <c:pt idx="2398">
                  <c:v>-1.7318845547304278</c:v>
                </c:pt>
                <c:pt idx="2399">
                  <c:v>-8.9466880571535228</c:v>
                </c:pt>
                <c:pt idx="2400">
                  <c:v>-3.8983161970226803</c:v>
                </c:pt>
                <c:pt idx="2401">
                  <c:v>1.5921989550417521</c:v>
                </c:pt>
                <c:pt idx="2402">
                  <c:v>-0.50126165886690899</c:v>
                </c:pt>
                <c:pt idx="2403">
                  <c:v>1.7859447330430243</c:v>
                </c:pt>
                <c:pt idx="2404">
                  <c:v>-9.924805261812736</c:v>
                </c:pt>
                <c:pt idx="2405">
                  <c:v>7.0056464422770972</c:v>
                </c:pt>
                <c:pt idx="2406">
                  <c:v>-9.4140978900689873</c:v>
                </c:pt>
                <c:pt idx="2407">
                  <c:v>0.92112461632935094</c:v>
                </c:pt>
                <c:pt idx="2408">
                  <c:v>-2.7586535064210551</c:v>
                </c:pt>
                <c:pt idx="2409">
                  <c:v>-0.48739951614120969</c:v>
                </c:pt>
                <c:pt idx="2410">
                  <c:v>4.1150866777455803</c:v>
                </c:pt>
                <c:pt idx="2411">
                  <c:v>3.2063436191677255</c:v>
                </c:pt>
                <c:pt idx="2412">
                  <c:v>1.4641863530713408</c:v>
                </c:pt>
                <c:pt idx="2413">
                  <c:v>5.7068366386628355</c:v>
                </c:pt>
                <c:pt idx="2414">
                  <c:v>0.85019311597152125</c:v>
                </c:pt>
                <c:pt idx="2415">
                  <c:v>1.1753491426671872</c:v>
                </c:pt>
                <c:pt idx="2416">
                  <c:v>-7.624837525025697</c:v>
                </c:pt>
                <c:pt idx="2417">
                  <c:v>-6.1425057848920801</c:v>
                </c:pt>
                <c:pt idx="2418">
                  <c:v>2.3560817373479495</c:v>
                </c:pt>
                <c:pt idx="2419">
                  <c:v>-1.3480326104442497</c:v>
                </c:pt>
                <c:pt idx="2420">
                  <c:v>6.0817848888249557</c:v>
                </c:pt>
                <c:pt idx="2421">
                  <c:v>7.9993674577790159</c:v>
                </c:pt>
                <c:pt idx="2422">
                  <c:v>-1.0015712497005893</c:v>
                </c:pt>
                <c:pt idx="2423">
                  <c:v>0.22784160686734367</c:v>
                </c:pt>
                <c:pt idx="2424">
                  <c:v>0.8840349554586453</c:v>
                </c:pt>
                <c:pt idx="2425">
                  <c:v>1.5495739758796532</c:v>
                </c:pt>
                <c:pt idx="2426">
                  <c:v>-4.7180453129817153</c:v>
                </c:pt>
                <c:pt idx="2427">
                  <c:v>6.8601037892983925</c:v>
                </c:pt>
                <c:pt idx="2428">
                  <c:v>-0.35361682305733666</c:v>
                </c:pt>
                <c:pt idx="2429">
                  <c:v>-4.353615445438038</c:v>
                </c:pt>
                <c:pt idx="2430">
                  <c:v>3.6156348032972403</c:v>
                </c:pt>
                <c:pt idx="2431">
                  <c:v>0.95897907738360288</c:v>
                </c:pt>
                <c:pt idx="2432">
                  <c:v>1.5165670267486746</c:v>
                </c:pt>
                <c:pt idx="2433">
                  <c:v>4.6073353046187151</c:v>
                </c:pt>
                <c:pt idx="2434">
                  <c:v>1.9291985333959616</c:v>
                </c:pt>
                <c:pt idx="2435">
                  <c:v>3.1045409882127757</c:v>
                </c:pt>
                <c:pt idx="2436">
                  <c:v>-1.0336479821962286</c:v>
                </c:pt>
                <c:pt idx="2437">
                  <c:v>5.252881677022188</c:v>
                </c:pt>
                <c:pt idx="2438">
                  <c:v>2.589181881682876</c:v>
                </c:pt>
                <c:pt idx="2439">
                  <c:v>-1.6520634106329766</c:v>
                </c:pt>
                <c:pt idx="2440">
                  <c:v>0.46240047418798724</c:v>
                </c:pt>
                <c:pt idx="2441">
                  <c:v>3.4102725903411795</c:v>
                </c:pt>
                <c:pt idx="2442">
                  <c:v>2.1947745064660893</c:v>
                </c:pt>
                <c:pt idx="2443">
                  <c:v>-0.65576277716382947</c:v>
                </c:pt>
                <c:pt idx="2444">
                  <c:v>0.8798494123002456</c:v>
                </c:pt>
                <c:pt idx="2445">
                  <c:v>-21.467863543003901</c:v>
                </c:pt>
                <c:pt idx="2446">
                  <c:v>2.2836258308593642</c:v>
                </c:pt>
                <c:pt idx="2447">
                  <c:v>2.278382578356684</c:v>
                </c:pt>
                <c:pt idx="2448">
                  <c:v>1.9577279781751145</c:v>
                </c:pt>
                <c:pt idx="2449">
                  <c:v>5.3938182911092554</c:v>
                </c:pt>
                <c:pt idx="2450">
                  <c:v>-21.037231433846088</c:v>
                </c:pt>
                <c:pt idx="2451">
                  <c:v>2.7267083961594523</c:v>
                </c:pt>
                <c:pt idx="2452">
                  <c:v>-6.9436880038749109</c:v>
                </c:pt>
                <c:pt idx="2453">
                  <c:v>2.3968935141750904</c:v>
                </c:pt>
                <c:pt idx="2454">
                  <c:v>-8.8791977223787342</c:v>
                </c:pt>
                <c:pt idx="2455">
                  <c:v>-0.69321260716685629</c:v>
                </c:pt>
                <c:pt idx="2456">
                  <c:v>3.6398561331312465</c:v>
                </c:pt>
                <c:pt idx="2457">
                  <c:v>-2.1602474983401265</c:v>
                </c:pt>
                <c:pt idx="2458">
                  <c:v>-2.1726627555592586</c:v>
                </c:pt>
                <c:pt idx="2459">
                  <c:v>1.6534413382498485</c:v>
                </c:pt>
                <c:pt idx="2460">
                  <c:v>-3.3089785768483608</c:v>
                </c:pt>
                <c:pt idx="2461">
                  <c:v>10.159046547387391</c:v>
                </c:pt>
                <c:pt idx="2462">
                  <c:v>0.64539222857992229</c:v>
                </c:pt>
                <c:pt idx="2463">
                  <c:v>-0.96375439413880315</c:v>
                </c:pt>
                <c:pt idx="2464">
                  <c:v>-0.10972994270969139</c:v>
                </c:pt>
                <c:pt idx="2465">
                  <c:v>1.7346553926890351</c:v>
                </c:pt>
                <c:pt idx="2466">
                  <c:v>-1.6423939629090967</c:v>
                </c:pt>
                <c:pt idx="2467">
                  <c:v>6.4221253287519602</c:v>
                </c:pt>
                <c:pt idx="2468">
                  <c:v>2.4990154748798972</c:v>
                </c:pt>
                <c:pt idx="2469">
                  <c:v>-1.0163843657136766</c:v>
                </c:pt>
                <c:pt idx="2470">
                  <c:v>-5.0227775437207214</c:v>
                </c:pt>
                <c:pt idx="2471">
                  <c:v>-5.0283629590256851</c:v>
                </c:pt>
                <c:pt idx="2472">
                  <c:v>0.56420922436393539</c:v>
                </c:pt>
                <c:pt idx="2473">
                  <c:v>-2.8071726278488143</c:v>
                </c:pt>
                <c:pt idx="2474">
                  <c:v>0.19142588765922142</c:v>
                </c:pt>
                <c:pt idx="2475">
                  <c:v>-1.4545879452533654</c:v>
                </c:pt>
                <c:pt idx="2476">
                  <c:v>-4.3939829445112508</c:v>
                </c:pt>
                <c:pt idx="2477">
                  <c:v>2.6253005151430386</c:v>
                </c:pt>
                <c:pt idx="2478">
                  <c:v>1.4984855873545087</c:v>
                </c:pt>
                <c:pt idx="2479">
                  <c:v>-4.2630172344246375E-2</c:v>
                </c:pt>
                <c:pt idx="2480">
                  <c:v>1.9069704879022567</c:v>
                </c:pt>
                <c:pt idx="2481">
                  <c:v>0.73249313187653797</c:v>
                </c:pt>
                <c:pt idx="2482">
                  <c:v>-12.640969465187183</c:v>
                </c:pt>
                <c:pt idx="2483">
                  <c:v>0.54119920243610409</c:v>
                </c:pt>
                <c:pt idx="2484">
                  <c:v>11.663393854825912</c:v>
                </c:pt>
                <c:pt idx="2485">
                  <c:v>0.59334179701994572</c:v>
                </c:pt>
                <c:pt idx="2486">
                  <c:v>-2.5008690357584555</c:v>
                </c:pt>
                <c:pt idx="2487">
                  <c:v>2.0511717624381447</c:v>
                </c:pt>
                <c:pt idx="2488">
                  <c:v>-13.715538513205985</c:v>
                </c:pt>
                <c:pt idx="2489">
                  <c:v>0.52076181825411538</c:v>
                </c:pt>
                <c:pt idx="2490">
                  <c:v>-4.5869829577918324</c:v>
                </c:pt>
                <c:pt idx="2491">
                  <c:v>1.4647468602842935</c:v>
                </c:pt>
                <c:pt idx="2492">
                  <c:v>2.4857449352135745</c:v>
                </c:pt>
                <c:pt idx="2493">
                  <c:v>-6.1282346413131705</c:v>
                </c:pt>
                <c:pt idx="2494">
                  <c:v>1.4663738786672269</c:v>
                </c:pt>
                <c:pt idx="2495">
                  <c:v>1.1810198290004763</c:v>
                </c:pt>
                <c:pt idx="2496">
                  <c:v>6.0312751439496992</c:v>
                </c:pt>
                <c:pt idx="2497">
                  <c:v>4.7015552314945097</c:v>
                </c:pt>
                <c:pt idx="2498">
                  <c:v>-4.405093524059609</c:v>
                </c:pt>
                <c:pt idx="2499">
                  <c:v>2.8721303684055925</c:v>
                </c:pt>
                <c:pt idx="2500">
                  <c:v>0.59385705715081372</c:v>
                </c:pt>
                <c:pt idx="2501">
                  <c:v>-3.550034407166919</c:v>
                </c:pt>
                <c:pt idx="2502">
                  <c:v>-2.560997913298479</c:v>
                </c:pt>
                <c:pt idx="2503">
                  <c:v>-7.4260937821261592</c:v>
                </c:pt>
                <c:pt idx="2504">
                  <c:v>2.6607745541458172</c:v>
                </c:pt>
                <c:pt idx="2505">
                  <c:v>0.45018493171247087</c:v>
                </c:pt>
                <c:pt idx="2506">
                  <c:v>0.31520368907222007</c:v>
                </c:pt>
                <c:pt idx="2507">
                  <c:v>0.18226872785454873</c:v>
                </c:pt>
                <c:pt idx="2508">
                  <c:v>6.0246785718155991</c:v>
                </c:pt>
                <c:pt idx="2509">
                  <c:v>-1.2444686343331455</c:v>
                </c:pt>
                <c:pt idx="2510">
                  <c:v>2.6542883314416059</c:v>
                </c:pt>
                <c:pt idx="2511">
                  <c:v>-7.1000609366754048</c:v>
                </c:pt>
                <c:pt idx="2512">
                  <c:v>7.2733198698179677</c:v>
                </c:pt>
                <c:pt idx="2513">
                  <c:v>1.4836440960856407</c:v>
                </c:pt>
                <c:pt idx="2514">
                  <c:v>-0.54804662725912578</c:v>
                </c:pt>
                <c:pt idx="2515">
                  <c:v>-0.92631625985870869</c:v>
                </c:pt>
                <c:pt idx="2516">
                  <c:v>2.8782151366427229</c:v>
                </c:pt>
                <c:pt idx="2517">
                  <c:v>0.86325263527366758</c:v>
                </c:pt>
                <c:pt idx="2518">
                  <c:v>-2.1813159700807887</c:v>
                </c:pt>
                <c:pt idx="2519">
                  <c:v>7.9743152941390889</c:v>
                </c:pt>
                <c:pt idx="2520">
                  <c:v>-9.8159830288435899</c:v>
                </c:pt>
                <c:pt idx="2521">
                  <c:v>-4.2266494149028659</c:v>
                </c:pt>
                <c:pt idx="2522">
                  <c:v>2.197657463891872</c:v>
                </c:pt>
                <c:pt idx="2523">
                  <c:v>0.96635356919891535</c:v>
                </c:pt>
                <c:pt idx="2524">
                  <c:v>2.2625158694000618</c:v>
                </c:pt>
                <c:pt idx="2525">
                  <c:v>1.5911413480916679</c:v>
                </c:pt>
                <c:pt idx="2526">
                  <c:v>1.2196341638971262</c:v>
                </c:pt>
                <c:pt idx="2527">
                  <c:v>-2.3910634056479978</c:v>
                </c:pt>
                <c:pt idx="2528">
                  <c:v>6.4351859269541904</c:v>
                </c:pt>
                <c:pt idx="2529">
                  <c:v>1.9896483310796356</c:v>
                </c:pt>
                <c:pt idx="2530">
                  <c:v>-14.636622921459413</c:v>
                </c:pt>
                <c:pt idx="2531">
                  <c:v>-0.38998294119200239</c:v>
                </c:pt>
                <c:pt idx="2532">
                  <c:v>1.2486783437808953</c:v>
                </c:pt>
                <c:pt idx="2533">
                  <c:v>-0.11455232232513879</c:v>
                </c:pt>
                <c:pt idx="2534">
                  <c:v>-0.36036572184877969</c:v>
                </c:pt>
                <c:pt idx="2535">
                  <c:v>-5.0454372672182757</c:v>
                </c:pt>
                <c:pt idx="2536">
                  <c:v>1.2999534070140442</c:v>
                </c:pt>
                <c:pt idx="2537">
                  <c:v>3.0961607602161507</c:v>
                </c:pt>
                <c:pt idx="2538">
                  <c:v>-2.9766629996189522</c:v>
                </c:pt>
                <c:pt idx="2539">
                  <c:v>-2.1988913234175413</c:v>
                </c:pt>
                <c:pt idx="2540">
                  <c:v>-0.21518110886145791</c:v>
                </c:pt>
                <c:pt idx="2541">
                  <c:v>0.60743406691958057</c:v>
                </c:pt>
                <c:pt idx="2542">
                  <c:v>-1.0924479154041506</c:v>
                </c:pt>
                <c:pt idx="2543">
                  <c:v>-0.17359228279771344</c:v>
                </c:pt>
                <c:pt idx="2544">
                  <c:v>2.6613936777927165</c:v>
                </c:pt>
                <c:pt idx="2545">
                  <c:v>2.766849875567118</c:v>
                </c:pt>
                <c:pt idx="2546">
                  <c:v>1.6303744184844646</c:v>
                </c:pt>
                <c:pt idx="2547">
                  <c:v>-5.034665615641174</c:v>
                </c:pt>
                <c:pt idx="2548">
                  <c:v>5.8555986008212955</c:v>
                </c:pt>
                <c:pt idx="2549">
                  <c:v>1.9785236568381919</c:v>
                </c:pt>
                <c:pt idx="2550">
                  <c:v>7.828956104109551</c:v>
                </c:pt>
                <c:pt idx="2551">
                  <c:v>2.6595429617627246</c:v>
                </c:pt>
                <c:pt idx="2552">
                  <c:v>-2.7697727022967911E-2</c:v>
                </c:pt>
                <c:pt idx="2553">
                  <c:v>0.88814300130187007</c:v>
                </c:pt>
                <c:pt idx="2554">
                  <c:v>-1.7678682391027252</c:v>
                </c:pt>
                <c:pt idx="2555">
                  <c:v>1.5163799712941852</c:v>
                </c:pt>
                <c:pt idx="2556">
                  <c:v>0.73370374346208678</c:v>
                </c:pt>
                <c:pt idx="2557">
                  <c:v>0.35969490504201929</c:v>
                </c:pt>
                <c:pt idx="2558">
                  <c:v>1.9168535022381974</c:v>
                </c:pt>
                <c:pt idx="2559">
                  <c:v>-4.9581856822727133</c:v>
                </c:pt>
                <c:pt idx="2560">
                  <c:v>-1.4622028308177732</c:v>
                </c:pt>
                <c:pt idx="2561">
                  <c:v>2.5379732070006611</c:v>
                </c:pt>
                <c:pt idx="2562">
                  <c:v>-0.31585974953779328</c:v>
                </c:pt>
                <c:pt idx="2563">
                  <c:v>-2.7705552641108397</c:v>
                </c:pt>
                <c:pt idx="2564">
                  <c:v>-0.23992860275899375</c:v>
                </c:pt>
                <c:pt idx="2565">
                  <c:v>-3.3645993426359126</c:v>
                </c:pt>
                <c:pt idx="2566">
                  <c:v>-7.3323689133369783</c:v>
                </c:pt>
                <c:pt idx="2567">
                  <c:v>-0.21940688901125327</c:v>
                </c:pt>
                <c:pt idx="2568">
                  <c:v>-8.124808774830953</c:v>
                </c:pt>
                <c:pt idx="2569">
                  <c:v>0.12013850299815942</c:v>
                </c:pt>
                <c:pt idx="2570">
                  <c:v>0.65335462885104789</c:v>
                </c:pt>
                <c:pt idx="2571">
                  <c:v>-0.5034334480321121</c:v>
                </c:pt>
                <c:pt idx="2572">
                  <c:v>-4.1992813518407104</c:v>
                </c:pt>
                <c:pt idx="2573">
                  <c:v>5.1021599906260349</c:v>
                </c:pt>
                <c:pt idx="2574">
                  <c:v>-4.5566800913282179</c:v>
                </c:pt>
                <c:pt idx="2575">
                  <c:v>-7.0716570692302128</c:v>
                </c:pt>
                <c:pt idx="2576">
                  <c:v>-14.709228127999012</c:v>
                </c:pt>
                <c:pt idx="2577">
                  <c:v>-0.92313554870115411</c:v>
                </c:pt>
                <c:pt idx="2578">
                  <c:v>-2.079441413625716</c:v>
                </c:pt>
                <c:pt idx="2579">
                  <c:v>-9.0678945313789683</c:v>
                </c:pt>
                <c:pt idx="2580">
                  <c:v>2.7600877143181464</c:v>
                </c:pt>
                <c:pt idx="2581">
                  <c:v>5.535995774744535</c:v>
                </c:pt>
                <c:pt idx="2582">
                  <c:v>-0.75868706172789757</c:v>
                </c:pt>
                <c:pt idx="2583">
                  <c:v>3.6677881027570152</c:v>
                </c:pt>
                <c:pt idx="2584">
                  <c:v>3.6643837067227025</c:v>
                </c:pt>
                <c:pt idx="2585">
                  <c:v>8.9383008366943955</c:v>
                </c:pt>
                <c:pt idx="2586">
                  <c:v>-0.31727652481106361</c:v>
                </c:pt>
                <c:pt idx="2587">
                  <c:v>0.80079184454345409</c:v>
                </c:pt>
                <c:pt idx="2588">
                  <c:v>-3.2217740570944784</c:v>
                </c:pt>
                <c:pt idx="2589">
                  <c:v>2.6569283170603342</c:v>
                </c:pt>
                <c:pt idx="2590">
                  <c:v>2.3005203370553602</c:v>
                </c:pt>
                <c:pt idx="2591">
                  <c:v>4.8945246806670042</c:v>
                </c:pt>
                <c:pt idx="2592">
                  <c:v>2.9726807090181779</c:v>
                </c:pt>
                <c:pt idx="2593">
                  <c:v>-0.73660845381527906</c:v>
                </c:pt>
                <c:pt idx="2594">
                  <c:v>-1.2843571332244892</c:v>
                </c:pt>
                <c:pt idx="2595">
                  <c:v>2.2754858842418457E-2</c:v>
                </c:pt>
                <c:pt idx="2596">
                  <c:v>-0.55912713697391325</c:v>
                </c:pt>
                <c:pt idx="2597">
                  <c:v>2.2906382435796502</c:v>
                </c:pt>
                <c:pt idx="2598">
                  <c:v>3.4351467033821024</c:v>
                </c:pt>
                <c:pt idx="2599">
                  <c:v>2.8330197967964637</c:v>
                </c:pt>
                <c:pt idx="2600">
                  <c:v>3.0793020270569258</c:v>
                </c:pt>
                <c:pt idx="2601">
                  <c:v>-2.7843626457921857</c:v>
                </c:pt>
                <c:pt idx="2602">
                  <c:v>-6.8627651575181972</c:v>
                </c:pt>
                <c:pt idx="2603">
                  <c:v>-1.1090343752933194</c:v>
                </c:pt>
                <c:pt idx="2604">
                  <c:v>2.6315593090005791</c:v>
                </c:pt>
                <c:pt idx="2605">
                  <c:v>3.1844305529575223</c:v>
                </c:pt>
                <c:pt idx="2606">
                  <c:v>-1.2502998938716274</c:v>
                </c:pt>
                <c:pt idx="2607">
                  <c:v>-12.407567254229477</c:v>
                </c:pt>
                <c:pt idx="2608">
                  <c:v>-5.3900549878210029</c:v>
                </c:pt>
                <c:pt idx="2609">
                  <c:v>-2.6753005348698764</c:v>
                </c:pt>
                <c:pt idx="2610">
                  <c:v>2.5765781853299643</c:v>
                </c:pt>
                <c:pt idx="2611">
                  <c:v>-1.4284763098368529</c:v>
                </c:pt>
                <c:pt idx="2612">
                  <c:v>1.0436094895178627</c:v>
                </c:pt>
                <c:pt idx="2613">
                  <c:v>0.82670905069346645</c:v>
                </c:pt>
                <c:pt idx="2614">
                  <c:v>-0.48060825006147923</c:v>
                </c:pt>
                <c:pt idx="2615">
                  <c:v>5.6687755579664838</c:v>
                </c:pt>
                <c:pt idx="2616">
                  <c:v>-1.2154715804417293</c:v>
                </c:pt>
                <c:pt idx="2617">
                  <c:v>12.349525782247653</c:v>
                </c:pt>
                <c:pt idx="2618">
                  <c:v>2.9209454307088549</c:v>
                </c:pt>
                <c:pt idx="2619">
                  <c:v>-0.4084640967825095</c:v>
                </c:pt>
                <c:pt idx="2620">
                  <c:v>1.5370307588497099</c:v>
                </c:pt>
                <c:pt idx="2621">
                  <c:v>-1.4741826936443942</c:v>
                </c:pt>
                <c:pt idx="2622">
                  <c:v>-7.04284708930345E-2</c:v>
                </c:pt>
                <c:pt idx="2623">
                  <c:v>6.8072686407886209</c:v>
                </c:pt>
                <c:pt idx="2624">
                  <c:v>-3.0227858742872513</c:v>
                </c:pt>
                <c:pt idx="2625">
                  <c:v>5.7234258102994318</c:v>
                </c:pt>
                <c:pt idx="2626">
                  <c:v>4.8462237464837017</c:v>
                </c:pt>
                <c:pt idx="2627">
                  <c:v>2.0009923761246426</c:v>
                </c:pt>
                <c:pt idx="2628">
                  <c:v>-1.242429220618277</c:v>
                </c:pt>
                <c:pt idx="2629">
                  <c:v>-5.1084171103723719</c:v>
                </c:pt>
                <c:pt idx="2630">
                  <c:v>2.0028468486422071</c:v>
                </c:pt>
                <c:pt idx="2631">
                  <c:v>2.4009066960732639</c:v>
                </c:pt>
                <c:pt idx="2632">
                  <c:v>1.3203860466154964</c:v>
                </c:pt>
                <c:pt idx="2633">
                  <c:v>2.1896810019051571</c:v>
                </c:pt>
                <c:pt idx="2634">
                  <c:v>2.7612226699525166</c:v>
                </c:pt>
                <c:pt idx="2635">
                  <c:v>0.23751382060447668</c:v>
                </c:pt>
                <c:pt idx="2636">
                  <c:v>9.2289368066602151E-2</c:v>
                </c:pt>
                <c:pt idx="2637">
                  <c:v>0.74942004702576526</c:v>
                </c:pt>
                <c:pt idx="2638">
                  <c:v>-0.97042687459709498</c:v>
                </c:pt>
                <c:pt idx="2639">
                  <c:v>4.0045532115928211</c:v>
                </c:pt>
                <c:pt idx="2640">
                  <c:v>2.7382096603639923</c:v>
                </c:pt>
                <c:pt idx="2641">
                  <c:v>1.9019144790963054</c:v>
                </c:pt>
                <c:pt idx="2642">
                  <c:v>9.7689444072191662</c:v>
                </c:pt>
                <c:pt idx="2643">
                  <c:v>2.7008800074018353</c:v>
                </c:pt>
                <c:pt idx="2644">
                  <c:v>3.6917834730894157</c:v>
                </c:pt>
                <c:pt idx="2645">
                  <c:v>0.30521130941130536</c:v>
                </c:pt>
                <c:pt idx="2646">
                  <c:v>3.7251741438290367</c:v>
                </c:pt>
                <c:pt idx="2647">
                  <c:v>1.9369675236568042</c:v>
                </c:pt>
                <c:pt idx="2648">
                  <c:v>-1.0833079204622322</c:v>
                </c:pt>
                <c:pt idx="2649">
                  <c:v>2.6621282465243041</c:v>
                </c:pt>
                <c:pt idx="2650">
                  <c:v>6.9544198436415314</c:v>
                </c:pt>
                <c:pt idx="2651">
                  <c:v>-1.7816532240889558</c:v>
                </c:pt>
                <c:pt idx="2652">
                  <c:v>6.7323287119620687</c:v>
                </c:pt>
                <c:pt idx="2653">
                  <c:v>5.2634277925454427</c:v>
                </c:pt>
                <c:pt idx="2654">
                  <c:v>1.464371598535692</c:v>
                </c:pt>
                <c:pt idx="2655">
                  <c:v>8.4142539873473652</c:v>
                </c:pt>
                <c:pt idx="2656">
                  <c:v>1.3534772217300599</c:v>
                </c:pt>
                <c:pt idx="2657">
                  <c:v>2.4129206022902423</c:v>
                </c:pt>
                <c:pt idx="2658">
                  <c:v>3.2021843625968103</c:v>
                </c:pt>
                <c:pt idx="2659">
                  <c:v>-2.8982688951604274</c:v>
                </c:pt>
                <c:pt idx="2660">
                  <c:v>5.4017371193600496</c:v>
                </c:pt>
                <c:pt idx="2661">
                  <c:v>5.5071554356040338</c:v>
                </c:pt>
                <c:pt idx="2662">
                  <c:v>2.2581070020945049</c:v>
                </c:pt>
                <c:pt idx="2663">
                  <c:v>2.4628415777415995</c:v>
                </c:pt>
                <c:pt idx="2664">
                  <c:v>2.2116959690237792</c:v>
                </c:pt>
                <c:pt idx="2665">
                  <c:v>1.2458022703048641</c:v>
                </c:pt>
                <c:pt idx="2666">
                  <c:v>8.2842699010853948</c:v>
                </c:pt>
                <c:pt idx="2667">
                  <c:v>-0.57476179044195419</c:v>
                </c:pt>
                <c:pt idx="2668">
                  <c:v>-2.4718962456735198</c:v>
                </c:pt>
                <c:pt idx="2669">
                  <c:v>2.7788768801676724</c:v>
                </c:pt>
                <c:pt idx="2670">
                  <c:v>-1.6434164549886106</c:v>
                </c:pt>
                <c:pt idx="2671">
                  <c:v>5.2585917855718662</c:v>
                </c:pt>
                <c:pt idx="2672">
                  <c:v>-2.4927237753496314</c:v>
                </c:pt>
                <c:pt idx="2673">
                  <c:v>5.8080293748845548</c:v>
                </c:pt>
                <c:pt idx="2674">
                  <c:v>3.9881353678478746</c:v>
                </c:pt>
                <c:pt idx="2675">
                  <c:v>2.5986941915384847</c:v>
                </c:pt>
                <c:pt idx="2676">
                  <c:v>0.7176261557215895</c:v>
                </c:pt>
                <c:pt idx="2677">
                  <c:v>0.70242597057975331</c:v>
                </c:pt>
                <c:pt idx="2678">
                  <c:v>1.4122605706844666</c:v>
                </c:pt>
                <c:pt idx="2679">
                  <c:v>3.9416378738586531</c:v>
                </c:pt>
                <c:pt idx="2680">
                  <c:v>2.3885342541525887</c:v>
                </c:pt>
                <c:pt idx="2681">
                  <c:v>2.7362946124464713</c:v>
                </c:pt>
                <c:pt idx="2682">
                  <c:v>1.9773733500526163</c:v>
                </c:pt>
                <c:pt idx="2683">
                  <c:v>-5.6891824875179964E-2</c:v>
                </c:pt>
                <c:pt idx="2684">
                  <c:v>2.0954920759400011</c:v>
                </c:pt>
                <c:pt idx="2685">
                  <c:v>2.7157977575589882</c:v>
                </c:pt>
                <c:pt idx="2686">
                  <c:v>-19.198062290778665</c:v>
                </c:pt>
                <c:pt idx="2687">
                  <c:v>0.21542194691490124</c:v>
                </c:pt>
                <c:pt idx="2688">
                  <c:v>1.5545639854152995</c:v>
                </c:pt>
                <c:pt idx="2689">
                  <c:v>1.3084611812104896</c:v>
                </c:pt>
                <c:pt idx="2690">
                  <c:v>1.7316160151703599</c:v>
                </c:pt>
                <c:pt idx="2691">
                  <c:v>1.9511959321591092</c:v>
                </c:pt>
                <c:pt idx="2692">
                  <c:v>1.029474044507694</c:v>
                </c:pt>
                <c:pt idx="2693">
                  <c:v>-2.9646103147036342</c:v>
                </c:pt>
                <c:pt idx="2694">
                  <c:v>-3.7870372914872092</c:v>
                </c:pt>
                <c:pt idx="2695">
                  <c:v>1.8011350471676906</c:v>
                </c:pt>
                <c:pt idx="2696">
                  <c:v>2.2104435376148217</c:v>
                </c:pt>
                <c:pt idx="2697">
                  <c:v>-0.26016467619497519</c:v>
                </c:pt>
                <c:pt idx="2698">
                  <c:v>-2.7092951465372153</c:v>
                </c:pt>
                <c:pt idx="2699">
                  <c:v>4.4945002060380261</c:v>
                </c:pt>
                <c:pt idx="2700">
                  <c:v>6.707560463903036</c:v>
                </c:pt>
                <c:pt idx="2701">
                  <c:v>2.5585846007899988</c:v>
                </c:pt>
                <c:pt idx="2702">
                  <c:v>-4.3424046822604367</c:v>
                </c:pt>
                <c:pt idx="2703">
                  <c:v>-2.7847438317400872</c:v>
                </c:pt>
                <c:pt idx="2704">
                  <c:v>17.412114398321791</c:v>
                </c:pt>
                <c:pt idx="2705">
                  <c:v>1.9977075021252091</c:v>
                </c:pt>
                <c:pt idx="2706">
                  <c:v>1.223284963212194</c:v>
                </c:pt>
                <c:pt idx="2707">
                  <c:v>-0.34243876465664869</c:v>
                </c:pt>
                <c:pt idx="2708">
                  <c:v>-7.0080754674635557</c:v>
                </c:pt>
                <c:pt idx="2709">
                  <c:v>-10.012167051483388</c:v>
                </c:pt>
                <c:pt idx="2710">
                  <c:v>2.7283063204896507</c:v>
                </c:pt>
                <c:pt idx="2711">
                  <c:v>-3.4723612331546292</c:v>
                </c:pt>
                <c:pt idx="2712">
                  <c:v>0.30261598185792593</c:v>
                </c:pt>
                <c:pt idx="2713">
                  <c:v>1.2716189687371156</c:v>
                </c:pt>
                <c:pt idx="2714">
                  <c:v>-1.4821836764312479E-2</c:v>
                </c:pt>
                <c:pt idx="2715">
                  <c:v>2.4414313828523575</c:v>
                </c:pt>
                <c:pt idx="2716">
                  <c:v>0.31003442404373516</c:v>
                </c:pt>
                <c:pt idx="2717">
                  <c:v>2.434975730903389</c:v>
                </c:pt>
                <c:pt idx="2718">
                  <c:v>3.3733820994321064</c:v>
                </c:pt>
                <c:pt idx="2719">
                  <c:v>0.18232670613086555</c:v>
                </c:pt>
                <c:pt idx="2720">
                  <c:v>-1.7232962325196439</c:v>
                </c:pt>
                <c:pt idx="2721">
                  <c:v>0.73657993053438986</c:v>
                </c:pt>
                <c:pt idx="2722">
                  <c:v>-12.546430428176379</c:v>
                </c:pt>
                <c:pt idx="2723">
                  <c:v>5.5787651447910207</c:v>
                </c:pt>
                <c:pt idx="2724">
                  <c:v>-3.1221647887173702</c:v>
                </c:pt>
                <c:pt idx="2725">
                  <c:v>-6.3107429201843388</c:v>
                </c:pt>
                <c:pt idx="2726">
                  <c:v>-3.311085173865834</c:v>
                </c:pt>
                <c:pt idx="2727">
                  <c:v>1.6668680484349352</c:v>
                </c:pt>
                <c:pt idx="2728">
                  <c:v>-3.5318461006088597</c:v>
                </c:pt>
                <c:pt idx="2729">
                  <c:v>-2.732653775710105</c:v>
                </c:pt>
                <c:pt idx="2730">
                  <c:v>2.2375208525834864</c:v>
                </c:pt>
                <c:pt idx="2731">
                  <c:v>-2.8507349278001328</c:v>
                </c:pt>
                <c:pt idx="2732">
                  <c:v>6.3176753230553828</c:v>
                </c:pt>
                <c:pt idx="2733">
                  <c:v>0.15056345982092978</c:v>
                </c:pt>
                <c:pt idx="2734">
                  <c:v>0.70709991095364444</c:v>
                </c:pt>
                <c:pt idx="2735">
                  <c:v>1.989975847204235</c:v>
                </c:pt>
                <c:pt idx="2736">
                  <c:v>-3.2561218244516681</c:v>
                </c:pt>
                <c:pt idx="2737">
                  <c:v>-5.6220682639651045</c:v>
                </c:pt>
                <c:pt idx="2738">
                  <c:v>0.59788954519960669</c:v>
                </c:pt>
                <c:pt idx="2739">
                  <c:v>-5.9888573424586156</c:v>
                </c:pt>
                <c:pt idx="2740">
                  <c:v>-1.1427033495700698</c:v>
                </c:pt>
                <c:pt idx="2741">
                  <c:v>-4.0960087536144982</c:v>
                </c:pt>
                <c:pt idx="2742">
                  <c:v>2.3341341342635218</c:v>
                </c:pt>
                <c:pt idx="2743">
                  <c:v>-1.7243402001497401</c:v>
                </c:pt>
                <c:pt idx="2744">
                  <c:v>6.5843473707914058</c:v>
                </c:pt>
                <c:pt idx="2745">
                  <c:v>-0.24867210886985447</c:v>
                </c:pt>
                <c:pt idx="2746">
                  <c:v>0.66373290425499931</c:v>
                </c:pt>
                <c:pt idx="2747">
                  <c:v>-0.41460827718854887</c:v>
                </c:pt>
                <c:pt idx="2748">
                  <c:v>-0.24829698281439505</c:v>
                </c:pt>
                <c:pt idx="2749">
                  <c:v>0.40449293861695423</c:v>
                </c:pt>
                <c:pt idx="2750">
                  <c:v>-1.8031376065882228</c:v>
                </c:pt>
                <c:pt idx="2751">
                  <c:v>2.0484718629684977</c:v>
                </c:pt>
                <c:pt idx="2752">
                  <c:v>-1.8011370865026777</c:v>
                </c:pt>
                <c:pt idx="2753">
                  <c:v>2.0036096141763409</c:v>
                </c:pt>
                <c:pt idx="2754">
                  <c:v>-5.5986439351806752</c:v>
                </c:pt>
                <c:pt idx="2755">
                  <c:v>-5.5121837088613574</c:v>
                </c:pt>
                <c:pt idx="2756">
                  <c:v>11.819644140011135</c:v>
                </c:pt>
                <c:pt idx="2757">
                  <c:v>12.033699583572243</c:v>
                </c:pt>
                <c:pt idx="2758">
                  <c:v>11.682065748498431</c:v>
                </c:pt>
                <c:pt idx="2759">
                  <c:v>4.3534315702861477</c:v>
                </c:pt>
                <c:pt idx="2760">
                  <c:v>3.607222282235341</c:v>
                </c:pt>
                <c:pt idx="2761">
                  <c:v>8.3864934596514757</c:v>
                </c:pt>
                <c:pt idx="2762">
                  <c:v>1.8156878198235802</c:v>
                </c:pt>
                <c:pt idx="2763">
                  <c:v>7.8358858350897265</c:v>
                </c:pt>
                <c:pt idx="2764">
                  <c:v>3.0199280173346068</c:v>
                </c:pt>
                <c:pt idx="2765">
                  <c:v>2.3895529584294479</c:v>
                </c:pt>
                <c:pt idx="2766">
                  <c:v>-10.416985032980278</c:v>
                </c:pt>
                <c:pt idx="2767">
                  <c:v>-8.7578801063127685</c:v>
                </c:pt>
                <c:pt idx="2768">
                  <c:v>-6.6579648972798822</c:v>
                </c:pt>
                <c:pt idx="2769">
                  <c:v>0.7471532664725089</c:v>
                </c:pt>
                <c:pt idx="2770">
                  <c:v>17.030392835978489</c:v>
                </c:pt>
                <c:pt idx="2771">
                  <c:v>-0.58526289244505847</c:v>
                </c:pt>
                <c:pt idx="2772">
                  <c:v>-0.57899546023908499</c:v>
                </c:pt>
                <c:pt idx="2773">
                  <c:v>0.7395341304299734</c:v>
                </c:pt>
                <c:pt idx="2774">
                  <c:v>3.6878889351380622</c:v>
                </c:pt>
                <c:pt idx="2775">
                  <c:v>1.0584294530907812</c:v>
                </c:pt>
                <c:pt idx="2776">
                  <c:v>-3.4125672875001811</c:v>
                </c:pt>
                <c:pt idx="2777">
                  <c:v>-8.7764719547971737</c:v>
                </c:pt>
                <c:pt idx="2778">
                  <c:v>-7.0271705773237159E-2</c:v>
                </c:pt>
                <c:pt idx="2779">
                  <c:v>2.2425760081411283</c:v>
                </c:pt>
                <c:pt idx="2780">
                  <c:v>2.3316529091754887</c:v>
                </c:pt>
                <c:pt idx="2781">
                  <c:v>-1.1474137571952809</c:v>
                </c:pt>
                <c:pt idx="2782">
                  <c:v>-7.574236764149191</c:v>
                </c:pt>
                <c:pt idx="2783">
                  <c:v>-5.5608775740035696</c:v>
                </c:pt>
                <c:pt idx="2784">
                  <c:v>-3.0702722488876901</c:v>
                </c:pt>
                <c:pt idx="2785">
                  <c:v>-1.5354388696205774</c:v>
                </c:pt>
                <c:pt idx="2786">
                  <c:v>2.9464774267640195</c:v>
                </c:pt>
                <c:pt idx="2787">
                  <c:v>3.9033956506099798</c:v>
                </c:pt>
                <c:pt idx="2788">
                  <c:v>2.3854383995905977</c:v>
                </c:pt>
                <c:pt idx="2789">
                  <c:v>3.8807462913628399</c:v>
                </c:pt>
                <c:pt idx="2790">
                  <c:v>20.733964159797594</c:v>
                </c:pt>
                <c:pt idx="2791">
                  <c:v>3.5720876992322985</c:v>
                </c:pt>
                <c:pt idx="2792">
                  <c:v>-6.7555312175029911</c:v>
                </c:pt>
                <c:pt idx="2793">
                  <c:v>2.9897392560927187</c:v>
                </c:pt>
                <c:pt idx="2794">
                  <c:v>2.044111991358605</c:v>
                </c:pt>
                <c:pt idx="2795">
                  <c:v>-17.246181896234305</c:v>
                </c:pt>
                <c:pt idx="2796">
                  <c:v>10.851450655189183</c:v>
                </c:pt>
                <c:pt idx="2797">
                  <c:v>6.7296953724631265</c:v>
                </c:pt>
                <c:pt idx="2798">
                  <c:v>8.7628927196651034</c:v>
                </c:pt>
                <c:pt idx="2799">
                  <c:v>2.6072119904139726</c:v>
                </c:pt>
                <c:pt idx="2800">
                  <c:v>13.94553314145729</c:v>
                </c:pt>
                <c:pt idx="2801">
                  <c:v>6.4625875784957714</c:v>
                </c:pt>
                <c:pt idx="2802">
                  <c:v>-2.1004181359713954</c:v>
                </c:pt>
                <c:pt idx="2803">
                  <c:v>-35.72937885453922</c:v>
                </c:pt>
                <c:pt idx="2804">
                  <c:v>-10.479535113558015</c:v>
                </c:pt>
                <c:pt idx="2805">
                  <c:v>-7.9659717070496185</c:v>
                </c:pt>
                <c:pt idx="2806">
                  <c:v>4.2703315487564311</c:v>
                </c:pt>
                <c:pt idx="2807">
                  <c:v>-2.9656195346357919</c:v>
                </c:pt>
                <c:pt idx="2808">
                  <c:v>-7.1504130680992262E-2</c:v>
                </c:pt>
                <c:pt idx="2809">
                  <c:v>2.6163601160289858</c:v>
                </c:pt>
                <c:pt idx="2810">
                  <c:v>1.0335691275524681</c:v>
                </c:pt>
                <c:pt idx="2811">
                  <c:v>-1.7882621515422983</c:v>
                </c:pt>
                <c:pt idx="2812">
                  <c:v>4.5044405097242475</c:v>
                </c:pt>
                <c:pt idx="2813">
                  <c:v>6.7774341963877589</c:v>
                </c:pt>
                <c:pt idx="2814">
                  <c:v>2.8051297281678558</c:v>
                </c:pt>
                <c:pt idx="2815">
                  <c:v>0.29805275182449975</c:v>
                </c:pt>
                <c:pt idx="2816">
                  <c:v>-1.2737027048216021</c:v>
                </c:pt>
                <c:pt idx="2817">
                  <c:v>2.2514487616006988</c:v>
                </c:pt>
                <c:pt idx="2818">
                  <c:v>-1.3100616078803995</c:v>
                </c:pt>
                <c:pt idx="2819">
                  <c:v>-3.2604460993481865</c:v>
                </c:pt>
                <c:pt idx="2820">
                  <c:v>0.73285802155298541</c:v>
                </c:pt>
                <c:pt idx="2821">
                  <c:v>2.7816786931256843</c:v>
                </c:pt>
                <c:pt idx="2822">
                  <c:v>7.673165226876165</c:v>
                </c:pt>
                <c:pt idx="2823">
                  <c:v>-8.3456511402328459</c:v>
                </c:pt>
                <c:pt idx="2824">
                  <c:v>-1.2752878611929788</c:v>
                </c:pt>
                <c:pt idx="2825">
                  <c:v>2.4153125728768572</c:v>
                </c:pt>
                <c:pt idx="2826">
                  <c:v>3.5912943808999529</c:v>
                </c:pt>
                <c:pt idx="2827">
                  <c:v>-2.8176292506402945</c:v>
                </c:pt>
                <c:pt idx="2828">
                  <c:v>-5.1532903414175593</c:v>
                </c:pt>
                <c:pt idx="2829">
                  <c:v>4.8338680661421023</c:v>
                </c:pt>
                <c:pt idx="2830">
                  <c:v>0.6058059901528452</c:v>
                </c:pt>
                <c:pt idx="2831">
                  <c:v>4.315597725492097</c:v>
                </c:pt>
                <c:pt idx="2832">
                  <c:v>4.3887339885450132</c:v>
                </c:pt>
                <c:pt idx="2833">
                  <c:v>-0.91322999917895231</c:v>
                </c:pt>
                <c:pt idx="2834">
                  <c:v>4.5396076310138511</c:v>
                </c:pt>
                <c:pt idx="2835">
                  <c:v>-1.4610493263847673</c:v>
                </c:pt>
                <c:pt idx="2836">
                  <c:v>1.2195712708753632</c:v>
                </c:pt>
                <c:pt idx="2837">
                  <c:v>2.2136946344838151</c:v>
                </c:pt>
                <c:pt idx="2838">
                  <c:v>6.0929417895370648</c:v>
                </c:pt>
                <c:pt idx="2839">
                  <c:v>-0.33158099990060919</c:v>
                </c:pt>
                <c:pt idx="2840">
                  <c:v>0.84795167573184926</c:v>
                </c:pt>
                <c:pt idx="2841">
                  <c:v>4.8567850658620415</c:v>
                </c:pt>
                <c:pt idx="2842">
                  <c:v>6.0361656858207908</c:v>
                </c:pt>
                <c:pt idx="2843">
                  <c:v>-7.607435637039373</c:v>
                </c:pt>
                <c:pt idx="2844">
                  <c:v>1.0626227457127015</c:v>
                </c:pt>
                <c:pt idx="2845">
                  <c:v>6.9024008692060477</c:v>
                </c:pt>
                <c:pt idx="2846">
                  <c:v>-6.04505542550028</c:v>
                </c:pt>
                <c:pt idx="2847">
                  <c:v>-3.1806426498008875</c:v>
                </c:pt>
                <c:pt idx="2848">
                  <c:v>2.1596496201270128</c:v>
                </c:pt>
                <c:pt idx="2849">
                  <c:v>-4.3446503655335249</c:v>
                </c:pt>
                <c:pt idx="2850">
                  <c:v>-2.1723960334841053</c:v>
                </c:pt>
                <c:pt idx="2851">
                  <c:v>-2.1840939877524193</c:v>
                </c:pt>
                <c:pt idx="2852">
                  <c:v>2.314355889015701</c:v>
                </c:pt>
                <c:pt idx="2853">
                  <c:v>-10.575159894112062</c:v>
                </c:pt>
                <c:pt idx="2854">
                  <c:v>-0.10700303672913947</c:v>
                </c:pt>
                <c:pt idx="2855">
                  <c:v>3.7230050954267995</c:v>
                </c:pt>
                <c:pt idx="2856">
                  <c:v>-1.3136998247363039</c:v>
                </c:pt>
                <c:pt idx="2857">
                  <c:v>-2.6393274931921695</c:v>
                </c:pt>
                <c:pt idx="2858">
                  <c:v>9.151624456473904</c:v>
                </c:pt>
                <c:pt idx="2859">
                  <c:v>-4.5840421645955587</c:v>
                </c:pt>
                <c:pt idx="2860">
                  <c:v>-13.431581147808089</c:v>
                </c:pt>
                <c:pt idx="2861">
                  <c:v>-2.6828278244078376</c:v>
                </c:pt>
                <c:pt idx="2862">
                  <c:v>-0.53236954429972627</c:v>
                </c:pt>
                <c:pt idx="2863">
                  <c:v>3.3254138735530745</c:v>
                </c:pt>
                <c:pt idx="2864">
                  <c:v>-2.718928420944863</c:v>
                </c:pt>
                <c:pt idx="2865">
                  <c:v>-0.88032936131926931</c:v>
                </c:pt>
                <c:pt idx="2866">
                  <c:v>0.19167807114757807</c:v>
                </c:pt>
                <c:pt idx="2867">
                  <c:v>-3.7779673888387748</c:v>
                </c:pt>
                <c:pt idx="2868">
                  <c:v>7.8055715894543738</c:v>
                </c:pt>
                <c:pt idx="2869">
                  <c:v>1.248220204356727</c:v>
                </c:pt>
                <c:pt idx="2870">
                  <c:v>-4.9986122467947069</c:v>
                </c:pt>
                <c:pt idx="2871">
                  <c:v>2.8444414911517839</c:v>
                </c:pt>
                <c:pt idx="2872">
                  <c:v>0.28045188614248673</c:v>
                </c:pt>
                <c:pt idx="2873">
                  <c:v>0.74627102636132747</c:v>
                </c:pt>
                <c:pt idx="2874">
                  <c:v>-0.30787864196912551</c:v>
                </c:pt>
                <c:pt idx="2875">
                  <c:v>-1.9357576984525195</c:v>
                </c:pt>
                <c:pt idx="2876">
                  <c:v>-1.2737424525549557</c:v>
                </c:pt>
                <c:pt idx="2877">
                  <c:v>2.8323816541317228</c:v>
                </c:pt>
                <c:pt idx="2878">
                  <c:v>5.1959005736591735E-2</c:v>
                </c:pt>
                <c:pt idx="2879">
                  <c:v>1.567440653160304</c:v>
                </c:pt>
                <c:pt idx="2880">
                  <c:v>5.0694920697551851</c:v>
                </c:pt>
                <c:pt idx="2881">
                  <c:v>-1.9486172669700608</c:v>
                </c:pt>
                <c:pt idx="2882">
                  <c:v>-2.4083562405870111</c:v>
                </c:pt>
                <c:pt idx="2883">
                  <c:v>-1.0051931586983898</c:v>
                </c:pt>
                <c:pt idx="2884">
                  <c:v>0.30600158026270208</c:v>
                </c:pt>
                <c:pt idx="2885">
                  <c:v>-1.6187604805382421</c:v>
                </c:pt>
                <c:pt idx="2886">
                  <c:v>2.9010898737512179</c:v>
                </c:pt>
                <c:pt idx="2887">
                  <c:v>-4.7846921232320483E-2</c:v>
                </c:pt>
                <c:pt idx="2888">
                  <c:v>0.70330045660004714</c:v>
                </c:pt>
                <c:pt idx="2889">
                  <c:v>4.028210194490967</c:v>
                </c:pt>
                <c:pt idx="2890">
                  <c:v>-14.409610336405109</c:v>
                </c:pt>
                <c:pt idx="2891">
                  <c:v>-1.528348486430076</c:v>
                </c:pt>
                <c:pt idx="2892">
                  <c:v>-2.8246124737354563</c:v>
                </c:pt>
                <c:pt idx="2893">
                  <c:v>4.4521339016399679</c:v>
                </c:pt>
                <c:pt idx="2894">
                  <c:v>-16.077695799381146</c:v>
                </c:pt>
                <c:pt idx="2895">
                  <c:v>-2.6352584836905208</c:v>
                </c:pt>
                <c:pt idx="2896">
                  <c:v>2.7143527698259504</c:v>
                </c:pt>
                <c:pt idx="2897">
                  <c:v>7.5337907629866407</c:v>
                </c:pt>
                <c:pt idx="2898">
                  <c:v>2.1495297639934563</c:v>
                </c:pt>
                <c:pt idx="2899">
                  <c:v>-0.68034295405657019</c:v>
                </c:pt>
                <c:pt idx="2900">
                  <c:v>1.5462885863791911</c:v>
                </c:pt>
                <c:pt idx="2901">
                  <c:v>4.3011026940140908</c:v>
                </c:pt>
                <c:pt idx="2902">
                  <c:v>3.8741443188686588</c:v>
                </c:pt>
                <c:pt idx="2903">
                  <c:v>-0.46693654305749988</c:v>
                </c:pt>
                <c:pt idx="2904">
                  <c:v>0.66750667789649754</c:v>
                </c:pt>
                <c:pt idx="2905">
                  <c:v>0.73230662601933716</c:v>
                </c:pt>
                <c:pt idx="2906">
                  <c:v>-5.1624506054650681</c:v>
                </c:pt>
                <c:pt idx="2907">
                  <c:v>-8.5086457705864831</c:v>
                </c:pt>
                <c:pt idx="2908">
                  <c:v>5.6775182150332739</c:v>
                </c:pt>
                <c:pt idx="2909">
                  <c:v>-2.6704584375191871</c:v>
                </c:pt>
                <c:pt idx="2910">
                  <c:v>-5.0023493013839726</c:v>
                </c:pt>
                <c:pt idx="2911">
                  <c:v>0.51311447016657041</c:v>
                </c:pt>
                <c:pt idx="2912">
                  <c:v>1.2543075659632166</c:v>
                </c:pt>
                <c:pt idx="2913">
                  <c:v>-5.5056031629904538</c:v>
                </c:pt>
                <c:pt idx="2914">
                  <c:v>8.7982749113734684</c:v>
                </c:pt>
                <c:pt idx="2915">
                  <c:v>2.4136015741886183</c:v>
                </c:pt>
                <c:pt idx="2916">
                  <c:v>-3.2678948360857305</c:v>
                </c:pt>
                <c:pt idx="2917">
                  <c:v>-3.7049607927478547</c:v>
                </c:pt>
                <c:pt idx="2918">
                  <c:v>3.5676344400522595</c:v>
                </c:pt>
                <c:pt idx="2919">
                  <c:v>2.3285241626068256</c:v>
                </c:pt>
                <c:pt idx="2920">
                  <c:v>6.9333641960296433</c:v>
                </c:pt>
                <c:pt idx="2921">
                  <c:v>-0.75633056047227853</c:v>
                </c:pt>
                <c:pt idx="2922">
                  <c:v>-0.5486126246232601</c:v>
                </c:pt>
                <c:pt idx="2923">
                  <c:v>7.5613443276922538</c:v>
                </c:pt>
                <c:pt idx="2924">
                  <c:v>-11.692794398330832</c:v>
                </c:pt>
                <c:pt idx="2925">
                  <c:v>2.500151171935542</c:v>
                </c:pt>
                <c:pt idx="2926">
                  <c:v>3.0968827472979541</c:v>
                </c:pt>
                <c:pt idx="2927">
                  <c:v>-2.8773117988002639</c:v>
                </c:pt>
                <c:pt idx="2928">
                  <c:v>-12.000217346428649</c:v>
                </c:pt>
                <c:pt idx="2929">
                  <c:v>2.8290682194758148</c:v>
                </c:pt>
                <c:pt idx="2930">
                  <c:v>1.7580646683605039</c:v>
                </c:pt>
                <c:pt idx="2931">
                  <c:v>0.53653457944764682</c:v>
                </c:pt>
                <c:pt idx="2932">
                  <c:v>3.0558969679181445</c:v>
                </c:pt>
                <c:pt idx="2933">
                  <c:v>-1.0850890838953973</c:v>
                </c:pt>
                <c:pt idx="2934">
                  <c:v>2.8611379964721522</c:v>
                </c:pt>
                <c:pt idx="2935">
                  <c:v>2.8115176523071312</c:v>
                </c:pt>
                <c:pt idx="2936">
                  <c:v>9.6833319728276592</c:v>
                </c:pt>
                <c:pt idx="2937">
                  <c:v>2.3442099138466972</c:v>
                </c:pt>
                <c:pt idx="2938">
                  <c:v>2.8249990937588763</c:v>
                </c:pt>
                <c:pt idx="2939">
                  <c:v>1.3510520004929845</c:v>
                </c:pt>
                <c:pt idx="2940">
                  <c:v>3.4295566598577238</c:v>
                </c:pt>
                <c:pt idx="2941">
                  <c:v>-3.3187611520910423</c:v>
                </c:pt>
                <c:pt idx="2942">
                  <c:v>5.4457512616121022</c:v>
                </c:pt>
                <c:pt idx="2943">
                  <c:v>2.3185961668733199</c:v>
                </c:pt>
                <c:pt idx="2944">
                  <c:v>-0.75032427968916693</c:v>
                </c:pt>
                <c:pt idx="2945">
                  <c:v>0.55072944332825102</c:v>
                </c:pt>
                <c:pt idx="2946">
                  <c:v>-2.771598873747422</c:v>
                </c:pt>
                <c:pt idx="2947">
                  <c:v>-0.60862763377569706</c:v>
                </c:pt>
                <c:pt idx="2948">
                  <c:v>2.5548281458607534</c:v>
                </c:pt>
                <c:pt idx="2949">
                  <c:v>-1.5895177014233042</c:v>
                </c:pt>
                <c:pt idx="2950">
                  <c:v>8.1315996455918622</c:v>
                </c:pt>
                <c:pt idx="2951">
                  <c:v>-4.3476274682911509</c:v>
                </c:pt>
                <c:pt idx="2952">
                  <c:v>2.945639145144554</c:v>
                </c:pt>
                <c:pt idx="2953">
                  <c:v>-2.9960898516496997</c:v>
                </c:pt>
                <c:pt idx="2954">
                  <c:v>5.1228765334338675</c:v>
                </c:pt>
                <c:pt idx="2955">
                  <c:v>-2.0563136983616488</c:v>
                </c:pt>
                <c:pt idx="2956">
                  <c:v>1.1112527025644425</c:v>
                </c:pt>
                <c:pt idx="2957">
                  <c:v>0.80859461225634277</c:v>
                </c:pt>
                <c:pt idx="2958">
                  <c:v>4.5874925221604457</c:v>
                </c:pt>
                <c:pt idx="2959">
                  <c:v>3.138260787265196</c:v>
                </c:pt>
                <c:pt idx="2960">
                  <c:v>2.7583953508772225</c:v>
                </c:pt>
                <c:pt idx="2961">
                  <c:v>2.9773984011545878</c:v>
                </c:pt>
                <c:pt idx="2962">
                  <c:v>-0.21608966736945945</c:v>
                </c:pt>
                <c:pt idx="2963">
                  <c:v>-0.21608818259977625</c:v>
                </c:pt>
                <c:pt idx="2964">
                  <c:v>1.0253095898123235</c:v>
                </c:pt>
                <c:pt idx="2965">
                  <c:v>-8.4611451057131717</c:v>
                </c:pt>
                <c:pt idx="2966">
                  <c:v>7.6243728669015525</c:v>
                </c:pt>
                <c:pt idx="2967">
                  <c:v>2.7716258552202078</c:v>
                </c:pt>
                <c:pt idx="2968">
                  <c:v>0.62303770048102081</c:v>
                </c:pt>
                <c:pt idx="2969">
                  <c:v>11.587148764991611</c:v>
                </c:pt>
                <c:pt idx="2970">
                  <c:v>1.9836024898944515</c:v>
                </c:pt>
                <c:pt idx="2971">
                  <c:v>1.9617568705978385</c:v>
                </c:pt>
                <c:pt idx="2972">
                  <c:v>0.20656643628781524</c:v>
                </c:pt>
                <c:pt idx="2973">
                  <c:v>9.137485691676531</c:v>
                </c:pt>
                <c:pt idx="2974">
                  <c:v>6.8460809498497781</c:v>
                </c:pt>
                <c:pt idx="2975">
                  <c:v>-1.5381224579031141</c:v>
                </c:pt>
                <c:pt idx="2976">
                  <c:v>1.8006404484774237</c:v>
                </c:pt>
                <c:pt idx="2977">
                  <c:v>-0.31672586925766666</c:v>
                </c:pt>
                <c:pt idx="2978">
                  <c:v>1.2151119202172822</c:v>
                </c:pt>
                <c:pt idx="2979">
                  <c:v>1.8959720692407274</c:v>
                </c:pt>
                <c:pt idx="2980">
                  <c:v>11.560496410783728</c:v>
                </c:pt>
                <c:pt idx="2981">
                  <c:v>4.0061465244562839</c:v>
                </c:pt>
                <c:pt idx="2982">
                  <c:v>-3.2863669713963333</c:v>
                </c:pt>
                <c:pt idx="2983">
                  <c:v>-1.0301071689171124</c:v>
                </c:pt>
                <c:pt idx="2984">
                  <c:v>-1.1778712609988844</c:v>
                </c:pt>
                <c:pt idx="2985">
                  <c:v>1.0134460535355174</c:v>
                </c:pt>
                <c:pt idx="2986">
                  <c:v>1.9043814299764534</c:v>
                </c:pt>
                <c:pt idx="2987">
                  <c:v>-1.668790933384571</c:v>
                </c:pt>
                <c:pt idx="2988">
                  <c:v>-8.6627931892544439</c:v>
                </c:pt>
                <c:pt idx="2989">
                  <c:v>2.8426214942770685</c:v>
                </c:pt>
                <c:pt idx="2990">
                  <c:v>8.1723308324783375</c:v>
                </c:pt>
                <c:pt idx="2991">
                  <c:v>-1.3679529124880503</c:v>
                </c:pt>
                <c:pt idx="2992">
                  <c:v>2.6532353765648082</c:v>
                </c:pt>
                <c:pt idx="2993">
                  <c:v>-2.6278577069005706</c:v>
                </c:pt>
                <c:pt idx="2994">
                  <c:v>1.3566355259057019</c:v>
                </c:pt>
                <c:pt idx="2995">
                  <c:v>2.8710264107048431</c:v>
                </c:pt>
                <c:pt idx="2996">
                  <c:v>1.3472589925898291</c:v>
                </c:pt>
                <c:pt idx="2997">
                  <c:v>2.8381634487753189</c:v>
                </c:pt>
                <c:pt idx="2998">
                  <c:v>1.802914785983063</c:v>
                </c:pt>
                <c:pt idx="2999">
                  <c:v>2.2407725279820596</c:v>
                </c:pt>
                <c:pt idx="3000">
                  <c:v>4.2341454416079074</c:v>
                </c:pt>
                <c:pt idx="3001">
                  <c:v>5.5860733528810869</c:v>
                </c:pt>
                <c:pt idx="3002">
                  <c:v>0.83045997486834722</c:v>
                </c:pt>
                <c:pt idx="3003">
                  <c:v>-2.7764107279041212</c:v>
                </c:pt>
                <c:pt idx="3004">
                  <c:v>-0.32076592486532718</c:v>
                </c:pt>
                <c:pt idx="3005">
                  <c:v>-5.3124614451583341</c:v>
                </c:pt>
                <c:pt idx="3006">
                  <c:v>3.5856307528383411</c:v>
                </c:pt>
                <c:pt idx="3007">
                  <c:v>3.0029306242299327</c:v>
                </c:pt>
                <c:pt idx="3008">
                  <c:v>-3.1230553207830383</c:v>
                </c:pt>
                <c:pt idx="3009">
                  <c:v>0.60062782284003902</c:v>
                </c:pt>
                <c:pt idx="3010">
                  <c:v>3.9707517662378251</c:v>
                </c:pt>
                <c:pt idx="3011">
                  <c:v>2.6571955566297447</c:v>
                </c:pt>
                <c:pt idx="3012">
                  <c:v>-6.7304481196089228E-2</c:v>
                </c:pt>
                <c:pt idx="3013">
                  <c:v>0.1272605965544642</c:v>
                </c:pt>
                <c:pt idx="3014">
                  <c:v>4.3850931777681978</c:v>
                </c:pt>
                <c:pt idx="3015">
                  <c:v>-0.85675228653836655</c:v>
                </c:pt>
                <c:pt idx="3016">
                  <c:v>0.34815266011794677</c:v>
                </c:pt>
                <c:pt idx="3017">
                  <c:v>5.95403422919901</c:v>
                </c:pt>
                <c:pt idx="3018">
                  <c:v>-1.0906163574017711</c:v>
                </c:pt>
                <c:pt idx="3019">
                  <c:v>2.1504218586263164</c:v>
                </c:pt>
                <c:pt idx="3020">
                  <c:v>0.85557272289359787</c:v>
                </c:pt>
                <c:pt idx="3021">
                  <c:v>-4.1505797164377469</c:v>
                </c:pt>
                <c:pt idx="3022">
                  <c:v>3.6352821839015235</c:v>
                </c:pt>
                <c:pt idx="3023">
                  <c:v>0.63528163722574504</c:v>
                </c:pt>
                <c:pt idx="3024">
                  <c:v>1.6352799633777835</c:v>
                </c:pt>
                <c:pt idx="3025">
                  <c:v>11.285500891021755</c:v>
                </c:pt>
                <c:pt idx="3026">
                  <c:v>-4.8234040189695264</c:v>
                </c:pt>
                <c:pt idx="3027">
                  <c:v>-1.574646893549243</c:v>
                </c:pt>
                <c:pt idx="3028">
                  <c:v>-6.1659246260139327</c:v>
                </c:pt>
                <c:pt idx="3029">
                  <c:v>4.0742334375467237</c:v>
                </c:pt>
                <c:pt idx="3030">
                  <c:v>3.1629915769805592</c:v>
                </c:pt>
                <c:pt idx="3031">
                  <c:v>-5.3071781702107899</c:v>
                </c:pt>
                <c:pt idx="3032">
                  <c:v>2.9595438183226719</c:v>
                </c:pt>
                <c:pt idx="3033">
                  <c:v>-0.31116646244328194</c:v>
                </c:pt>
                <c:pt idx="3034">
                  <c:v>-1.4912354784805615</c:v>
                </c:pt>
                <c:pt idx="3035">
                  <c:v>0.93275798618903139</c:v>
                </c:pt>
                <c:pt idx="3036">
                  <c:v>2.5633677386860967</c:v>
                </c:pt>
                <c:pt idx="3037">
                  <c:v>-3.1028813847414938</c:v>
                </c:pt>
                <c:pt idx="3038">
                  <c:v>-3.4161399585993166</c:v>
                </c:pt>
                <c:pt idx="3039">
                  <c:v>3.748474735388541</c:v>
                </c:pt>
                <c:pt idx="3040">
                  <c:v>3.8852500659208431</c:v>
                </c:pt>
                <c:pt idx="3041">
                  <c:v>-0.68710718969276741</c:v>
                </c:pt>
                <c:pt idx="3042">
                  <c:v>3.9086106181257918</c:v>
                </c:pt>
                <c:pt idx="3043">
                  <c:v>-9.5316842799712731</c:v>
                </c:pt>
                <c:pt idx="3044">
                  <c:v>1.3718398727047685</c:v>
                </c:pt>
                <c:pt idx="3045">
                  <c:v>-2.7756712805711032</c:v>
                </c:pt>
                <c:pt idx="3046">
                  <c:v>-10.121530617893001</c:v>
                </c:pt>
                <c:pt idx="3047">
                  <c:v>-4.0121683825256582</c:v>
                </c:pt>
                <c:pt idx="3048">
                  <c:v>-5.2837987451803343</c:v>
                </c:pt>
                <c:pt idx="3049">
                  <c:v>1.6658531747421819</c:v>
                </c:pt>
                <c:pt idx="3050">
                  <c:v>2.827320709685722</c:v>
                </c:pt>
                <c:pt idx="3051">
                  <c:v>2.9159773988585016</c:v>
                </c:pt>
                <c:pt idx="3052">
                  <c:v>4.5746971920978865</c:v>
                </c:pt>
                <c:pt idx="3053">
                  <c:v>8.1527226794090666</c:v>
                </c:pt>
                <c:pt idx="3054">
                  <c:v>11.322047809547442</c:v>
                </c:pt>
                <c:pt idx="3055">
                  <c:v>-5.596151378561828</c:v>
                </c:pt>
                <c:pt idx="3056">
                  <c:v>0.18560727012841483</c:v>
                </c:pt>
                <c:pt idx="3057">
                  <c:v>4.4958102253403922</c:v>
                </c:pt>
                <c:pt idx="3058">
                  <c:v>1.6059848963009813</c:v>
                </c:pt>
                <c:pt idx="3059">
                  <c:v>-0.68666128390977121</c:v>
                </c:pt>
                <c:pt idx="3060">
                  <c:v>-0.57748959826703583</c:v>
                </c:pt>
                <c:pt idx="3061">
                  <c:v>1.9677764859322338</c:v>
                </c:pt>
                <c:pt idx="3062">
                  <c:v>3.0156363312952408</c:v>
                </c:pt>
                <c:pt idx="3063">
                  <c:v>-7.4099063056051335</c:v>
                </c:pt>
                <c:pt idx="3064">
                  <c:v>-4.6732960329732123</c:v>
                </c:pt>
                <c:pt idx="3065">
                  <c:v>-14.672231118307351</c:v>
                </c:pt>
                <c:pt idx="3066">
                  <c:v>4.0526312672761406</c:v>
                </c:pt>
                <c:pt idx="3067">
                  <c:v>7.6109476523287896</c:v>
                </c:pt>
                <c:pt idx="3068">
                  <c:v>2.5976063444123838</c:v>
                </c:pt>
                <c:pt idx="3069">
                  <c:v>8.6698281172871106</c:v>
                </c:pt>
                <c:pt idx="3070">
                  <c:v>1.2853181679567598</c:v>
                </c:pt>
                <c:pt idx="3071">
                  <c:v>-1.3844317297184716E-4</c:v>
                </c:pt>
                <c:pt idx="3072">
                  <c:v>9.5603547959456137E-2</c:v>
                </c:pt>
                <c:pt idx="3073">
                  <c:v>-2.0163557911838552</c:v>
                </c:pt>
                <c:pt idx="3074">
                  <c:v>-6.2672328314102259</c:v>
                </c:pt>
                <c:pt idx="3075">
                  <c:v>-22.458233513386773</c:v>
                </c:pt>
                <c:pt idx="3076">
                  <c:v>-0.92909228906677299</c:v>
                </c:pt>
                <c:pt idx="3077">
                  <c:v>1.9115761381161747</c:v>
                </c:pt>
                <c:pt idx="3078">
                  <c:v>-2.3126714125706798</c:v>
                </c:pt>
                <c:pt idx="3079">
                  <c:v>2.6577850113676362</c:v>
                </c:pt>
                <c:pt idx="3080">
                  <c:v>2.0938291922379193</c:v>
                </c:pt>
                <c:pt idx="3081">
                  <c:v>-3.6553742127134967</c:v>
                </c:pt>
                <c:pt idx="3082">
                  <c:v>1.3930497516335834</c:v>
                </c:pt>
                <c:pt idx="3083">
                  <c:v>0.9347587339861434</c:v>
                </c:pt>
                <c:pt idx="3084">
                  <c:v>-1.5425911536909211</c:v>
                </c:pt>
                <c:pt idx="3085">
                  <c:v>0.91745777462458022</c:v>
                </c:pt>
                <c:pt idx="3086">
                  <c:v>2.2932670033698912</c:v>
                </c:pt>
                <c:pt idx="3087">
                  <c:v>-7.3615834869389971</c:v>
                </c:pt>
                <c:pt idx="3088">
                  <c:v>4.717525576527791</c:v>
                </c:pt>
                <c:pt idx="3089">
                  <c:v>0.48275497645070686</c:v>
                </c:pt>
                <c:pt idx="3090">
                  <c:v>-4.562644394165801</c:v>
                </c:pt>
                <c:pt idx="3091">
                  <c:v>-0.58378988244447783</c:v>
                </c:pt>
                <c:pt idx="3092">
                  <c:v>-4.0707669579119568</c:v>
                </c:pt>
                <c:pt idx="3093">
                  <c:v>3.1928076187012806</c:v>
                </c:pt>
                <c:pt idx="3094">
                  <c:v>3.9788341465234254</c:v>
                </c:pt>
                <c:pt idx="3095">
                  <c:v>2.1607587146102389</c:v>
                </c:pt>
                <c:pt idx="3096">
                  <c:v>-2.8486196435886768</c:v>
                </c:pt>
                <c:pt idx="3097">
                  <c:v>2.3305507636551965</c:v>
                </c:pt>
                <c:pt idx="3098">
                  <c:v>6.0655701676357126</c:v>
                </c:pt>
                <c:pt idx="3099">
                  <c:v>-0.74251716046785532</c:v>
                </c:pt>
                <c:pt idx="3100">
                  <c:v>-8.2218818492070227</c:v>
                </c:pt>
                <c:pt idx="3101">
                  <c:v>-2.4143407093127536</c:v>
                </c:pt>
                <c:pt idx="3102">
                  <c:v>4.7801349057162241</c:v>
                </c:pt>
                <c:pt idx="3103">
                  <c:v>-3.4632656755951672</c:v>
                </c:pt>
                <c:pt idx="3104">
                  <c:v>15.739836457770636</c:v>
                </c:pt>
                <c:pt idx="3105">
                  <c:v>0.74395481224172499</c:v>
                </c:pt>
                <c:pt idx="3106">
                  <c:v>-2.0774676926349827</c:v>
                </c:pt>
                <c:pt idx="3107">
                  <c:v>11.707436116965923</c:v>
                </c:pt>
                <c:pt idx="3108">
                  <c:v>4.9313573112779352</c:v>
                </c:pt>
                <c:pt idx="3109">
                  <c:v>7.6517460469820975</c:v>
                </c:pt>
                <c:pt idx="3110">
                  <c:v>2.8996653539163759</c:v>
                </c:pt>
                <c:pt idx="3111">
                  <c:v>-3.8023589757665803</c:v>
                </c:pt>
                <c:pt idx="3112">
                  <c:v>-5.7618410635813149</c:v>
                </c:pt>
                <c:pt idx="3113">
                  <c:v>10.734475925862995</c:v>
                </c:pt>
                <c:pt idx="3114">
                  <c:v>3.2553721136485905</c:v>
                </c:pt>
                <c:pt idx="3115">
                  <c:v>4.5358495259973495</c:v>
                </c:pt>
                <c:pt idx="3116">
                  <c:v>2.4341473800322717</c:v>
                </c:pt>
                <c:pt idx="3117">
                  <c:v>0.57696640478809513</c:v>
                </c:pt>
                <c:pt idx="3118">
                  <c:v>-0.14796368840224261</c:v>
                </c:pt>
                <c:pt idx="3119">
                  <c:v>-4.7224058562705693</c:v>
                </c:pt>
                <c:pt idx="3120">
                  <c:v>2.511455450792667</c:v>
                </c:pt>
                <c:pt idx="3121">
                  <c:v>0.55347549028529386</c:v>
                </c:pt>
                <c:pt idx="3122">
                  <c:v>-3.9609691921967141</c:v>
                </c:pt>
                <c:pt idx="3123">
                  <c:v>4.1014856053290742</c:v>
                </c:pt>
                <c:pt idx="3124">
                  <c:v>0.95999853624067555</c:v>
                </c:pt>
                <c:pt idx="3125">
                  <c:v>6.177174096454479</c:v>
                </c:pt>
                <c:pt idx="3126">
                  <c:v>9.4347894768916234</c:v>
                </c:pt>
                <c:pt idx="3127">
                  <c:v>-0.58379109994660894</c:v>
                </c:pt>
                <c:pt idx="3128">
                  <c:v>0.88854655318007758</c:v>
                </c:pt>
                <c:pt idx="3129">
                  <c:v>-2.0557935557783082</c:v>
                </c:pt>
                <c:pt idx="3130">
                  <c:v>-0.52515975044498475</c:v>
                </c:pt>
                <c:pt idx="3131">
                  <c:v>2.9748915884688643</c:v>
                </c:pt>
                <c:pt idx="3132">
                  <c:v>-6.9845395276408482</c:v>
                </c:pt>
                <c:pt idx="3133">
                  <c:v>-2.7548380656450462</c:v>
                </c:pt>
                <c:pt idx="3134">
                  <c:v>-2.8362698390991312</c:v>
                </c:pt>
                <c:pt idx="3135">
                  <c:v>8.7600015917388703</c:v>
                </c:pt>
                <c:pt idx="3136">
                  <c:v>-2.3998242642818468</c:v>
                </c:pt>
                <c:pt idx="3137">
                  <c:v>-0.32399829815831538</c:v>
                </c:pt>
                <c:pt idx="3138">
                  <c:v>-1.0669203169715757</c:v>
                </c:pt>
                <c:pt idx="3139">
                  <c:v>0.18385737817693837</c:v>
                </c:pt>
                <c:pt idx="3140">
                  <c:v>-2.418731032883187</c:v>
                </c:pt>
                <c:pt idx="3141">
                  <c:v>4.6552432306424123</c:v>
                </c:pt>
                <c:pt idx="3142">
                  <c:v>-0.43448043005633963</c:v>
                </c:pt>
                <c:pt idx="3143">
                  <c:v>4.218202932230426</c:v>
                </c:pt>
                <c:pt idx="3144">
                  <c:v>-3.7749965575709439</c:v>
                </c:pt>
                <c:pt idx="3145">
                  <c:v>-4.5389842714303938</c:v>
                </c:pt>
                <c:pt idx="3146">
                  <c:v>0.96694761112448191</c:v>
                </c:pt>
                <c:pt idx="3147">
                  <c:v>-2.9737716008145725</c:v>
                </c:pt>
                <c:pt idx="3148">
                  <c:v>1.7637359626048408</c:v>
                </c:pt>
                <c:pt idx="3149">
                  <c:v>-0.26235822794376418</c:v>
                </c:pt>
                <c:pt idx="3150">
                  <c:v>-5.6364671302858085</c:v>
                </c:pt>
                <c:pt idx="3151">
                  <c:v>3.0170557892808318</c:v>
                </c:pt>
                <c:pt idx="3152">
                  <c:v>1.6728574099281985</c:v>
                </c:pt>
                <c:pt idx="3153">
                  <c:v>-2.3008483032883333</c:v>
                </c:pt>
                <c:pt idx="3154">
                  <c:v>-17.493626553524436</c:v>
                </c:pt>
                <c:pt idx="3155">
                  <c:v>-15.251779568310013</c:v>
                </c:pt>
                <c:pt idx="3156">
                  <c:v>26.054512475791782</c:v>
                </c:pt>
                <c:pt idx="3157">
                  <c:v>3.1792711410147945E-2</c:v>
                </c:pt>
                <c:pt idx="3158">
                  <c:v>4.5972526539558345</c:v>
                </c:pt>
                <c:pt idx="3159">
                  <c:v>5.5324748908834493</c:v>
                </c:pt>
                <c:pt idx="3160">
                  <c:v>0.89508323501604536</c:v>
                </c:pt>
                <c:pt idx="3161">
                  <c:v>0.91345663197753879</c:v>
                </c:pt>
                <c:pt idx="3162">
                  <c:v>5.9053764670135962</c:v>
                </c:pt>
                <c:pt idx="3163">
                  <c:v>0.85889714948574181</c:v>
                </c:pt>
                <c:pt idx="3164">
                  <c:v>1.9861866773723165</c:v>
                </c:pt>
                <c:pt idx="3165">
                  <c:v>2.7958685192877368</c:v>
                </c:pt>
                <c:pt idx="3166">
                  <c:v>-4.690971474637621</c:v>
                </c:pt>
                <c:pt idx="3167">
                  <c:v>-0.13044145951009511</c:v>
                </c:pt>
                <c:pt idx="3168">
                  <c:v>-2.555352548234481</c:v>
                </c:pt>
                <c:pt idx="3169">
                  <c:v>0.26889364795044912</c:v>
                </c:pt>
                <c:pt idx="3170">
                  <c:v>7.0057038443091955</c:v>
                </c:pt>
                <c:pt idx="3171">
                  <c:v>6.4101145604126515</c:v>
                </c:pt>
                <c:pt idx="3172">
                  <c:v>4.5803769946569872</c:v>
                </c:pt>
                <c:pt idx="3173">
                  <c:v>-0.56859730913855344</c:v>
                </c:pt>
                <c:pt idx="3174">
                  <c:v>-9.5831238373353074</c:v>
                </c:pt>
                <c:pt idx="3175">
                  <c:v>-22.563949383616546</c:v>
                </c:pt>
                <c:pt idx="3176">
                  <c:v>-15.045216829013199</c:v>
                </c:pt>
                <c:pt idx="3177">
                  <c:v>-9.6664050459948783</c:v>
                </c:pt>
                <c:pt idx="3178">
                  <c:v>-4.3580295974891214E-2</c:v>
                </c:pt>
                <c:pt idx="3179">
                  <c:v>19.562696609473818</c:v>
                </c:pt>
                <c:pt idx="3180">
                  <c:v>2.4121188489823027</c:v>
                </c:pt>
                <c:pt idx="3181">
                  <c:v>7.0358635028547951</c:v>
                </c:pt>
                <c:pt idx="3182">
                  <c:v>2.6550884930831984</c:v>
                </c:pt>
                <c:pt idx="3183">
                  <c:v>-5.7484807160123239</c:v>
                </c:pt>
                <c:pt idx="3184">
                  <c:v>-6.5753525565962008</c:v>
                </c:pt>
                <c:pt idx="3185">
                  <c:v>-2.0591770643478355</c:v>
                </c:pt>
                <c:pt idx="3186">
                  <c:v>2.8942517006119175</c:v>
                </c:pt>
                <c:pt idx="3187">
                  <c:v>2.5192882292749346</c:v>
                </c:pt>
                <c:pt idx="3188">
                  <c:v>3.6741452031382664</c:v>
                </c:pt>
                <c:pt idx="3189">
                  <c:v>3.5893112554152395</c:v>
                </c:pt>
                <c:pt idx="3190">
                  <c:v>2.6920146976645469</c:v>
                </c:pt>
                <c:pt idx="3191">
                  <c:v>2.4033027000706113</c:v>
                </c:pt>
                <c:pt idx="3192">
                  <c:v>2.6914858856990662</c:v>
                </c:pt>
                <c:pt idx="3193">
                  <c:v>3.9989168422235366</c:v>
                </c:pt>
                <c:pt idx="3194">
                  <c:v>2.5918164084590671</c:v>
                </c:pt>
                <c:pt idx="3195">
                  <c:v>-1.5961870492950254</c:v>
                </c:pt>
                <c:pt idx="3196">
                  <c:v>-4.1100741803901286</c:v>
                </c:pt>
                <c:pt idx="3197">
                  <c:v>0.59836493643150845</c:v>
                </c:pt>
                <c:pt idx="3198">
                  <c:v>5.7249932777188377</c:v>
                </c:pt>
                <c:pt idx="3199">
                  <c:v>-0.64936785709546996</c:v>
                </c:pt>
                <c:pt idx="3200">
                  <c:v>-0.83782925422471521</c:v>
                </c:pt>
                <c:pt idx="3201">
                  <c:v>2.3184972997687225</c:v>
                </c:pt>
                <c:pt idx="3202">
                  <c:v>2.0142621094263262</c:v>
                </c:pt>
                <c:pt idx="3203">
                  <c:v>-6.771548110975516</c:v>
                </c:pt>
                <c:pt idx="3204">
                  <c:v>-3.5200837331406802</c:v>
                </c:pt>
                <c:pt idx="3205">
                  <c:v>-6.047197735464934</c:v>
                </c:pt>
                <c:pt idx="3206">
                  <c:v>5.7344200212881589</c:v>
                </c:pt>
                <c:pt idx="3207">
                  <c:v>-2.0413417432738328</c:v>
                </c:pt>
                <c:pt idx="3208">
                  <c:v>4.8488265389837721</c:v>
                </c:pt>
                <c:pt idx="3209">
                  <c:v>-0.94598975558150755</c:v>
                </c:pt>
                <c:pt idx="3210">
                  <c:v>1.6822633473887407</c:v>
                </c:pt>
                <c:pt idx="3211">
                  <c:v>9.4863881103159571</c:v>
                </c:pt>
                <c:pt idx="3212">
                  <c:v>2.4662750074267024</c:v>
                </c:pt>
                <c:pt idx="3213">
                  <c:v>-15.066113495394035</c:v>
                </c:pt>
                <c:pt idx="3214">
                  <c:v>-23.913272622709684</c:v>
                </c:pt>
                <c:pt idx="3215">
                  <c:v>3.9549763413757404</c:v>
                </c:pt>
                <c:pt idx="3216">
                  <c:v>-1.7962204495624121</c:v>
                </c:pt>
                <c:pt idx="3217">
                  <c:v>0.46901309006969427</c:v>
                </c:pt>
                <c:pt idx="3218">
                  <c:v>-9.8050752442642022</c:v>
                </c:pt>
                <c:pt idx="3219">
                  <c:v>-2.5403519518171862</c:v>
                </c:pt>
                <c:pt idx="3220">
                  <c:v>3.5238239433856364</c:v>
                </c:pt>
                <c:pt idx="3221">
                  <c:v>2.4821053900084706</c:v>
                </c:pt>
                <c:pt idx="3222">
                  <c:v>4.4020491856101103</c:v>
                </c:pt>
                <c:pt idx="3223">
                  <c:v>-8.0350245757012146</c:v>
                </c:pt>
                <c:pt idx="3224">
                  <c:v>-7.0710263437620711</c:v>
                </c:pt>
                <c:pt idx="3225">
                  <c:v>2.6697642135687829</c:v>
                </c:pt>
                <c:pt idx="3226">
                  <c:v>-0.5061975731228614</c:v>
                </c:pt>
                <c:pt idx="3227">
                  <c:v>-14.347336741969514</c:v>
                </c:pt>
                <c:pt idx="3228">
                  <c:v>3.8871498991470759</c:v>
                </c:pt>
                <c:pt idx="3229">
                  <c:v>-5.3508028181406644</c:v>
                </c:pt>
                <c:pt idx="3230">
                  <c:v>-3.2958911380370495</c:v>
                </c:pt>
                <c:pt idx="3231">
                  <c:v>-2.1924394435814634</c:v>
                </c:pt>
                <c:pt idx="3232">
                  <c:v>-10.991574213360749</c:v>
                </c:pt>
                <c:pt idx="3233">
                  <c:v>-5.8453837407019051</c:v>
                </c:pt>
                <c:pt idx="3234">
                  <c:v>1.2828189207068306</c:v>
                </c:pt>
                <c:pt idx="3235">
                  <c:v>1.5416048033948897</c:v>
                </c:pt>
                <c:pt idx="3236">
                  <c:v>-1.4999377331254919</c:v>
                </c:pt>
                <c:pt idx="3237">
                  <c:v>3.956460277139513</c:v>
                </c:pt>
                <c:pt idx="3238">
                  <c:v>3.1373358613527103</c:v>
                </c:pt>
                <c:pt idx="3239">
                  <c:v>7.4422401076112124</c:v>
                </c:pt>
                <c:pt idx="3240">
                  <c:v>1.7283833551871481</c:v>
                </c:pt>
                <c:pt idx="3241">
                  <c:v>1.7918483581392053</c:v>
                </c:pt>
                <c:pt idx="3242">
                  <c:v>2.0298754635419556</c:v>
                </c:pt>
                <c:pt idx="3243">
                  <c:v>-1.374103436318336</c:v>
                </c:pt>
                <c:pt idx="3244">
                  <c:v>-21.378433788884834</c:v>
                </c:pt>
                <c:pt idx="3245">
                  <c:v>-6.9223861165110065</c:v>
                </c:pt>
                <c:pt idx="3246">
                  <c:v>-1.3182821043240267</c:v>
                </c:pt>
                <c:pt idx="3247">
                  <c:v>1.8803685190914905</c:v>
                </c:pt>
                <c:pt idx="3248">
                  <c:v>3.8405894914631347</c:v>
                </c:pt>
                <c:pt idx="3249">
                  <c:v>-8.1102324863074671</c:v>
                </c:pt>
                <c:pt idx="3250">
                  <c:v>-2.8651443647760289E-3</c:v>
                </c:pt>
                <c:pt idx="3251">
                  <c:v>-3.6549199978311435</c:v>
                </c:pt>
                <c:pt idx="3252">
                  <c:v>2.376296908391609</c:v>
                </c:pt>
                <c:pt idx="3253">
                  <c:v>3.0455287411875105</c:v>
                </c:pt>
                <c:pt idx="3254">
                  <c:v>2.7464482575628182</c:v>
                </c:pt>
                <c:pt idx="3255">
                  <c:v>-0.54821777214780809</c:v>
                </c:pt>
                <c:pt idx="3256">
                  <c:v>-6.3878761153096804</c:v>
                </c:pt>
                <c:pt idx="3257">
                  <c:v>2.2098861816600959</c:v>
                </c:pt>
                <c:pt idx="3258">
                  <c:v>3.9126759255413361</c:v>
                </c:pt>
                <c:pt idx="3259">
                  <c:v>6.1774990715977225</c:v>
                </c:pt>
                <c:pt idx="3260">
                  <c:v>4.9525448641337562</c:v>
                </c:pt>
                <c:pt idx="3261">
                  <c:v>-1.0979782894828105</c:v>
                </c:pt>
                <c:pt idx="3262">
                  <c:v>2.0808913625951106</c:v>
                </c:pt>
                <c:pt idx="3263">
                  <c:v>-27.571190587355986</c:v>
                </c:pt>
                <c:pt idx="3264">
                  <c:v>6.2564135659194307</c:v>
                </c:pt>
                <c:pt idx="3265">
                  <c:v>0.85771772502015153</c:v>
                </c:pt>
                <c:pt idx="3266">
                  <c:v>-4.1932393395131555</c:v>
                </c:pt>
                <c:pt idx="3267">
                  <c:v>1.8322724998111113</c:v>
                </c:pt>
                <c:pt idx="3268">
                  <c:v>3.2106932556717993</c:v>
                </c:pt>
                <c:pt idx="3269">
                  <c:v>8.1833572360338991</c:v>
                </c:pt>
                <c:pt idx="3270">
                  <c:v>-1.235826832344145</c:v>
                </c:pt>
                <c:pt idx="3271">
                  <c:v>-12.77606294842434</c:v>
                </c:pt>
                <c:pt idx="3272">
                  <c:v>0.91871191189736123</c:v>
                </c:pt>
                <c:pt idx="3273">
                  <c:v>4.4609231888599368</c:v>
                </c:pt>
                <c:pt idx="3274">
                  <c:v>2.0982064528552371</c:v>
                </c:pt>
                <c:pt idx="3275">
                  <c:v>6.4203955946704525</c:v>
                </c:pt>
                <c:pt idx="3276">
                  <c:v>14.842763062168203</c:v>
                </c:pt>
                <c:pt idx="3277">
                  <c:v>10.116585694206321</c:v>
                </c:pt>
                <c:pt idx="3278">
                  <c:v>2.1096628490505651</c:v>
                </c:pt>
                <c:pt idx="3279">
                  <c:v>-1.8474615687992895</c:v>
                </c:pt>
                <c:pt idx="3280">
                  <c:v>2.2314325247289446</c:v>
                </c:pt>
                <c:pt idx="3281">
                  <c:v>0.63312102548347582</c:v>
                </c:pt>
                <c:pt idx="3282">
                  <c:v>2.2124471487643405</c:v>
                </c:pt>
                <c:pt idx="3283">
                  <c:v>-1.8003865555584753E-2</c:v>
                </c:pt>
                <c:pt idx="3284">
                  <c:v>4.7288005663273509</c:v>
                </c:pt>
                <c:pt idx="3285">
                  <c:v>-15.695809312834513</c:v>
                </c:pt>
                <c:pt idx="3286">
                  <c:v>-3.8403102992088236</c:v>
                </c:pt>
                <c:pt idx="3287">
                  <c:v>-3.2901430300006353</c:v>
                </c:pt>
                <c:pt idx="3288">
                  <c:v>1.206421327433489</c:v>
                </c:pt>
                <c:pt idx="3289">
                  <c:v>2.2313664798795969</c:v>
                </c:pt>
                <c:pt idx="3290">
                  <c:v>-0.49068692447588091</c:v>
                </c:pt>
                <c:pt idx="3291">
                  <c:v>1.8933212000802939</c:v>
                </c:pt>
                <c:pt idx="3292">
                  <c:v>4.0587157319177578</c:v>
                </c:pt>
                <c:pt idx="3293">
                  <c:v>-6.5597127417517385</c:v>
                </c:pt>
                <c:pt idx="3294">
                  <c:v>6.6128031510690874</c:v>
                </c:pt>
                <c:pt idx="3295">
                  <c:v>-1.9273655341957436</c:v>
                </c:pt>
                <c:pt idx="3296">
                  <c:v>-6.6791981609930531</c:v>
                </c:pt>
                <c:pt idx="3297">
                  <c:v>4.1238688623786999</c:v>
                </c:pt>
                <c:pt idx="3298">
                  <c:v>2.2854756968557695</c:v>
                </c:pt>
                <c:pt idx="3299">
                  <c:v>-2.9811655720189663</c:v>
                </c:pt>
                <c:pt idx="3300">
                  <c:v>-9.8183496023644778</c:v>
                </c:pt>
                <c:pt idx="3301">
                  <c:v>7.4702998315914328</c:v>
                </c:pt>
                <c:pt idx="3302">
                  <c:v>2.4674291302533362</c:v>
                </c:pt>
                <c:pt idx="3303">
                  <c:v>5.4346946378785788</c:v>
                </c:pt>
                <c:pt idx="3304">
                  <c:v>8.719165773051003</c:v>
                </c:pt>
                <c:pt idx="3305">
                  <c:v>-0.98716641740234934</c:v>
                </c:pt>
                <c:pt idx="3306">
                  <c:v>2.1817193839905826</c:v>
                </c:pt>
                <c:pt idx="3307">
                  <c:v>5.0834504245110708</c:v>
                </c:pt>
                <c:pt idx="3308">
                  <c:v>3.2630940135885993</c:v>
                </c:pt>
                <c:pt idx="3309">
                  <c:v>-5.4798782854265227</c:v>
                </c:pt>
                <c:pt idx="3310">
                  <c:v>-4.2527165572633692</c:v>
                </c:pt>
                <c:pt idx="3311">
                  <c:v>-5.9757461527838842</c:v>
                </c:pt>
                <c:pt idx="3312">
                  <c:v>-2.928973643907085</c:v>
                </c:pt>
                <c:pt idx="3313">
                  <c:v>4.3765426307917608</c:v>
                </c:pt>
                <c:pt idx="3314">
                  <c:v>0.80023292225034481</c:v>
                </c:pt>
                <c:pt idx="3315">
                  <c:v>2.3248615905182675</c:v>
                </c:pt>
                <c:pt idx="3316">
                  <c:v>-1.3899865181636528</c:v>
                </c:pt>
                <c:pt idx="3317">
                  <c:v>3.9252306134701342</c:v>
                </c:pt>
                <c:pt idx="3318">
                  <c:v>0.44111215273606774</c:v>
                </c:pt>
                <c:pt idx="3319">
                  <c:v>-5.8511396717516249</c:v>
                </c:pt>
                <c:pt idx="3320">
                  <c:v>3.3885562625214476</c:v>
                </c:pt>
                <c:pt idx="3321">
                  <c:v>-11.74470299501705</c:v>
                </c:pt>
                <c:pt idx="3322">
                  <c:v>3.6235106751489781</c:v>
                </c:pt>
                <c:pt idx="3323">
                  <c:v>-7.4770621274979305</c:v>
                </c:pt>
                <c:pt idx="3324">
                  <c:v>2.0172511294402113</c:v>
                </c:pt>
                <c:pt idx="3325">
                  <c:v>-1.828024502605075</c:v>
                </c:pt>
                <c:pt idx="3326">
                  <c:v>3.7607687152052165</c:v>
                </c:pt>
                <c:pt idx="3327">
                  <c:v>19.224724309529222</c:v>
                </c:pt>
                <c:pt idx="3328">
                  <c:v>0.14705731979820769</c:v>
                </c:pt>
                <c:pt idx="3329">
                  <c:v>10.478125637746771</c:v>
                </c:pt>
                <c:pt idx="3330">
                  <c:v>-1.0718248002808934</c:v>
                </c:pt>
                <c:pt idx="3331">
                  <c:v>2.412755133683504</c:v>
                </c:pt>
                <c:pt idx="3332">
                  <c:v>3.9585802771832874</c:v>
                </c:pt>
                <c:pt idx="3333">
                  <c:v>-3.2547173821210578</c:v>
                </c:pt>
                <c:pt idx="3334">
                  <c:v>-1.614666968891143</c:v>
                </c:pt>
                <c:pt idx="3335">
                  <c:v>-6.9324547288664888</c:v>
                </c:pt>
                <c:pt idx="3336">
                  <c:v>5.4753891784756519</c:v>
                </c:pt>
                <c:pt idx="3337">
                  <c:v>3.5214891359958642</c:v>
                </c:pt>
                <c:pt idx="3338">
                  <c:v>2.7205050544691574</c:v>
                </c:pt>
                <c:pt idx="3339">
                  <c:v>-18.150400162602125</c:v>
                </c:pt>
                <c:pt idx="3340">
                  <c:v>1.7959406058841552</c:v>
                </c:pt>
                <c:pt idx="3341">
                  <c:v>1.4936421740672756</c:v>
                </c:pt>
                <c:pt idx="3342">
                  <c:v>-3.2423246631785361</c:v>
                </c:pt>
                <c:pt idx="3343">
                  <c:v>-6.9296051790775834</c:v>
                </c:pt>
                <c:pt idx="3344">
                  <c:v>-9.9183257853841269</c:v>
                </c:pt>
                <c:pt idx="3345">
                  <c:v>2.8555104595182996</c:v>
                </c:pt>
                <c:pt idx="3346">
                  <c:v>2.3995183687276693</c:v>
                </c:pt>
                <c:pt idx="3347">
                  <c:v>2.5542792262882301</c:v>
                </c:pt>
                <c:pt idx="3348">
                  <c:v>4.6854501220258555</c:v>
                </c:pt>
                <c:pt idx="3349">
                  <c:v>-1.7914310840289289</c:v>
                </c:pt>
                <c:pt idx="3350">
                  <c:v>3.2106848912788593</c:v>
                </c:pt>
                <c:pt idx="3351">
                  <c:v>4.8817622144132997</c:v>
                </c:pt>
                <c:pt idx="3352">
                  <c:v>-18.052315730089774</c:v>
                </c:pt>
                <c:pt idx="3353">
                  <c:v>-1.9857508135745263</c:v>
                </c:pt>
                <c:pt idx="3354">
                  <c:v>-1.9082883880609813</c:v>
                </c:pt>
                <c:pt idx="3355">
                  <c:v>-1.6090164766946629</c:v>
                </c:pt>
                <c:pt idx="3356">
                  <c:v>-3.6036657145915285</c:v>
                </c:pt>
                <c:pt idx="3357">
                  <c:v>16.96204030133228</c:v>
                </c:pt>
                <c:pt idx="3358">
                  <c:v>-2.9721837902599049</c:v>
                </c:pt>
                <c:pt idx="3359">
                  <c:v>-13.349095846274892</c:v>
                </c:pt>
                <c:pt idx="3360">
                  <c:v>0.40526371715399989</c:v>
                </c:pt>
                <c:pt idx="3361">
                  <c:v>-11.849607358220041</c:v>
                </c:pt>
                <c:pt idx="3362">
                  <c:v>-5.8551828506593466</c:v>
                </c:pt>
                <c:pt idx="3363">
                  <c:v>-4.7594483958779961</c:v>
                </c:pt>
                <c:pt idx="3364">
                  <c:v>6.7185921525892525</c:v>
                </c:pt>
                <c:pt idx="3365">
                  <c:v>-7.2749011975017766</c:v>
                </c:pt>
                <c:pt idx="3366">
                  <c:v>-0.18137560980528633</c:v>
                </c:pt>
                <c:pt idx="3367">
                  <c:v>0.11565040988637065</c:v>
                </c:pt>
                <c:pt idx="3368">
                  <c:v>2.1128320281329565</c:v>
                </c:pt>
                <c:pt idx="3369">
                  <c:v>-1.2189700758126349</c:v>
                </c:pt>
                <c:pt idx="3370">
                  <c:v>-2.8194575439589897</c:v>
                </c:pt>
                <c:pt idx="3371">
                  <c:v>2.2623307940295092</c:v>
                </c:pt>
                <c:pt idx="3372">
                  <c:v>-3.7893061244415946</c:v>
                </c:pt>
                <c:pt idx="3373">
                  <c:v>-33.263670114892662</c:v>
                </c:pt>
                <c:pt idx="3374">
                  <c:v>-2.9269983383231875</c:v>
                </c:pt>
                <c:pt idx="3375">
                  <c:v>4.0741202224763668</c:v>
                </c:pt>
                <c:pt idx="3376">
                  <c:v>-4.6647141867916986</c:v>
                </c:pt>
                <c:pt idx="3377">
                  <c:v>-2.673242986355163</c:v>
                </c:pt>
                <c:pt idx="3378">
                  <c:v>2.8311822336604706</c:v>
                </c:pt>
                <c:pt idx="3379">
                  <c:v>-2.5272608114387367</c:v>
                </c:pt>
                <c:pt idx="3380">
                  <c:v>-4.5166760249465057</c:v>
                </c:pt>
                <c:pt idx="3381">
                  <c:v>3.0678949051211362</c:v>
                </c:pt>
                <c:pt idx="3382">
                  <c:v>1.0575752081079912</c:v>
                </c:pt>
                <c:pt idx="3383">
                  <c:v>0.3332185825306766</c:v>
                </c:pt>
                <c:pt idx="3384">
                  <c:v>2.6208047882683019</c:v>
                </c:pt>
                <c:pt idx="3385">
                  <c:v>9.4368520407787742</c:v>
                </c:pt>
                <c:pt idx="3386">
                  <c:v>0.18960964172443084</c:v>
                </c:pt>
                <c:pt idx="3387">
                  <c:v>3.0000904056385025</c:v>
                </c:pt>
                <c:pt idx="3388">
                  <c:v>2.9136614693634755</c:v>
                </c:pt>
                <c:pt idx="3389">
                  <c:v>18.863007370125956</c:v>
                </c:pt>
                <c:pt idx="3390">
                  <c:v>3.0017565351052298</c:v>
                </c:pt>
                <c:pt idx="3391">
                  <c:v>3.7271061166096615</c:v>
                </c:pt>
                <c:pt idx="3392">
                  <c:v>-9.9243392142696507E-2</c:v>
                </c:pt>
                <c:pt idx="3393">
                  <c:v>-1.7423563705696949</c:v>
                </c:pt>
                <c:pt idx="3394">
                  <c:v>9.6300787262092769</c:v>
                </c:pt>
                <c:pt idx="3395">
                  <c:v>-0.87383419426392095</c:v>
                </c:pt>
                <c:pt idx="3396">
                  <c:v>-6.5307434892776115</c:v>
                </c:pt>
                <c:pt idx="3397">
                  <c:v>-5.5566179513219822</c:v>
                </c:pt>
                <c:pt idx="3398">
                  <c:v>7.5184938350842145</c:v>
                </c:pt>
                <c:pt idx="3399">
                  <c:v>-6.898987675464241</c:v>
                </c:pt>
                <c:pt idx="3400">
                  <c:v>-12.361279572781172</c:v>
                </c:pt>
                <c:pt idx="3401">
                  <c:v>-18.663077084148412</c:v>
                </c:pt>
                <c:pt idx="3402">
                  <c:v>0.48039605603337066</c:v>
                </c:pt>
                <c:pt idx="3403">
                  <c:v>2.6887804888148708</c:v>
                </c:pt>
                <c:pt idx="3404">
                  <c:v>2.5593379723131449</c:v>
                </c:pt>
                <c:pt idx="3405">
                  <c:v>3.5181136675934965</c:v>
                </c:pt>
                <c:pt idx="3406">
                  <c:v>-0.81761289510960466</c:v>
                </c:pt>
                <c:pt idx="3407">
                  <c:v>-2.2380438486454608</c:v>
                </c:pt>
                <c:pt idx="3408">
                  <c:v>1.223718467045714</c:v>
                </c:pt>
                <c:pt idx="3409">
                  <c:v>3.8784065770181684</c:v>
                </c:pt>
                <c:pt idx="3410">
                  <c:v>-1.7829173709944541</c:v>
                </c:pt>
                <c:pt idx="3411">
                  <c:v>3.4824902307099705</c:v>
                </c:pt>
                <c:pt idx="3412">
                  <c:v>4.4763023179834249</c:v>
                </c:pt>
                <c:pt idx="3413">
                  <c:v>4.5839519582866615</c:v>
                </c:pt>
                <c:pt idx="3414">
                  <c:v>-2.5360046972164554</c:v>
                </c:pt>
                <c:pt idx="3415">
                  <c:v>4.9991232447172109</c:v>
                </c:pt>
                <c:pt idx="3416">
                  <c:v>2.9565617787540219</c:v>
                </c:pt>
                <c:pt idx="3417">
                  <c:v>2.3909378807181696</c:v>
                </c:pt>
                <c:pt idx="3418">
                  <c:v>5.0003189090068219</c:v>
                </c:pt>
                <c:pt idx="3419">
                  <c:v>2.7940198650665451</c:v>
                </c:pt>
                <c:pt idx="3420">
                  <c:v>-0.40440330684809567</c:v>
                </c:pt>
                <c:pt idx="3421">
                  <c:v>10.12315397032809</c:v>
                </c:pt>
                <c:pt idx="3422">
                  <c:v>2.6001162774633997</c:v>
                </c:pt>
                <c:pt idx="3423">
                  <c:v>11.311338258044017</c:v>
                </c:pt>
                <c:pt idx="3424">
                  <c:v>4.3111585609604788</c:v>
                </c:pt>
                <c:pt idx="3425">
                  <c:v>4.9646736058578256</c:v>
                </c:pt>
                <c:pt idx="3426">
                  <c:v>-1.1634006963634391</c:v>
                </c:pt>
                <c:pt idx="3427">
                  <c:v>-1.006487004173394</c:v>
                </c:pt>
                <c:pt idx="3428">
                  <c:v>3.8762970796470171</c:v>
                </c:pt>
                <c:pt idx="3429">
                  <c:v>4.4474759790444125</c:v>
                </c:pt>
                <c:pt idx="3430">
                  <c:v>-6.7560069996412437</c:v>
                </c:pt>
                <c:pt idx="3431">
                  <c:v>3.763205816211098</c:v>
                </c:pt>
                <c:pt idx="3432">
                  <c:v>-0.47955814250545359</c:v>
                </c:pt>
                <c:pt idx="3433">
                  <c:v>3.740125852535229</c:v>
                </c:pt>
                <c:pt idx="3434">
                  <c:v>2.1163628648974395</c:v>
                </c:pt>
                <c:pt idx="3435">
                  <c:v>1.1231810695829125</c:v>
                </c:pt>
                <c:pt idx="3436">
                  <c:v>2.4619183576722037</c:v>
                </c:pt>
                <c:pt idx="3437">
                  <c:v>4.2873772638696437</c:v>
                </c:pt>
                <c:pt idx="3438">
                  <c:v>-2.3182487133296235</c:v>
                </c:pt>
                <c:pt idx="3439">
                  <c:v>0.69847842227126478</c:v>
                </c:pt>
                <c:pt idx="3440">
                  <c:v>-2.5461293333964505</c:v>
                </c:pt>
                <c:pt idx="3441">
                  <c:v>0.65642895096098641</c:v>
                </c:pt>
                <c:pt idx="3442">
                  <c:v>-4.1526918036026927E-2</c:v>
                </c:pt>
                <c:pt idx="3443">
                  <c:v>-1.4391846976912746</c:v>
                </c:pt>
                <c:pt idx="3444">
                  <c:v>1.1977189162315511</c:v>
                </c:pt>
                <c:pt idx="3445">
                  <c:v>-9.5311382105250004</c:v>
                </c:pt>
                <c:pt idx="3446">
                  <c:v>7.2623048920690394</c:v>
                </c:pt>
                <c:pt idx="3447">
                  <c:v>-3.7461169985151059</c:v>
                </c:pt>
                <c:pt idx="3448">
                  <c:v>3.0743743950399391</c:v>
                </c:pt>
                <c:pt idx="3449">
                  <c:v>1.5003764144724983</c:v>
                </c:pt>
                <c:pt idx="3450">
                  <c:v>-2.6103920659571713</c:v>
                </c:pt>
                <c:pt idx="3451">
                  <c:v>0.71225306822830703</c:v>
                </c:pt>
                <c:pt idx="3452">
                  <c:v>-16.987517599052993</c:v>
                </c:pt>
                <c:pt idx="3453">
                  <c:v>5.5638475346482039</c:v>
                </c:pt>
                <c:pt idx="3454">
                  <c:v>1.5278094146607089</c:v>
                </c:pt>
                <c:pt idx="3455">
                  <c:v>3.4673072019852782</c:v>
                </c:pt>
                <c:pt idx="3456">
                  <c:v>1.6513790258682661</c:v>
                </c:pt>
                <c:pt idx="3457">
                  <c:v>1.5583791857327753</c:v>
                </c:pt>
                <c:pt idx="3458">
                  <c:v>1.9313468712112041</c:v>
                </c:pt>
                <c:pt idx="3459">
                  <c:v>2.4162132994311492</c:v>
                </c:pt>
                <c:pt idx="3460">
                  <c:v>-2.3924788056832682</c:v>
                </c:pt>
                <c:pt idx="3461">
                  <c:v>6.8693448767517111</c:v>
                </c:pt>
                <c:pt idx="3462">
                  <c:v>-0.61951550212872064</c:v>
                </c:pt>
                <c:pt idx="3463">
                  <c:v>-1.7475983722332415</c:v>
                </c:pt>
                <c:pt idx="3464">
                  <c:v>4.5437755056173756</c:v>
                </c:pt>
                <c:pt idx="3465">
                  <c:v>-15.361488535512407</c:v>
                </c:pt>
                <c:pt idx="3466">
                  <c:v>5.7496019333350006</c:v>
                </c:pt>
                <c:pt idx="3467">
                  <c:v>-2.1576109161828043</c:v>
                </c:pt>
                <c:pt idx="3468">
                  <c:v>0.9527302210986619</c:v>
                </c:pt>
                <c:pt idx="3469">
                  <c:v>-3.2464104651214143</c:v>
                </c:pt>
                <c:pt idx="3470">
                  <c:v>-4.7329316898455644</c:v>
                </c:pt>
                <c:pt idx="3471">
                  <c:v>-3.8205011457325639</c:v>
                </c:pt>
                <c:pt idx="3472">
                  <c:v>8.8920093250945769</c:v>
                </c:pt>
                <c:pt idx="3473">
                  <c:v>0.92806469067288333</c:v>
                </c:pt>
                <c:pt idx="3474">
                  <c:v>-0.73132763287037506</c:v>
                </c:pt>
                <c:pt idx="3475">
                  <c:v>-5.3416708384020808</c:v>
                </c:pt>
                <c:pt idx="3476">
                  <c:v>-37.528118146311542</c:v>
                </c:pt>
                <c:pt idx="3477">
                  <c:v>-10.026841114428294</c:v>
                </c:pt>
                <c:pt idx="3478">
                  <c:v>-7.4671669041379118E-2</c:v>
                </c:pt>
                <c:pt idx="3479">
                  <c:v>-11.984582192689885</c:v>
                </c:pt>
                <c:pt idx="3480">
                  <c:v>4.2795025648754859</c:v>
                </c:pt>
                <c:pt idx="3481">
                  <c:v>1.5526836743976986</c:v>
                </c:pt>
                <c:pt idx="3482">
                  <c:v>-5.7368689834721778</c:v>
                </c:pt>
                <c:pt idx="3483">
                  <c:v>-0.94582737492287094</c:v>
                </c:pt>
                <c:pt idx="3484">
                  <c:v>-5.4758921938983462E-2</c:v>
                </c:pt>
                <c:pt idx="3485">
                  <c:v>1.9898809211292843</c:v>
                </c:pt>
                <c:pt idx="3486">
                  <c:v>1.4666398834091581</c:v>
                </c:pt>
                <c:pt idx="3487">
                  <c:v>-3.3193432463200025</c:v>
                </c:pt>
                <c:pt idx="3488">
                  <c:v>-0.23987958505544782</c:v>
                </c:pt>
                <c:pt idx="3489">
                  <c:v>8.618116582542541</c:v>
                </c:pt>
                <c:pt idx="3490">
                  <c:v>5.3966103113854871</c:v>
                </c:pt>
                <c:pt idx="3491">
                  <c:v>0.13970983045260255</c:v>
                </c:pt>
                <c:pt idx="3492">
                  <c:v>2.6945207370591646</c:v>
                </c:pt>
                <c:pt idx="3493">
                  <c:v>4.6835119506508249</c:v>
                </c:pt>
                <c:pt idx="3494">
                  <c:v>1.2813652756574783</c:v>
                </c:pt>
                <c:pt idx="3495">
                  <c:v>3.1342258445066165</c:v>
                </c:pt>
                <c:pt idx="3496">
                  <c:v>2.6490049039728234</c:v>
                </c:pt>
                <c:pt idx="3497">
                  <c:v>4.0555938500725546</c:v>
                </c:pt>
                <c:pt idx="3498">
                  <c:v>12.075723426371695</c:v>
                </c:pt>
                <c:pt idx="3499">
                  <c:v>1.6201776852483647</c:v>
                </c:pt>
                <c:pt idx="3500">
                  <c:v>-4.7378132170937164</c:v>
                </c:pt>
                <c:pt idx="3501">
                  <c:v>-1.5013274066829041</c:v>
                </c:pt>
                <c:pt idx="3502">
                  <c:v>7.0190172321791522</c:v>
                </c:pt>
                <c:pt idx="3503">
                  <c:v>-1.4930058705893288</c:v>
                </c:pt>
                <c:pt idx="3504">
                  <c:v>2.2086674713378898</c:v>
                </c:pt>
                <c:pt idx="3505">
                  <c:v>6.1770682577885054</c:v>
                </c:pt>
                <c:pt idx="3506">
                  <c:v>-5.5381602082482999</c:v>
                </c:pt>
                <c:pt idx="3507">
                  <c:v>2.1776295278943394</c:v>
                </c:pt>
                <c:pt idx="3508">
                  <c:v>1.8750892816132989</c:v>
                </c:pt>
                <c:pt idx="3509">
                  <c:v>-8.6316370602703358</c:v>
                </c:pt>
                <c:pt idx="3510">
                  <c:v>2.6274058250199488</c:v>
                </c:pt>
                <c:pt idx="3511">
                  <c:v>9.9283246220430357</c:v>
                </c:pt>
                <c:pt idx="3512">
                  <c:v>-18.958662657360385</c:v>
                </c:pt>
                <c:pt idx="3513">
                  <c:v>2.3571232005680116</c:v>
                </c:pt>
                <c:pt idx="3514">
                  <c:v>4.5172467300461818</c:v>
                </c:pt>
                <c:pt idx="3515">
                  <c:v>2.1754457841587111</c:v>
                </c:pt>
                <c:pt idx="3516">
                  <c:v>0.43569229420694455</c:v>
                </c:pt>
                <c:pt idx="3517">
                  <c:v>-7.7931153836987335</c:v>
                </c:pt>
                <c:pt idx="3518">
                  <c:v>-3.251248199400365</c:v>
                </c:pt>
                <c:pt idx="3519">
                  <c:v>-36.288108605953624</c:v>
                </c:pt>
                <c:pt idx="3520">
                  <c:v>-18.057005008350615</c:v>
                </c:pt>
                <c:pt idx="3521">
                  <c:v>-1.7699259010627202</c:v>
                </c:pt>
                <c:pt idx="3522">
                  <c:v>-1.5211298744921891</c:v>
                </c:pt>
                <c:pt idx="3523">
                  <c:v>1.1745890689571468</c:v>
                </c:pt>
                <c:pt idx="3524">
                  <c:v>-8.5355223351644582</c:v>
                </c:pt>
                <c:pt idx="3525">
                  <c:v>-5.5129938551594648</c:v>
                </c:pt>
                <c:pt idx="3526">
                  <c:v>0.69404752103299927</c:v>
                </c:pt>
                <c:pt idx="3527">
                  <c:v>5.6100949783011629</c:v>
                </c:pt>
                <c:pt idx="3528">
                  <c:v>2.4727941999188516</c:v>
                </c:pt>
                <c:pt idx="3529">
                  <c:v>3.2288445967173658</c:v>
                </c:pt>
                <c:pt idx="3530">
                  <c:v>5.8635587390471358</c:v>
                </c:pt>
                <c:pt idx="3531">
                  <c:v>2.6198536257985126</c:v>
                </c:pt>
                <c:pt idx="3532">
                  <c:v>0.22557134844703342</c:v>
                </c:pt>
                <c:pt idx="3533">
                  <c:v>-14.781403182430154</c:v>
                </c:pt>
                <c:pt idx="3534">
                  <c:v>9.5931766645877872</c:v>
                </c:pt>
                <c:pt idx="3535">
                  <c:v>-55.882295567048857</c:v>
                </c:pt>
                <c:pt idx="3536">
                  <c:v>6.221731809198161</c:v>
                </c:pt>
                <c:pt idx="3537">
                  <c:v>0.48597998465605485</c:v>
                </c:pt>
                <c:pt idx="3538">
                  <c:v>1.3286944931459459</c:v>
                </c:pt>
                <c:pt idx="3539">
                  <c:v>3.5258027361573454</c:v>
                </c:pt>
                <c:pt idx="3540">
                  <c:v>4.536290882416651</c:v>
                </c:pt>
                <c:pt idx="3541">
                  <c:v>9.1425438243743571</c:v>
                </c:pt>
                <c:pt idx="3542">
                  <c:v>17.50813022778263</c:v>
                </c:pt>
                <c:pt idx="3543">
                  <c:v>0.58352624681268139</c:v>
                </c:pt>
                <c:pt idx="3544">
                  <c:v>4.0426788729543546</c:v>
                </c:pt>
                <c:pt idx="3545">
                  <c:v>3.0920772504271099</c:v>
                </c:pt>
                <c:pt idx="3546">
                  <c:v>4.2969336254606532</c:v>
                </c:pt>
                <c:pt idx="3547">
                  <c:v>2.2142688087970868</c:v>
                </c:pt>
                <c:pt idx="3548">
                  <c:v>-0.61060111233439329</c:v>
                </c:pt>
                <c:pt idx="3549">
                  <c:v>-1.57413185708063</c:v>
                </c:pt>
                <c:pt idx="3550">
                  <c:v>4.1412546924346145</c:v>
                </c:pt>
                <c:pt idx="3551">
                  <c:v>3.5398159065614436</c:v>
                </c:pt>
                <c:pt idx="3552">
                  <c:v>4.4333352502093248</c:v>
                </c:pt>
                <c:pt idx="3553">
                  <c:v>0.25432368465578747</c:v>
                </c:pt>
                <c:pt idx="3554">
                  <c:v>-2.5507704234082951</c:v>
                </c:pt>
                <c:pt idx="3555">
                  <c:v>-1.5668564187678271</c:v>
                </c:pt>
                <c:pt idx="3556">
                  <c:v>3.1402014322984968</c:v>
                </c:pt>
                <c:pt idx="3557">
                  <c:v>4.6039900207371005</c:v>
                </c:pt>
                <c:pt idx="3558">
                  <c:v>2.2116503842004676</c:v>
                </c:pt>
                <c:pt idx="3559">
                  <c:v>-5.4994778852946951</c:v>
                </c:pt>
                <c:pt idx="3560">
                  <c:v>2.1755331796177728</c:v>
                </c:pt>
                <c:pt idx="3561">
                  <c:v>2.9317539895183273</c:v>
                </c:pt>
                <c:pt idx="3562">
                  <c:v>5.0638505722268263</c:v>
                </c:pt>
                <c:pt idx="3563">
                  <c:v>-8.0458750960545302</c:v>
                </c:pt>
                <c:pt idx="3564">
                  <c:v>2.4816527952509233</c:v>
                </c:pt>
                <c:pt idx="3565">
                  <c:v>-2.738905245252667</c:v>
                </c:pt>
                <c:pt idx="3566">
                  <c:v>4.0107114380173243</c:v>
                </c:pt>
                <c:pt idx="3567">
                  <c:v>2.0765040796090233</c:v>
                </c:pt>
                <c:pt idx="3568">
                  <c:v>6.1650830992539909</c:v>
                </c:pt>
                <c:pt idx="3569">
                  <c:v>-1.2036751231038494</c:v>
                </c:pt>
                <c:pt idx="3570">
                  <c:v>1.5170833013098814</c:v>
                </c:pt>
                <c:pt idx="3571">
                  <c:v>-0.82952910965110505</c:v>
                </c:pt>
                <c:pt idx="3572">
                  <c:v>-0.79488244792462126</c:v>
                </c:pt>
                <c:pt idx="3573">
                  <c:v>-0.57482565419739728</c:v>
                </c:pt>
                <c:pt idx="3574">
                  <c:v>1.9769835152256832</c:v>
                </c:pt>
                <c:pt idx="3575">
                  <c:v>3.9599434319458453</c:v>
                </c:pt>
                <c:pt idx="3576">
                  <c:v>-0.83426101033225564</c:v>
                </c:pt>
                <c:pt idx="3577">
                  <c:v>-1.2739484910544121</c:v>
                </c:pt>
                <c:pt idx="3578">
                  <c:v>3.6043211461038283</c:v>
                </c:pt>
                <c:pt idx="3579">
                  <c:v>1.1418888864941863</c:v>
                </c:pt>
                <c:pt idx="3580">
                  <c:v>5.2777465866450797</c:v>
                </c:pt>
                <c:pt idx="3581">
                  <c:v>2.2640614509857357</c:v>
                </c:pt>
                <c:pt idx="3582">
                  <c:v>-0.521113723091716</c:v>
                </c:pt>
                <c:pt idx="3583">
                  <c:v>4.1018661694339045</c:v>
                </c:pt>
                <c:pt idx="3584">
                  <c:v>4.0585135210224195</c:v>
                </c:pt>
                <c:pt idx="3585">
                  <c:v>0.44979880318305732</c:v>
                </c:pt>
                <c:pt idx="3586">
                  <c:v>-0.65238861596478159</c:v>
                </c:pt>
                <c:pt idx="3587">
                  <c:v>3.3073225482630448</c:v>
                </c:pt>
                <c:pt idx="3588">
                  <c:v>0.42954358653996394</c:v>
                </c:pt>
                <c:pt idx="3589">
                  <c:v>5.9598643063104362</c:v>
                </c:pt>
                <c:pt idx="3590">
                  <c:v>-1.6212250716746013</c:v>
                </c:pt>
                <c:pt idx="3591">
                  <c:v>0.48384256388530389</c:v>
                </c:pt>
                <c:pt idx="3592">
                  <c:v>2.4915183147620468</c:v>
                </c:pt>
                <c:pt idx="3593">
                  <c:v>2.212203475668602</c:v>
                </c:pt>
                <c:pt idx="3594">
                  <c:v>1.1723685369805565</c:v>
                </c:pt>
                <c:pt idx="3595">
                  <c:v>1.5010884524300394</c:v>
                </c:pt>
                <c:pt idx="3596">
                  <c:v>0.89478491183420772</c:v>
                </c:pt>
                <c:pt idx="3597">
                  <c:v>3.0852845692286621</c:v>
                </c:pt>
                <c:pt idx="3598">
                  <c:v>1.3177493755398757</c:v>
                </c:pt>
                <c:pt idx="3599">
                  <c:v>-0.93942642409062671</c:v>
                </c:pt>
                <c:pt idx="3600">
                  <c:v>0.58881582396918475</c:v>
                </c:pt>
                <c:pt idx="3601">
                  <c:v>-1.5792218354900029</c:v>
                </c:pt>
                <c:pt idx="3602">
                  <c:v>-3.5120314914486102</c:v>
                </c:pt>
                <c:pt idx="3603">
                  <c:v>2.143041227390583</c:v>
                </c:pt>
                <c:pt idx="3604">
                  <c:v>2.4190099947953314</c:v>
                </c:pt>
                <c:pt idx="3605">
                  <c:v>-0.54279492431133747</c:v>
                </c:pt>
                <c:pt idx="3606">
                  <c:v>1.9331310977896123</c:v>
                </c:pt>
                <c:pt idx="3607">
                  <c:v>-1.1383228618310426</c:v>
                </c:pt>
                <c:pt idx="3608">
                  <c:v>2.7582492004267039</c:v>
                </c:pt>
                <c:pt idx="3609">
                  <c:v>-3.0110525842495974</c:v>
                </c:pt>
                <c:pt idx="3610">
                  <c:v>3.246015319754207</c:v>
                </c:pt>
                <c:pt idx="3611">
                  <c:v>2.5863816122419365</c:v>
                </c:pt>
                <c:pt idx="3612">
                  <c:v>0.93662683919856704</c:v>
                </c:pt>
                <c:pt idx="3613">
                  <c:v>1.4980539780502085</c:v>
                </c:pt>
                <c:pt idx="3614">
                  <c:v>-4.3241689952337907</c:v>
                </c:pt>
                <c:pt idx="3615">
                  <c:v>-8.4883114671623332</c:v>
                </c:pt>
                <c:pt idx="3616">
                  <c:v>-4.6343942162275624</c:v>
                </c:pt>
                <c:pt idx="3617">
                  <c:v>2.6233060150278504</c:v>
                </c:pt>
                <c:pt idx="3618">
                  <c:v>-6.2000714621138258</c:v>
                </c:pt>
                <c:pt idx="3619">
                  <c:v>-5.5096573767446415</c:v>
                </c:pt>
                <c:pt idx="3620">
                  <c:v>2.1215483022727994</c:v>
                </c:pt>
                <c:pt idx="3621">
                  <c:v>4.2670051749924909</c:v>
                </c:pt>
                <c:pt idx="3622">
                  <c:v>-3.0218523600311045</c:v>
                </c:pt>
                <c:pt idx="3623">
                  <c:v>-10.149448759622317</c:v>
                </c:pt>
                <c:pt idx="3624">
                  <c:v>2.6414955132505327</c:v>
                </c:pt>
                <c:pt idx="3625">
                  <c:v>-6.4626284452800178</c:v>
                </c:pt>
                <c:pt idx="3626">
                  <c:v>-0.45144271923375356</c:v>
                </c:pt>
                <c:pt idx="3627">
                  <c:v>4.8536750158121436</c:v>
                </c:pt>
                <c:pt idx="3628">
                  <c:v>6.4907148879588163</c:v>
                </c:pt>
                <c:pt idx="3629">
                  <c:v>-0.9710293803925083</c:v>
                </c:pt>
                <c:pt idx="3630">
                  <c:v>4.2680834522884936</c:v>
                </c:pt>
                <c:pt idx="3631">
                  <c:v>2.5694920270881738</c:v>
                </c:pt>
                <c:pt idx="3632">
                  <c:v>-1.7976934242235245</c:v>
                </c:pt>
                <c:pt idx="3633">
                  <c:v>-1.0949691468121898</c:v>
                </c:pt>
                <c:pt idx="3634">
                  <c:v>-1.393893520307472</c:v>
                </c:pt>
                <c:pt idx="3635">
                  <c:v>0.19990166156637201</c:v>
                </c:pt>
                <c:pt idx="3636">
                  <c:v>-2.7584615362954423E-2</c:v>
                </c:pt>
                <c:pt idx="3637">
                  <c:v>2.1072551064384442</c:v>
                </c:pt>
                <c:pt idx="3638">
                  <c:v>2.5341508423502574</c:v>
                </c:pt>
                <c:pt idx="3639">
                  <c:v>3.8981596290761615</c:v>
                </c:pt>
                <c:pt idx="3640">
                  <c:v>0.45397600559094542</c:v>
                </c:pt>
                <c:pt idx="3641">
                  <c:v>-1.0901294646726427</c:v>
                </c:pt>
                <c:pt idx="3642">
                  <c:v>-3.6722795966305597</c:v>
                </c:pt>
                <c:pt idx="3643">
                  <c:v>3.0466947220767508</c:v>
                </c:pt>
                <c:pt idx="3644">
                  <c:v>4.1151556312556181</c:v>
                </c:pt>
                <c:pt idx="3645">
                  <c:v>4.8282550815561081</c:v>
                </c:pt>
                <c:pt idx="3646">
                  <c:v>7.5667314057229902</c:v>
                </c:pt>
                <c:pt idx="3647">
                  <c:v>3.0781689505716798</c:v>
                </c:pt>
                <c:pt idx="3648">
                  <c:v>5.4841841183455813</c:v>
                </c:pt>
                <c:pt idx="3649">
                  <c:v>4.9490147483469542</c:v>
                </c:pt>
                <c:pt idx="3650">
                  <c:v>4.966409195386035</c:v>
                </c:pt>
                <c:pt idx="3651">
                  <c:v>4.9629635436003241</c:v>
                </c:pt>
                <c:pt idx="3652">
                  <c:v>-1.2786254051271726</c:v>
                </c:pt>
                <c:pt idx="3653">
                  <c:v>11.416704003853326</c:v>
                </c:pt>
                <c:pt idx="3654">
                  <c:v>0.84939162857679662</c:v>
                </c:pt>
                <c:pt idx="3655">
                  <c:v>2.9482432293287815</c:v>
                </c:pt>
                <c:pt idx="3656">
                  <c:v>-2.8913609801158628</c:v>
                </c:pt>
                <c:pt idx="3657">
                  <c:v>1.0961489034769301</c:v>
                </c:pt>
                <c:pt idx="3658">
                  <c:v>1.3437173615473625</c:v>
                </c:pt>
                <c:pt idx="3659">
                  <c:v>-7.8961535313978573</c:v>
                </c:pt>
                <c:pt idx="3660">
                  <c:v>-1.4783141592952518</c:v>
                </c:pt>
                <c:pt idx="3661">
                  <c:v>6.3072474953876139</c:v>
                </c:pt>
                <c:pt idx="3662">
                  <c:v>5.4339435779302363</c:v>
                </c:pt>
                <c:pt idx="3663">
                  <c:v>7.0502045022632416</c:v>
                </c:pt>
                <c:pt idx="3664">
                  <c:v>4.4375426282869768</c:v>
                </c:pt>
                <c:pt idx="3665">
                  <c:v>1.8650126090636121</c:v>
                </c:pt>
                <c:pt idx="3666">
                  <c:v>0.78377375346293832</c:v>
                </c:pt>
                <c:pt idx="3667">
                  <c:v>2.4797744969589814</c:v>
                </c:pt>
                <c:pt idx="3668">
                  <c:v>-1.1664984699748544</c:v>
                </c:pt>
                <c:pt idx="3669">
                  <c:v>3.5173958485387402E-2</c:v>
                </c:pt>
                <c:pt idx="3670">
                  <c:v>0.84770748666207396</c:v>
                </c:pt>
                <c:pt idx="3671">
                  <c:v>-2.6284172065605134</c:v>
                </c:pt>
                <c:pt idx="3672">
                  <c:v>2.5932966485133448</c:v>
                </c:pt>
                <c:pt idx="3673">
                  <c:v>5.857594526914113</c:v>
                </c:pt>
                <c:pt idx="3674">
                  <c:v>4.0399803869788116</c:v>
                </c:pt>
                <c:pt idx="3675">
                  <c:v>0.58767648302202247</c:v>
                </c:pt>
                <c:pt idx="3676">
                  <c:v>-4.1794019241610698</c:v>
                </c:pt>
                <c:pt idx="3677">
                  <c:v>8.6385578909862346</c:v>
                </c:pt>
                <c:pt idx="3678">
                  <c:v>3.4368965799679643</c:v>
                </c:pt>
                <c:pt idx="3679">
                  <c:v>6.4282690689253741</c:v>
                </c:pt>
                <c:pt idx="3680">
                  <c:v>-4.5474229597972169</c:v>
                </c:pt>
                <c:pt idx="3681">
                  <c:v>-2.1438419628131555</c:v>
                </c:pt>
                <c:pt idx="3682">
                  <c:v>2.1355767937578065</c:v>
                </c:pt>
                <c:pt idx="3683">
                  <c:v>-2.1946036383859848</c:v>
                </c:pt>
                <c:pt idx="3684">
                  <c:v>1.2671545531325989</c:v>
                </c:pt>
                <c:pt idx="3685">
                  <c:v>-16.244189827886387</c:v>
                </c:pt>
                <c:pt idx="3686">
                  <c:v>0.84868997588858974</c:v>
                </c:pt>
                <c:pt idx="3687">
                  <c:v>1.8132247259921144</c:v>
                </c:pt>
                <c:pt idx="3688">
                  <c:v>3.0965290871831854</c:v>
                </c:pt>
                <c:pt idx="3689">
                  <c:v>4.1044544348057457</c:v>
                </c:pt>
                <c:pt idx="3690">
                  <c:v>7.9980207886835331</c:v>
                </c:pt>
                <c:pt idx="3691">
                  <c:v>8.3964337058046823</c:v>
                </c:pt>
                <c:pt idx="3692">
                  <c:v>-2.2668879054209441</c:v>
                </c:pt>
                <c:pt idx="3693">
                  <c:v>-1.2728505466221947</c:v>
                </c:pt>
                <c:pt idx="3694">
                  <c:v>3.5998924461609079</c:v>
                </c:pt>
                <c:pt idx="3695">
                  <c:v>4.2149693943918578</c:v>
                </c:pt>
                <c:pt idx="3696">
                  <c:v>-2.2851243694588561</c:v>
                </c:pt>
                <c:pt idx="3697">
                  <c:v>-4.386075383597472</c:v>
                </c:pt>
                <c:pt idx="3698">
                  <c:v>6.4342316130505139</c:v>
                </c:pt>
                <c:pt idx="3699">
                  <c:v>0.33176397221065201</c:v>
                </c:pt>
                <c:pt idx="3700">
                  <c:v>3.5852433107103394</c:v>
                </c:pt>
                <c:pt idx="3701">
                  <c:v>1.1748081781284725</c:v>
                </c:pt>
                <c:pt idx="3702">
                  <c:v>-0.14388580180454369</c:v>
                </c:pt>
                <c:pt idx="3703">
                  <c:v>-0.13745278559812846</c:v>
                </c:pt>
                <c:pt idx="3704">
                  <c:v>10.877068284874341</c:v>
                </c:pt>
                <c:pt idx="3705">
                  <c:v>1.0833770189877612</c:v>
                </c:pt>
                <c:pt idx="3706">
                  <c:v>-5.3027287789811481</c:v>
                </c:pt>
                <c:pt idx="3707">
                  <c:v>-0.30889335656330275</c:v>
                </c:pt>
                <c:pt idx="3708">
                  <c:v>-0.73640219827136377</c:v>
                </c:pt>
                <c:pt idx="3709">
                  <c:v>2.1250481033563489</c:v>
                </c:pt>
                <c:pt idx="3710">
                  <c:v>1.1066734894844359</c:v>
                </c:pt>
                <c:pt idx="3711">
                  <c:v>4.7478772701398952</c:v>
                </c:pt>
                <c:pt idx="3712">
                  <c:v>4.1464766609484514</c:v>
                </c:pt>
                <c:pt idx="3713">
                  <c:v>1.0918225819820719</c:v>
                </c:pt>
                <c:pt idx="3714">
                  <c:v>-0.88734018627425826</c:v>
                </c:pt>
                <c:pt idx="3715">
                  <c:v>-0.33062797935569677</c:v>
                </c:pt>
                <c:pt idx="3716">
                  <c:v>-1.3473402793812141</c:v>
                </c:pt>
                <c:pt idx="3717">
                  <c:v>-1.6174520045601781</c:v>
                </c:pt>
                <c:pt idx="3718">
                  <c:v>2.9357204279561415</c:v>
                </c:pt>
                <c:pt idx="3719">
                  <c:v>-0.70819556025682573</c:v>
                </c:pt>
                <c:pt idx="3720">
                  <c:v>5.2911477657437729</c:v>
                </c:pt>
                <c:pt idx="3721">
                  <c:v>4.3340029639063857</c:v>
                </c:pt>
                <c:pt idx="3722">
                  <c:v>-7.9733466800604447E-2</c:v>
                </c:pt>
                <c:pt idx="3723">
                  <c:v>1.7048315193222834</c:v>
                </c:pt>
                <c:pt idx="3724">
                  <c:v>0.44349279994432322</c:v>
                </c:pt>
                <c:pt idx="3725">
                  <c:v>-4.6470670980269801E-2</c:v>
                </c:pt>
                <c:pt idx="3726">
                  <c:v>2.3316743095536054</c:v>
                </c:pt>
                <c:pt idx="3727">
                  <c:v>-10.644046890617147</c:v>
                </c:pt>
                <c:pt idx="3728">
                  <c:v>9.8683627414072106</c:v>
                </c:pt>
                <c:pt idx="3729">
                  <c:v>-5.8758273450195304</c:v>
                </c:pt>
                <c:pt idx="3730">
                  <c:v>-2.7367607163710232</c:v>
                </c:pt>
                <c:pt idx="3731">
                  <c:v>0.86341368871302393</c:v>
                </c:pt>
                <c:pt idx="3732">
                  <c:v>-4.7987173679340884</c:v>
                </c:pt>
                <c:pt idx="3733">
                  <c:v>-1.3934163992591664</c:v>
                </c:pt>
                <c:pt idx="3734">
                  <c:v>-2.0987252995472119</c:v>
                </c:pt>
                <c:pt idx="3735">
                  <c:v>-1.2135395012259238</c:v>
                </c:pt>
                <c:pt idx="3736">
                  <c:v>-2.754160842515347</c:v>
                </c:pt>
                <c:pt idx="3737">
                  <c:v>2.4126091814978281</c:v>
                </c:pt>
                <c:pt idx="3738">
                  <c:v>8.2718968567470057</c:v>
                </c:pt>
                <c:pt idx="3739">
                  <c:v>-0.15706247291264219</c:v>
                </c:pt>
                <c:pt idx="3740">
                  <c:v>-2.6221605579986544</c:v>
                </c:pt>
                <c:pt idx="3741">
                  <c:v>0.77104605428209538</c:v>
                </c:pt>
                <c:pt idx="3742">
                  <c:v>2.1885610949029939</c:v>
                </c:pt>
                <c:pt idx="3743">
                  <c:v>-2.6343469797063506</c:v>
                </c:pt>
                <c:pt idx="3744">
                  <c:v>-7.0780045244149221</c:v>
                </c:pt>
                <c:pt idx="3745">
                  <c:v>2.2133207234903836</c:v>
                </c:pt>
                <c:pt idx="3746">
                  <c:v>3.1263152758295547</c:v>
                </c:pt>
                <c:pt idx="3747">
                  <c:v>-2.4036704841027898</c:v>
                </c:pt>
                <c:pt idx="3748">
                  <c:v>-4.9305603283881823</c:v>
                </c:pt>
                <c:pt idx="3749">
                  <c:v>6.917023330738914E-2</c:v>
                </c:pt>
                <c:pt idx="3750">
                  <c:v>-1.4747967195734475</c:v>
                </c:pt>
                <c:pt idx="3751">
                  <c:v>10.2886654939349</c:v>
                </c:pt>
                <c:pt idx="3752">
                  <c:v>2.9066798222389281</c:v>
                </c:pt>
                <c:pt idx="3753">
                  <c:v>-8.0864492230856655</c:v>
                </c:pt>
                <c:pt idx="3754">
                  <c:v>16.994230848813046</c:v>
                </c:pt>
                <c:pt idx="3755">
                  <c:v>-9.4107900821470594</c:v>
                </c:pt>
                <c:pt idx="3756">
                  <c:v>0.72293017108627566</c:v>
                </c:pt>
                <c:pt idx="3757">
                  <c:v>6.4060153123209034</c:v>
                </c:pt>
                <c:pt idx="3758">
                  <c:v>-3.6465094033585075</c:v>
                </c:pt>
                <c:pt idx="3759">
                  <c:v>-0.96611837177350424</c:v>
                </c:pt>
                <c:pt idx="3760">
                  <c:v>1.9083655863447575</c:v>
                </c:pt>
                <c:pt idx="3761">
                  <c:v>6.312926807962441</c:v>
                </c:pt>
                <c:pt idx="3762">
                  <c:v>10.809757771181978</c:v>
                </c:pt>
                <c:pt idx="3763">
                  <c:v>-4.5374356203449082</c:v>
                </c:pt>
                <c:pt idx="3764">
                  <c:v>-4.9383068372442978</c:v>
                </c:pt>
                <c:pt idx="3765">
                  <c:v>0.13255524570622867</c:v>
                </c:pt>
                <c:pt idx="3766">
                  <c:v>6.3345547060851999</c:v>
                </c:pt>
                <c:pt idx="3767">
                  <c:v>-3.3145721809377733</c:v>
                </c:pt>
                <c:pt idx="3768">
                  <c:v>-5.8015504816592056</c:v>
                </c:pt>
                <c:pt idx="3769">
                  <c:v>1.2528626566079168</c:v>
                </c:pt>
                <c:pt idx="3770">
                  <c:v>2.8036441980590183</c:v>
                </c:pt>
                <c:pt idx="3771">
                  <c:v>-4.2276993470615878</c:v>
                </c:pt>
                <c:pt idx="3772">
                  <c:v>-10.73845711666587</c:v>
                </c:pt>
                <c:pt idx="3773">
                  <c:v>-0.48156448093999416</c:v>
                </c:pt>
                <c:pt idx="3774">
                  <c:v>7.204499132848909</c:v>
                </c:pt>
                <c:pt idx="3775">
                  <c:v>-0.24861891088085031</c:v>
                </c:pt>
                <c:pt idx="3776">
                  <c:v>2.0840886926926743</c:v>
                </c:pt>
                <c:pt idx="3777">
                  <c:v>-3.2230415090498354</c:v>
                </c:pt>
                <c:pt idx="3778">
                  <c:v>3.5586009081978744</c:v>
                </c:pt>
                <c:pt idx="3779">
                  <c:v>-2.0734606969100327</c:v>
                </c:pt>
                <c:pt idx="3780">
                  <c:v>6.1611932328475945</c:v>
                </c:pt>
                <c:pt idx="3781">
                  <c:v>0.59301754540021534</c:v>
                </c:pt>
                <c:pt idx="3782">
                  <c:v>4.7782136068998966</c:v>
                </c:pt>
                <c:pt idx="3783">
                  <c:v>4.4411624506445264</c:v>
                </c:pt>
                <c:pt idx="3784">
                  <c:v>1.9590243765790376</c:v>
                </c:pt>
                <c:pt idx="3785">
                  <c:v>-0.13319472236200625</c:v>
                </c:pt>
                <c:pt idx="3786">
                  <c:v>8.2116307395878607</c:v>
                </c:pt>
                <c:pt idx="3787">
                  <c:v>-11.715655724252663</c:v>
                </c:pt>
                <c:pt idx="3788">
                  <c:v>-9.5235790966228251E-3</c:v>
                </c:pt>
                <c:pt idx="3789">
                  <c:v>-6.049891242482488</c:v>
                </c:pt>
                <c:pt idx="3790">
                  <c:v>-6.6822731347279642</c:v>
                </c:pt>
                <c:pt idx="3791">
                  <c:v>3.6850453938719312</c:v>
                </c:pt>
                <c:pt idx="3792">
                  <c:v>-2.6797033186954309</c:v>
                </c:pt>
                <c:pt idx="3793">
                  <c:v>1.8860515690288224</c:v>
                </c:pt>
                <c:pt idx="3794">
                  <c:v>-4.5617253165607394</c:v>
                </c:pt>
                <c:pt idx="3795">
                  <c:v>0.35349069545586076</c:v>
                </c:pt>
                <c:pt idx="3796">
                  <c:v>-1.1022015929402329</c:v>
                </c:pt>
                <c:pt idx="3797">
                  <c:v>-0.70011531581337749</c:v>
                </c:pt>
                <c:pt idx="3798">
                  <c:v>-1.3177210754775075</c:v>
                </c:pt>
                <c:pt idx="3799">
                  <c:v>-3.2706571295724842</c:v>
                </c:pt>
                <c:pt idx="3800">
                  <c:v>-4.9369589577676862</c:v>
                </c:pt>
                <c:pt idx="3801">
                  <c:v>-3.7180019915932547</c:v>
                </c:pt>
                <c:pt idx="3802">
                  <c:v>6.9666377715273597</c:v>
                </c:pt>
                <c:pt idx="3803">
                  <c:v>-5.2775132554768049</c:v>
                </c:pt>
                <c:pt idx="3804">
                  <c:v>2.2875394308125863</c:v>
                </c:pt>
                <c:pt idx="3805">
                  <c:v>4.7891760587637862</c:v>
                </c:pt>
                <c:pt idx="3806">
                  <c:v>-0.24679946167053401</c:v>
                </c:pt>
                <c:pt idx="3807">
                  <c:v>4.7344083919104918</c:v>
                </c:pt>
                <c:pt idx="3808">
                  <c:v>-5.831868083142524</c:v>
                </c:pt>
                <c:pt idx="3809">
                  <c:v>5.8764286163894894</c:v>
                </c:pt>
                <c:pt idx="3810">
                  <c:v>4.7345087697524804</c:v>
                </c:pt>
                <c:pt idx="3811">
                  <c:v>3.4716328041621836</c:v>
                </c:pt>
                <c:pt idx="3812">
                  <c:v>2.2165828356473583</c:v>
                </c:pt>
                <c:pt idx="3813">
                  <c:v>3.0126994341001705</c:v>
                </c:pt>
                <c:pt idx="3814">
                  <c:v>6.9115856007077667</c:v>
                </c:pt>
                <c:pt idx="3815">
                  <c:v>2.377192836092803</c:v>
                </c:pt>
                <c:pt idx="3816">
                  <c:v>1.3083416173250697</c:v>
                </c:pt>
                <c:pt idx="3817">
                  <c:v>-37.759545018657604</c:v>
                </c:pt>
                <c:pt idx="3818">
                  <c:v>-17.768585120960793</c:v>
                </c:pt>
                <c:pt idx="3819">
                  <c:v>0.41641462686409625</c:v>
                </c:pt>
                <c:pt idx="3820">
                  <c:v>-2.5181594515735384</c:v>
                </c:pt>
                <c:pt idx="3821">
                  <c:v>3.4822525378778124</c:v>
                </c:pt>
                <c:pt idx="3822">
                  <c:v>1.5307806951575458</c:v>
                </c:pt>
                <c:pt idx="3823">
                  <c:v>2.3199627262643503</c:v>
                </c:pt>
                <c:pt idx="3824">
                  <c:v>-1.5472289817754472</c:v>
                </c:pt>
                <c:pt idx="3825">
                  <c:v>-1.1430524016680863</c:v>
                </c:pt>
                <c:pt idx="3826">
                  <c:v>4.0404684701140781</c:v>
                </c:pt>
                <c:pt idx="3827">
                  <c:v>3.1180358402785373</c:v>
                </c:pt>
                <c:pt idx="3828">
                  <c:v>1.7192965175296706</c:v>
                </c:pt>
                <c:pt idx="3829">
                  <c:v>1.3477014762904389</c:v>
                </c:pt>
                <c:pt idx="3830">
                  <c:v>0.33864299514756624</c:v>
                </c:pt>
                <c:pt idx="3831">
                  <c:v>9.7469743707807197</c:v>
                </c:pt>
                <c:pt idx="3832">
                  <c:v>-1.4558825354489215</c:v>
                </c:pt>
                <c:pt idx="3833">
                  <c:v>-1.6890982908089001</c:v>
                </c:pt>
                <c:pt idx="3834">
                  <c:v>1.7624483374716391</c:v>
                </c:pt>
                <c:pt idx="3835">
                  <c:v>-4.0478669768412061</c:v>
                </c:pt>
                <c:pt idx="3836">
                  <c:v>3.0449089865131072</c:v>
                </c:pt>
                <c:pt idx="3837">
                  <c:v>-1.0103708123994579</c:v>
                </c:pt>
                <c:pt idx="3838">
                  <c:v>3.0712142669629685</c:v>
                </c:pt>
                <c:pt idx="3839">
                  <c:v>0.43413260920264918</c:v>
                </c:pt>
                <c:pt idx="3840">
                  <c:v>11.474672547429932</c:v>
                </c:pt>
                <c:pt idx="3841">
                  <c:v>4.0773030278687656</c:v>
                </c:pt>
                <c:pt idx="3842">
                  <c:v>-4.2245471363047358</c:v>
                </c:pt>
                <c:pt idx="3843">
                  <c:v>-17.041079733974129</c:v>
                </c:pt>
                <c:pt idx="3844">
                  <c:v>-7.7094213491036214</c:v>
                </c:pt>
                <c:pt idx="3845">
                  <c:v>-33.208486986007969</c:v>
                </c:pt>
                <c:pt idx="3846">
                  <c:v>-16.211404597165625</c:v>
                </c:pt>
                <c:pt idx="3847">
                  <c:v>2.055552473799537</c:v>
                </c:pt>
                <c:pt idx="3848">
                  <c:v>-11.777335071082561</c:v>
                </c:pt>
                <c:pt idx="3849">
                  <c:v>-21.34873206480087</c:v>
                </c:pt>
                <c:pt idx="3850">
                  <c:v>5.7123334841031834</c:v>
                </c:pt>
                <c:pt idx="3851">
                  <c:v>-15.865991001334876</c:v>
                </c:pt>
                <c:pt idx="3852">
                  <c:v>-1.9084207895822516</c:v>
                </c:pt>
                <c:pt idx="3853">
                  <c:v>-0.84786703133390517</c:v>
                </c:pt>
                <c:pt idx="3854">
                  <c:v>3.5216497626538796</c:v>
                </c:pt>
                <c:pt idx="3855">
                  <c:v>5.4367360060294487</c:v>
                </c:pt>
                <c:pt idx="3856">
                  <c:v>1.1645348608585238</c:v>
                </c:pt>
                <c:pt idx="3857">
                  <c:v>4.8446238444220455</c:v>
                </c:pt>
                <c:pt idx="3858">
                  <c:v>1.6918122915764116</c:v>
                </c:pt>
                <c:pt idx="3859">
                  <c:v>-10.576594591279218</c:v>
                </c:pt>
                <c:pt idx="3860">
                  <c:v>3.8607584770783632</c:v>
                </c:pt>
                <c:pt idx="3861">
                  <c:v>-3.8251919259633951</c:v>
                </c:pt>
                <c:pt idx="3862">
                  <c:v>5.1746246192335832</c:v>
                </c:pt>
                <c:pt idx="3863">
                  <c:v>-4.7136537422888551</c:v>
                </c:pt>
                <c:pt idx="3864">
                  <c:v>4.7056324175003255</c:v>
                </c:pt>
                <c:pt idx="3865">
                  <c:v>3.8391670607671529</c:v>
                </c:pt>
                <c:pt idx="3866">
                  <c:v>7.0254916848651163</c:v>
                </c:pt>
                <c:pt idx="3867">
                  <c:v>4.1266707944429726</c:v>
                </c:pt>
                <c:pt idx="3868">
                  <c:v>9.7676131347255506</c:v>
                </c:pt>
                <c:pt idx="3869">
                  <c:v>-15.294743582689122</c:v>
                </c:pt>
                <c:pt idx="3870">
                  <c:v>-8.4471392867110495</c:v>
                </c:pt>
                <c:pt idx="3871">
                  <c:v>-2.6549196520190037</c:v>
                </c:pt>
                <c:pt idx="3872">
                  <c:v>-17.036195837113269</c:v>
                </c:pt>
                <c:pt idx="3873">
                  <c:v>-13.579489070051906</c:v>
                </c:pt>
                <c:pt idx="3874">
                  <c:v>4.591293635884341</c:v>
                </c:pt>
                <c:pt idx="3875">
                  <c:v>2.2924778929722862</c:v>
                </c:pt>
                <c:pt idx="3876">
                  <c:v>-3.0558440326268226</c:v>
                </c:pt>
                <c:pt idx="3877">
                  <c:v>1.7081546886891061</c:v>
                </c:pt>
                <c:pt idx="3878">
                  <c:v>2.4963956847353899</c:v>
                </c:pt>
                <c:pt idx="3879">
                  <c:v>4.4636103963278373</c:v>
                </c:pt>
                <c:pt idx="3880">
                  <c:v>-4.0559884210571795</c:v>
                </c:pt>
                <c:pt idx="3881">
                  <c:v>4.5521521979123349</c:v>
                </c:pt>
                <c:pt idx="3882">
                  <c:v>-3.2234374531052623</c:v>
                </c:pt>
                <c:pt idx="3883">
                  <c:v>-1.4094671818572237</c:v>
                </c:pt>
                <c:pt idx="3884">
                  <c:v>-6.9954410584242197</c:v>
                </c:pt>
                <c:pt idx="3885">
                  <c:v>4.5070607174756248</c:v>
                </c:pt>
                <c:pt idx="3886">
                  <c:v>0.96142162026519884</c:v>
                </c:pt>
                <c:pt idx="3887">
                  <c:v>3.5176643363967486</c:v>
                </c:pt>
                <c:pt idx="3888">
                  <c:v>2.5911047761428705</c:v>
                </c:pt>
                <c:pt idx="3889">
                  <c:v>2.4447671685075534</c:v>
                </c:pt>
                <c:pt idx="3890">
                  <c:v>-0.65338890449777409</c:v>
                </c:pt>
                <c:pt idx="3891">
                  <c:v>-6.5380471766721087</c:v>
                </c:pt>
                <c:pt idx="3892">
                  <c:v>0.91154103397595065</c:v>
                </c:pt>
                <c:pt idx="3893">
                  <c:v>-11.147202134137231</c:v>
                </c:pt>
                <c:pt idx="3894">
                  <c:v>4.6590268694878176</c:v>
                </c:pt>
                <c:pt idx="3895">
                  <c:v>3.2712886854343282</c:v>
                </c:pt>
                <c:pt idx="3896">
                  <c:v>3.7094868672594998</c:v>
                </c:pt>
                <c:pt idx="3897">
                  <c:v>-2.8323004571501826</c:v>
                </c:pt>
                <c:pt idx="3898">
                  <c:v>2.9819124189344706</c:v>
                </c:pt>
                <c:pt idx="3899">
                  <c:v>-16.221957860463874</c:v>
                </c:pt>
                <c:pt idx="3900">
                  <c:v>9.6090216199700791</c:v>
                </c:pt>
                <c:pt idx="3901">
                  <c:v>-34.395462036426636</c:v>
                </c:pt>
                <c:pt idx="3902">
                  <c:v>1.641259212186867</c:v>
                </c:pt>
                <c:pt idx="3903">
                  <c:v>-4.963431119672947</c:v>
                </c:pt>
                <c:pt idx="3904">
                  <c:v>-4.2617292700370371</c:v>
                </c:pt>
                <c:pt idx="3905">
                  <c:v>-0.94665723277266522</c:v>
                </c:pt>
                <c:pt idx="3906">
                  <c:v>5.3786197607777808E-2</c:v>
                </c:pt>
                <c:pt idx="3907">
                  <c:v>-0.14093105454639954</c:v>
                </c:pt>
                <c:pt idx="3908">
                  <c:v>0.58912398109936248</c:v>
                </c:pt>
                <c:pt idx="3909">
                  <c:v>0.98444241757688644</c:v>
                </c:pt>
                <c:pt idx="3910">
                  <c:v>0.63975835046785789</c:v>
                </c:pt>
                <c:pt idx="3911">
                  <c:v>5.279136114492033</c:v>
                </c:pt>
                <c:pt idx="3912">
                  <c:v>-1.2484217395439146E-2</c:v>
                </c:pt>
                <c:pt idx="3913">
                  <c:v>3.3707819500465348</c:v>
                </c:pt>
                <c:pt idx="3914">
                  <c:v>4.5615834643975148</c:v>
                </c:pt>
                <c:pt idx="3915">
                  <c:v>8.8288132227060601</c:v>
                </c:pt>
                <c:pt idx="3916">
                  <c:v>4.0212131678330394</c:v>
                </c:pt>
                <c:pt idx="3917">
                  <c:v>-6.2829004977157012</c:v>
                </c:pt>
                <c:pt idx="3918">
                  <c:v>0.52877866272858398</c:v>
                </c:pt>
                <c:pt idx="3919">
                  <c:v>15.948477263715276</c:v>
                </c:pt>
                <c:pt idx="3920">
                  <c:v>4.4662435644488312</c:v>
                </c:pt>
                <c:pt idx="3921">
                  <c:v>2.8417943885818318</c:v>
                </c:pt>
                <c:pt idx="3922">
                  <c:v>9.4358673587917679</c:v>
                </c:pt>
                <c:pt idx="3923">
                  <c:v>3.1278651248272098</c:v>
                </c:pt>
                <c:pt idx="3924">
                  <c:v>-1.7216191680717401</c:v>
                </c:pt>
                <c:pt idx="3925">
                  <c:v>5.4578207009181625</c:v>
                </c:pt>
                <c:pt idx="3926">
                  <c:v>-5.0349625722373332</c:v>
                </c:pt>
                <c:pt idx="3927">
                  <c:v>-2.9145663555531485</c:v>
                </c:pt>
                <c:pt idx="3928">
                  <c:v>0.97152168575365749</c:v>
                </c:pt>
                <c:pt idx="3929">
                  <c:v>5.0371706904584812E-2</c:v>
                </c:pt>
                <c:pt idx="3930">
                  <c:v>-6.4082543129505609</c:v>
                </c:pt>
                <c:pt idx="3931">
                  <c:v>3.3893118076707935</c:v>
                </c:pt>
                <c:pt idx="3932">
                  <c:v>-4.1579944884255866</c:v>
                </c:pt>
                <c:pt idx="3933">
                  <c:v>-1.831653017768943</c:v>
                </c:pt>
                <c:pt idx="3934">
                  <c:v>-1.2441816351339554</c:v>
                </c:pt>
                <c:pt idx="3935">
                  <c:v>4.9049120381062039</c:v>
                </c:pt>
                <c:pt idx="3936">
                  <c:v>3.9557621338494329</c:v>
                </c:pt>
                <c:pt idx="3937">
                  <c:v>3.9758923672797124</c:v>
                </c:pt>
                <c:pt idx="3938">
                  <c:v>2.6007505453019917</c:v>
                </c:pt>
                <c:pt idx="3939">
                  <c:v>0.60310806033842823</c:v>
                </c:pt>
                <c:pt idx="3940">
                  <c:v>-15.080832090695779</c:v>
                </c:pt>
                <c:pt idx="3941">
                  <c:v>0.87000730753551636</c:v>
                </c:pt>
                <c:pt idx="3942">
                  <c:v>5.8948761639964005</c:v>
                </c:pt>
                <c:pt idx="3943">
                  <c:v>5.1740085344732449</c:v>
                </c:pt>
                <c:pt idx="3944">
                  <c:v>-7.4793346207426765</c:v>
                </c:pt>
                <c:pt idx="3945">
                  <c:v>3.5001851300870754</c:v>
                </c:pt>
                <c:pt idx="3946">
                  <c:v>0.87216525202671846</c:v>
                </c:pt>
                <c:pt idx="3947">
                  <c:v>3.6194165653029131</c:v>
                </c:pt>
                <c:pt idx="3948">
                  <c:v>-3.2837144462195909</c:v>
                </c:pt>
                <c:pt idx="3949">
                  <c:v>2.8917084322490751</c:v>
                </c:pt>
                <c:pt idx="3950">
                  <c:v>0.79007887572620916</c:v>
                </c:pt>
                <c:pt idx="3951">
                  <c:v>-0.53747455647345532</c:v>
                </c:pt>
                <c:pt idx="3952">
                  <c:v>3.9950239616202197</c:v>
                </c:pt>
                <c:pt idx="3953">
                  <c:v>4.1863302757621312</c:v>
                </c:pt>
                <c:pt idx="3954">
                  <c:v>4.299988374956456</c:v>
                </c:pt>
                <c:pt idx="3955">
                  <c:v>2.5708815243902734</c:v>
                </c:pt>
                <c:pt idx="3956">
                  <c:v>2.0554921369116386</c:v>
                </c:pt>
                <c:pt idx="3957">
                  <c:v>-76.507084585904408</c:v>
                </c:pt>
                <c:pt idx="3958">
                  <c:v>-13.737395356764715</c:v>
                </c:pt>
                <c:pt idx="3959">
                  <c:v>3.7046320142407723</c:v>
                </c:pt>
                <c:pt idx="3960">
                  <c:v>19.131863944110165</c:v>
                </c:pt>
                <c:pt idx="3961">
                  <c:v>-10.399968709361787</c:v>
                </c:pt>
                <c:pt idx="3962">
                  <c:v>-2.8951201361258825</c:v>
                </c:pt>
                <c:pt idx="3963">
                  <c:v>5.508853109742148</c:v>
                </c:pt>
                <c:pt idx="3964">
                  <c:v>3.5988471022583042</c:v>
                </c:pt>
                <c:pt idx="3965">
                  <c:v>-7.2143454233539188</c:v>
                </c:pt>
                <c:pt idx="3966">
                  <c:v>5.7592639464853761</c:v>
                </c:pt>
                <c:pt idx="3967">
                  <c:v>-4.0448871228624483</c:v>
                </c:pt>
                <c:pt idx="3968">
                  <c:v>4.3654538653343309</c:v>
                </c:pt>
                <c:pt idx="3969">
                  <c:v>15.891197997461049</c:v>
                </c:pt>
                <c:pt idx="3970">
                  <c:v>9.7559218486355377</c:v>
                </c:pt>
                <c:pt idx="3971">
                  <c:v>2.9312158566972499</c:v>
                </c:pt>
                <c:pt idx="3972">
                  <c:v>-0.80675777472760046</c:v>
                </c:pt>
                <c:pt idx="3973">
                  <c:v>16.837432597427309</c:v>
                </c:pt>
                <c:pt idx="3974">
                  <c:v>2.6851021832948021</c:v>
                </c:pt>
                <c:pt idx="3975">
                  <c:v>2.7925286820945132</c:v>
                </c:pt>
                <c:pt idx="3976">
                  <c:v>-5.8510199581937883</c:v>
                </c:pt>
                <c:pt idx="3977">
                  <c:v>4.1947970380872022</c:v>
                </c:pt>
                <c:pt idx="3978">
                  <c:v>-17.164309826864553</c:v>
                </c:pt>
                <c:pt idx="3979">
                  <c:v>-10.135609453289007</c:v>
                </c:pt>
                <c:pt idx="3980">
                  <c:v>5.321000238406441</c:v>
                </c:pt>
                <c:pt idx="3981">
                  <c:v>3.8659666246144013</c:v>
                </c:pt>
                <c:pt idx="3982">
                  <c:v>-3.4187027100371381</c:v>
                </c:pt>
                <c:pt idx="3983">
                  <c:v>2.2412189589667406</c:v>
                </c:pt>
                <c:pt idx="3984">
                  <c:v>-9.5997936587381218</c:v>
                </c:pt>
                <c:pt idx="3985">
                  <c:v>1.9824455039928637</c:v>
                </c:pt>
                <c:pt idx="3986">
                  <c:v>-17.440832923779759</c:v>
                </c:pt>
                <c:pt idx="3987">
                  <c:v>0.72353836746803779</c:v>
                </c:pt>
                <c:pt idx="3988">
                  <c:v>2.4225788222632048</c:v>
                </c:pt>
                <c:pt idx="3989">
                  <c:v>1.4236954792090728</c:v>
                </c:pt>
                <c:pt idx="3990">
                  <c:v>0.92448765327597471</c:v>
                </c:pt>
                <c:pt idx="3991">
                  <c:v>23.89428565261079</c:v>
                </c:pt>
                <c:pt idx="3992">
                  <c:v>4.14681517969467</c:v>
                </c:pt>
                <c:pt idx="3993">
                  <c:v>2.2137004668764177</c:v>
                </c:pt>
                <c:pt idx="3994">
                  <c:v>2.9649824533910163</c:v>
                </c:pt>
                <c:pt idx="3995">
                  <c:v>5.4726694460827474</c:v>
                </c:pt>
                <c:pt idx="3996">
                  <c:v>-9.6422141403197372</c:v>
                </c:pt>
                <c:pt idx="3997">
                  <c:v>-6.0735185613661429</c:v>
                </c:pt>
                <c:pt idx="3998">
                  <c:v>-22.917549727715674</c:v>
                </c:pt>
                <c:pt idx="3999">
                  <c:v>-16.573409905503013</c:v>
                </c:pt>
                <c:pt idx="4000">
                  <c:v>5.2859578888186576</c:v>
                </c:pt>
                <c:pt idx="4001">
                  <c:v>-16.496221871624897</c:v>
                </c:pt>
                <c:pt idx="4002">
                  <c:v>3.7682852780932024</c:v>
                </c:pt>
                <c:pt idx="4003">
                  <c:v>6.7415456884657914</c:v>
                </c:pt>
                <c:pt idx="4004">
                  <c:v>-15.810023188551753</c:v>
                </c:pt>
                <c:pt idx="4005">
                  <c:v>4.4443718163057326</c:v>
                </c:pt>
                <c:pt idx="4006">
                  <c:v>3.7697867001700018</c:v>
                </c:pt>
                <c:pt idx="4007">
                  <c:v>1.6262001369497483</c:v>
                </c:pt>
                <c:pt idx="4008">
                  <c:v>-6.774330720784846</c:v>
                </c:pt>
                <c:pt idx="4009">
                  <c:v>-0.64063450098871044</c:v>
                </c:pt>
                <c:pt idx="4010">
                  <c:v>0.41654860733294186</c:v>
                </c:pt>
                <c:pt idx="4011">
                  <c:v>4.3553874944166751</c:v>
                </c:pt>
                <c:pt idx="4012">
                  <c:v>0.79038497683423259</c:v>
                </c:pt>
                <c:pt idx="4013">
                  <c:v>2.8877708823982999</c:v>
                </c:pt>
                <c:pt idx="4014">
                  <c:v>3.7978855307641481</c:v>
                </c:pt>
                <c:pt idx="4015">
                  <c:v>4.3897038908879864</c:v>
                </c:pt>
                <c:pt idx="4016">
                  <c:v>4.8160836228415036</c:v>
                </c:pt>
                <c:pt idx="4017">
                  <c:v>-4.1674862702638507</c:v>
                </c:pt>
                <c:pt idx="4018">
                  <c:v>-7.4210367250773288</c:v>
                </c:pt>
                <c:pt idx="4019">
                  <c:v>3.2312681345662497</c:v>
                </c:pt>
                <c:pt idx="4020">
                  <c:v>-3.2055246322896238</c:v>
                </c:pt>
                <c:pt idx="4021">
                  <c:v>3.6993209047685554</c:v>
                </c:pt>
                <c:pt idx="4022">
                  <c:v>-0.24739619424192938</c:v>
                </c:pt>
                <c:pt idx="4023">
                  <c:v>3.2178751379725554</c:v>
                </c:pt>
                <c:pt idx="4024">
                  <c:v>-0.62038785788975304</c:v>
                </c:pt>
                <c:pt idx="4025">
                  <c:v>-1.1699447145937114</c:v>
                </c:pt>
                <c:pt idx="4026">
                  <c:v>2.826036739409659</c:v>
                </c:pt>
                <c:pt idx="4027">
                  <c:v>-6.8865753639187233</c:v>
                </c:pt>
                <c:pt idx="4028">
                  <c:v>7.6347015936613829</c:v>
                </c:pt>
                <c:pt idx="4029">
                  <c:v>0.41938807408364198</c:v>
                </c:pt>
                <c:pt idx="4030">
                  <c:v>11.558876633811508</c:v>
                </c:pt>
                <c:pt idx="4031">
                  <c:v>-6.8493096314081896</c:v>
                </c:pt>
                <c:pt idx="4032">
                  <c:v>-0.49428676860105725</c:v>
                </c:pt>
                <c:pt idx="4033">
                  <c:v>3.0460693003868045</c:v>
                </c:pt>
                <c:pt idx="4034">
                  <c:v>5.5897860591692847</c:v>
                </c:pt>
                <c:pt idx="4035">
                  <c:v>2.2016098677209186</c:v>
                </c:pt>
                <c:pt idx="4036">
                  <c:v>2.6949247842453588</c:v>
                </c:pt>
                <c:pt idx="4037">
                  <c:v>-1.8736105217886632</c:v>
                </c:pt>
                <c:pt idx="4038">
                  <c:v>-7.401423158736975E-2</c:v>
                </c:pt>
                <c:pt idx="4039">
                  <c:v>10.387711840289214</c:v>
                </c:pt>
                <c:pt idx="4040">
                  <c:v>3.2426185501127236</c:v>
                </c:pt>
                <c:pt idx="4041">
                  <c:v>-1.3999693415433967</c:v>
                </c:pt>
                <c:pt idx="4042">
                  <c:v>0.13194917509818538</c:v>
                </c:pt>
                <c:pt idx="4043">
                  <c:v>2.8048430016353052</c:v>
                </c:pt>
                <c:pt idx="4044">
                  <c:v>3.0011692141378887</c:v>
                </c:pt>
                <c:pt idx="4045">
                  <c:v>2.4993286066420097</c:v>
                </c:pt>
                <c:pt idx="4046">
                  <c:v>1.5155776491807558</c:v>
                </c:pt>
                <c:pt idx="4047">
                  <c:v>-6.8302798365765369</c:v>
                </c:pt>
                <c:pt idx="4048">
                  <c:v>19.05590481240678</c:v>
                </c:pt>
                <c:pt idx="4049">
                  <c:v>-5.2260514652943897</c:v>
                </c:pt>
                <c:pt idx="4050">
                  <c:v>-15.217720824917535</c:v>
                </c:pt>
                <c:pt idx="4051">
                  <c:v>-0.15267429537883004</c:v>
                </c:pt>
                <c:pt idx="4052">
                  <c:v>-6.9030179354596299</c:v>
                </c:pt>
                <c:pt idx="4053">
                  <c:v>-31.820567520931057</c:v>
                </c:pt>
                <c:pt idx="4054">
                  <c:v>3.6989002759542018</c:v>
                </c:pt>
                <c:pt idx="4055">
                  <c:v>9.1308745456716309</c:v>
                </c:pt>
                <c:pt idx="4056">
                  <c:v>3.0426006857177015</c:v>
                </c:pt>
                <c:pt idx="4057">
                  <c:v>-9.4009835997435118</c:v>
                </c:pt>
                <c:pt idx="4058">
                  <c:v>0.2252542694238997</c:v>
                </c:pt>
                <c:pt idx="4059">
                  <c:v>9.1473888560733769</c:v>
                </c:pt>
                <c:pt idx="4060">
                  <c:v>-10.071544391156024</c:v>
                </c:pt>
                <c:pt idx="4061">
                  <c:v>-0.36394359490074635</c:v>
                </c:pt>
                <c:pt idx="4062">
                  <c:v>2.0763337793116534</c:v>
                </c:pt>
                <c:pt idx="4063">
                  <c:v>1.1458837127014334</c:v>
                </c:pt>
                <c:pt idx="4064">
                  <c:v>1.7711788998877154</c:v>
                </c:pt>
                <c:pt idx="4065">
                  <c:v>4.260976470241971</c:v>
                </c:pt>
                <c:pt idx="4066">
                  <c:v>4.8011027479627018</c:v>
                </c:pt>
                <c:pt idx="4067">
                  <c:v>-10.46396684355004</c:v>
                </c:pt>
                <c:pt idx="4068">
                  <c:v>-5.2242731970041518</c:v>
                </c:pt>
                <c:pt idx="4069">
                  <c:v>2.4287064563276743</c:v>
                </c:pt>
                <c:pt idx="4070">
                  <c:v>10.924567518859163</c:v>
                </c:pt>
                <c:pt idx="4071">
                  <c:v>-8.0889175965056808</c:v>
                </c:pt>
                <c:pt idx="4072">
                  <c:v>1.1613710700727609</c:v>
                </c:pt>
                <c:pt idx="4073">
                  <c:v>-61.518182423267504</c:v>
                </c:pt>
                <c:pt idx="4074">
                  <c:v>-0.80171757000144339</c:v>
                </c:pt>
                <c:pt idx="4075">
                  <c:v>1.8473248942158875</c:v>
                </c:pt>
                <c:pt idx="4076">
                  <c:v>-4.3313234031722629</c:v>
                </c:pt>
                <c:pt idx="4077">
                  <c:v>-9.1300564882212001</c:v>
                </c:pt>
                <c:pt idx="4078">
                  <c:v>0.21687150181685411</c:v>
                </c:pt>
                <c:pt idx="4079">
                  <c:v>-9.206009254084691</c:v>
                </c:pt>
                <c:pt idx="4080">
                  <c:v>-3.0953004836167963</c:v>
                </c:pt>
                <c:pt idx="4081">
                  <c:v>0.85696069279018161</c:v>
                </c:pt>
                <c:pt idx="4082">
                  <c:v>5.901169750162282</c:v>
                </c:pt>
                <c:pt idx="4083">
                  <c:v>-3.8404827175885146</c:v>
                </c:pt>
                <c:pt idx="4084">
                  <c:v>3.624174074304193</c:v>
                </c:pt>
                <c:pt idx="4085">
                  <c:v>2.1049350975686565</c:v>
                </c:pt>
                <c:pt idx="4086">
                  <c:v>-1.8055706418810615</c:v>
                </c:pt>
                <c:pt idx="4087">
                  <c:v>-5.7747796566538625</c:v>
                </c:pt>
                <c:pt idx="4088">
                  <c:v>2.2283586418022452</c:v>
                </c:pt>
                <c:pt idx="4089">
                  <c:v>-5.3306507178898812</c:v>
                </c:pt>
                <c:pt idx="4090">
                  <c:v>-0.17863441030475258</c:v>
                </c:pt>
                <c:pt idx="4091">
                  <c:v>12.905056071862731</c:v>
                </c:pt>
                <c:pt idx="4092">
                  <c:v>-1.8966087542779348</c:v>
                </c:pt>
                <c:pt idx="4093">
                  <c:v>-14.770225769192507</c:v>
                </c:pt>
                <c:pt idx="4094">
                  <c:v>19.470692981838738</c:v>
                </c:pt>
                <c:pt idx="4095">
                  <c:v>8.0421452424576501</c:v>
                </c:pt>
                <c:pt idx="4096">
                  <c:v>2.8953257213073442</c:v>
                </c:pt>
                <c:pt idx="4097">
                  <c:v>4.1447129153374789</c:v>
                </c:pt>
                <c:pt idx="4098">
                  <c:v>0.810089147668549</c:v>
                </c:pt>
                <c:pt idx="4099">
                  <c:v>-2.5228696115654827</c:v>
                </c:pt>
                <c:pt idx="4100">
                  <c:v>2.1149471643265656</c:v>
                </c:pt>
                <c:pt idx="4101">
                  <c:v>1.1771907473376757</c:v>
                </c:pt>
                <c:pt idx="4102">
                  <c:v>2.2977605911087977</c:v>
                </c:pt>
                <c:pt idx="4103">
                  <c:v>3.119924887588482</c:v>
                </c:pt>
                <c:pt idx="4104">
                  <c:v>-17.992216774263724</c:v>
                </c:pt>
                <c:pt idx="4105">
                  <c:v>6.8361480986004182</c:v>
                </c:pt>
                <c:pt idx="4106">
                  <c:v>3.6313010080329917</c:v>
                </c:pt>
                <c:pt idx="4107">
                  <c:v>-1.1681726432926922</c:v>
                </c:pt>
                <c:pt idx="4108">
                  <c:v>7.9974595159113449</c:v>
                </c:pt>
                <c:pt idx="4109">
                  <c:v>3.1655571030929934</c:v>
                </c:pt>
                <c:pt idx="4110">
                  <c:v>-17.541887912377248</c:v>
                </c:pt>
                <c:pt idx="4111">
                  <c:v>-18.20578873131268</c:v>
                </c:pt>
                <c:pt idx="4112">
                  <c:v>-6.4771560294824297</c:v>
                </c:pt>
                <c:pt idx="4113">
                  <c:v>2.7311249410188054</c:v>
                </c:pt>
                <c:pt idx="4114">
                  <c:v>-8.063296685707769</c:v>
                </c:pt>
                <c:pt idx="4115">
                  <c:v>3.7030554982175374</c:v>
                </c:pt>
                <c:pt idx="4116">
                  <c:v>3.9281535824801637</c:v>
                </c:pt>
                <c:pt idx="4117">
                  <c:v>-5.702012493324915</c:v>
                </c:pt>
                <c:pt idx="4118">
                  <c:v>2.6076512014505937</c:v>
                </c:pt>
                <c:pt idx="4119">
                  <c:v>-1.8494569324737</c:v>
                </c:pt>
                <c:pt idx="4120">
                  <c:v>-2.7628602965203868</c:v>
                </c:pt>
                <c:pt idx="4121">
                  <c:v>0.74823205828609218</c:v>
                </c:pt>
                <c:pt idx="4122">
                  <c:v>4.6246172902737186</c:v>
                </c:pt>
                <c:pt idx="4123">
                  <c:v>-1.6504531754663248</c:v>
                </c:pt>
                <c:pt idx="4124">
                  <c:v>-37.538235748005121</c:v>
                </c:pt>
                <c:pt idx="4125">
                  <c:v>4.81180521607304</c:v>
                </c:pt>
                <c:pt idx="4126">
                  <c:v>-16.062537289774326</c:v>
                </c:pt>
                <c:pt idx="4127">
                  <c:v>-3.1322586010902569</c:v>
                </c:pt>
                <c:pt idx="4128">
                  <c:v>3.7049484554380427</c:v>
                </c:pt>
                <c:pt idx="4129">
                  <c:v>2.6929202911896368</c:v>
                </c:pt>
                <c:pt idx="4130">
                  <c:v>0.80646873687955178</c:v>
                </c:pt>
                <c:pt idx="4131">
                  <c:v>-18.699319308461455</c:v>
                </c:pt>
                <c:pt idx="4132">
                  <c:v>12.322325252189884</c:v>
                </c:pt>
                <c:pt idx="4133">
                  <c:v>2.6331241008843449</c:v>
                </c:pt>
                <c:pt idx="4134">
                  <c:v>2.1729211787665008</c:v>
                </c:pt>
                <c:pt idx="4135">
                  <c:v>0.35292703596937258</c:v>
                </c:pt>
                <c:pt idx="4136">
                  <c:v>-16.238129671707881</c:v>
                </c:pt>
                <c:pt idx="4137">
                  <c:v>2.1330662501859763</c:v>
                </c:pt>
                <c:pt idx="4138">
                  <c:v>-76.522340813120721</c:v>
                </c:pt>
                <c:pt idx="4139">
                  <c:v>-22.744613232195732</c:v>
                </c:pt>
                <c:pt idx="4140">
                  <c:v>18.906450649270425</c:v>
                </c:pt>
                <c:pt idx="4141">
                  <c:v>4.2200763517396496</c:v>
                </c:pt>
                <c:pt idx="4142">
                  <c:v>2.5700914511364203</c:v>
                </c:pt>
                <c:pt idx="4143">
                  <c:v>-3.254595452933998</c:v>
                </c:pt>
                <c:pt idx="4144">
                  <c:v>2.7757926793857308</c:v>
                </c:pt>
                <c:pt idx="4145">
                  <c:v>-2.4703173391593936</c:v>
                </c:pt>
                <c:pt idx="4146">
                  <c:v>2.8694268292695426</c:v>
                </c:pt>
                <c:pt idx="4147">
                  <c:v>4.0039047110643224</c:v>
                </c:pt>
                <c:pt idx="4148">
                  <c:v>-1.9712546842900878</c:v>
                </c:pt>
                <c:pt idx="4149">
                  <c:v>1.0284121627170748</c:v>
                </c:pt>
                <c:pt idx="4150">
                  <c:v>3.3470652021451599</c:v>
                </c:pt>
                <c:pt idx="4151">
                  <c:v>3.4733694858595641</c:v>
                </c:pt>
                <c:pt idx="4152">
                  <c:v>3.5073868301813604</c:v>
                </c:pt>
                <c:pt idx="4153">
                  <c:v>-5.2713658729211943</c:v>
                </c:pt>
                <c:pt idx="4154">
                  <c:v>3.9148446247210131</c:v>
                </c:pt>
                <c:pt idx="4155">
                  <c:v>-14.226050718286984</c:v>
                </c:pt>
                <c:pt idx="4156">
                  <c:v>13.579604321656817</c:v>
                </c:pt>
                <c:pt idx="4157">
                  <c:v>2.7982593186953721</c:v>
                </c:pt>
                <c:pt idx="4158">
                  <c:v>11.110448164242413</c:v>
                </c:pt>
                <c:pt idx="4159">
                  <c:v>0.46343896491868009</c:v>
                </c:pt>
                <c:pt idx="4160">
                  <c:v>17.914139852828512</c:v>
                </c:pt>
                <c:pt idx="4161">
                  <c:v>-1.8123914254174167</c:v>
                </c:pt>
                <c:pt idx="4162">
                  <c:v>-25.265493886936881</c:v>
                </c:pt>
                <c:pt idx="4163">
                  <c:v>5.5056349448162223</c:v>
                </c:pt>
                <c:pt idx="4164">
                  <c:v>4.8688419331063102</c:v>
                </c:pt>
                <c:pt idx="4165">
                  <c:v>4.1640595182900029</c:v>
                </c:pt>
                <c:pt idx="4166">
                  <c:v>4.3336185967773559</c:v>
                </c:pt>
                <c:pt idx="4167">
                  <c:v>20.107526618326993</c:v>
                </c:pt>
                <c:pt idx="4168">
                  <c:v>4.3394729821223166</c:v>
                </c:pt>
                <c:pt idx="4169">
                  <c:v>-2.5970907638904208</c:v>
                </c:pt>
                <c:pt idx="4170">
                  <c:v>-8.7344588192171528</c:v>
                </c:pt>
                <c:pt idx="4171">
                  <c:v>-10.94234798506389</c:v>
                </c:pt>
                <c:pt idx="4172">
                  <c:v>-3.1882446509543456</c:v>
                </c:pt>
                <c:pt idx="4173">
                  <c:v>2.566750857478624</c:v>
                </c:pt>
                <c:pt idx="4174">
                  <c:v>1.5583576595020361</c:v>
                </c:pt>
                <c:pt idx="4175">
                  <c:v>4.3199373897655278</c:v>
                </c:pt>
                <c:pt idx="4176">
                  <c:v>2.2515487469489983</c:v>
                </c:pt>
                <c:pt idx="4177">
                  <c:v>-2.1214775529800107</c:v>
                </c:pt>
                <c:pt idx="4178">
                  <c:v>-5.0619851674108105</c:v>
                </c:pt>
                <c:pt idx="4179">
                  <c:v>3.0305991849883327</c:v>
                </c:pt>
                <c:pt idx="4180">
                  <c:v>-5.1688114467363562</c:v>
                </c:pt>
                <c:pt idx="4181">
                  <c:v>-40.746485365412312</c:v>
                </c:pt>
                <c:pt idx="4182">
                  <c:v>4.1702266403349313</c:v>
                </c:pt>
                <c:pt idx="4183">
                  <c:v>-2.382260856335364</c:v>
                </c:pt>
                <c:pt idx="4184">
                  <c:v>-2.7925990641963097</c:v>
                </c:pt>
                <c:pt idx="4185">
                  <c:v>-5.2193807017561085</c:v>
                </c:pt>
                <c:pt idx="4186">
                  <c:v>3.9614020758252764</c:v>
                </c:pt>
                <c:pt idx="4187">
                  <c:v>-2.1817789790242159</c:v>
                </c:pt>
                <c:pt idx="4188">
                  <c:v>-2.2715848918405186</c:v>
                </c:pt>
                <c:pt idx="4189">
                  <c:v>3.4705477945811651</c:v>
                </c:pt>
                <c:pt idx="4190">
                  <c:v>6.0038125825384299</c:v>
                </c:pt>
                <c:pt idx="4191">
                  <c:v>2.0123749789811711</c:v>
                </c:pt>
                <c:pt idx="4192">
                  <c:v>5.5428290019060995</c:v>
                </c:pt>
                <c:pt idx="4193">
                  <c:v>6.4137196819044959</c:v>
                </c:pt>
                <c:pt idx="4194">
                  <c:v>3.1254437566772424</c:v>
                </c:pt>
                <c:pt idx="4195">
                  <c:v>10.870206544227969</c:v>
                </c:pt>
                <c:pt idx="4196">
                  <c:v>2.9717950975498724</c:v>
                </c:pt>
                <c:pt idx="4197">
                  <c:v>4.3273663959649866</c:v>
                </c:pt>
                <c:pt idx="4198">
                  <c:v>5.8915703993828288</c:v>
                </c:pt>
                <c:pt idx="4199">
                  <c:v>2.8681696285890155</c:v>
                </c:pt>
                <c:pt idx="4200">
                  <c:v>-2.3552564417344684</c:v>
                </c:pt>
                <c:pt idx="4201">
                  <c:v>2.2671442048366544</c:v>
                </c:pt>
                <c:pt idx="4202">
                  <c:v>2.9138916136044628</c:v>
                </c:pt>
                <c:pt idx="4203">
                  <c:v>9.7154891234566492</c:v>
                </c:pt>
                <c:pt idx="4204">
                  <c:v>0.89981338096953323</c:v>
                </c:pt>
                <c:pt idx="4205">
                  <c:v>3.9975208518615943</c:v>
                </c:pt>
                <c:pt idx="4206">
                  <c:v>2.4501109300371127</c:v>
                </c:pt>
                <c:pt idx="4207">
                  <c:v>2.8500772874651972</c:v>
                </c:pt>
                <c:pt idx="4208">
                  <c:v>-1.8720009783898206</c:v>
                </c:pt>
                <c:pt idx="4209">
                  <c:v>1.2135584630879777</c:v>
                </c:pt>
                <c:pt idx="4210">
                  <c:v>3.4883906521426553</c:v>
                </c:pt>
                <c:pt idx="4211">
                  <c:v>20.59410120810881</c:v>
                </c:pt>
                <c:pt idx="4212">
                  <c:v>2.3257457732567701</c:v>
                </c:pt>
                <c:pt idx="4213">
                  <c:v>8.8028368040009966</c:v>
                </c:pt>
                <c:pt idx="4214">
                  <c:v>11.298806929080826</c:v>
                </c:pt>
                <c:pt idx="4215">
                  <c:v>-1.3100376298030909</c:v>
                </c:pt>
                <c:pt idx="4216">
                  <c:v>2.3368651976928447</c:v>
                </c:pt>
                <c:pt idx="4217">
                  <c:v>2.7560385284038489</c:v>
                </c:pt>
                <c:pt idx="4218">
                  <c:v>-0.95730973462769953</c:v>
                </c:pt>
                <c:pt idx="4219">
                  <c:v>0.7361590492940735</c:v>
                </c:pt>
                <c:pt idx="4220">
                  <c:v>-2.5906564099005323</c:v>
                </c:pt>
                <c:pt idx="4221">
                  <c:v>2.9240279859599951</c:v>
                </c:pt>
                <c:pt idx="4222">
                  <c:v>-17.382131073025377</c:v>
                </c:pt>
                <c:pt idx="4223">
                  <c:v>7.431087276470393</c:v>
                </c:pt>
                <c:pt idx="4224">
                  <c:v>-0.23398879997256472</c:v>
                </c:pt>
                <c:pt idx="4225">
                  <c:v>-7.7249886776954497</c:v>
                </c:pt>
                <c:pt idx="4226">
                  <c:v>2.4297286610822368</c:v>
                </c:pt>
                <c:pt idx="4227">
                  <c:v>-2.9980102148313108</c:v>
                </c:pt>
                <c:pt idx="4228">
                  <c:v>-0.78522611758553751</c:v>
                </c:pt>
                <c:pt idx="4229">
                  <c:v>16.712536540443125</c:v>
                </c:pt>
                <c:pt idx="4230">
                  <c:v>-7.742553856897473</c:v>
                </c:pt>
                <c:pt idx="4231">
                  <c:v>-21.691720970615634</c:v>
                </c:pt>
                <c:pt idx="4232">
                  <c:v>0.614628295449549</c:v>
                </c:pt>
                <c:pt idx="4233">
                  <c:v>-15.075144982309226</c:v>
                </c:pt>
                <c:pt idx="4234">
                  <c:v>2.5758291782691884</c:v>
                </c:pt>
                <c:pt idx="4235">
                  <c:v>2.58190230817452</c:v>
                </c:pt>
                <c:pt idx="4236">
                  <c:v>3.4384038605358</c:v>
                </c:pt>
                <c:pt idx="4237">
                  <c:v>5.7783656450286429</c:v>
                </c:pt>
                <c:pt idx="4238">
                  <c:v>19.039492624761621</c:v>
                </c:pt>
                <c:pt idx="4239">
                  <c:v>2.7156329737481713</c:v>
                </c:pt>
                <c:pt idx="4240">
                  <c:v>18.718293074238346</c:v>
                </c:pt>
                <c:pt idx="4241">
                  <c:v>2.9710783726262093</c:v>
                </c:pt>
                <c:pt idx="4242">
                  <c:v>-0.88241942876233992</c:v>
                </c:pt>
                <c:pt idx="4243">
                  <c:v>-8.0611623381501119</c:v>
                </c:pt>
                <c:pt idx="4244">
                  <c:v>2.9016499401500084</c:v>
                </c:pt>
                <c:pt idx="4245">
                  <c:v>-0.13385277776424687</c:v>
                </c:pt>
                <c:pt idx="4246">
                  <c:v>4.3723170581514523</c:v>
                </c:pt>
                <c:pt idx="4247">
                  <c:v>2.2829442520831549</c:v>
                </c:pt>
                <c:pt idx="4248">
                  <c:v>12.757495514712659</c:v>
                </c:pt>
                <c:pt idx="4249">
                  <c:v>1.592693430914693</c:v>
                </c:pt>
                <c:pt idx="4250">
                  <c:v>5.0790216254282825</c:v>
                </c:pt>
                <c:pt idx="4251">
                  <c:v>5.9193464332028611</c:v>
                </c:pt>
                <c:pt idx="4252">
                  <c:v>21.630743998651042</c:v>
                </c:pt>
                <c:pt idx="4253">
                  <c:v>3.6886191990109722</c:v>
                </c:pt>
                <c:pt idx="4254">
                  <c:v>4.4752861549600453</c:v>
                </c:pt>
                <c:pt idx="4255">
                  <c:v>4.0987906267367009</c:v>
                </c:pt>
                <c:pt idx="4256">
                  <c:v>4.3039107446856235</c:v>
                </c:pt>
                <c:pt idx="4257">
                  <c:v>4.1374852148988168</c:v>
                </c:pt>
                <c:pt idx="4258">
                  <c:v>2.4642884537205134</c:v>
                </c:pt>
                <c:pt idx="4259">
                  <c:v>-1.4169153058806074</c:v>
                </c:pt>
                <c:pt idx="4260">
                  <c:v>-8.5826096622238595</c:v>
                </c:pt>
                <c:pt idx="4261">
                  <c:v>2.9185842820084531</c:v>
                </c:pt>
                <c:pt idx="4262">
                  <c:v>4.2092910881305841</c:v>
                </c:pt>
                <c:pt idx="4263">
                  <c:v>11.645847403071741</c:v>
                </c:pt>
                <c:pt idx="4264">
                  <c:v>10.196698047732127</c:v>
                </c:pt>
                <c:pt idx="4265">
                  <c:v>3.2637489449781469</c:v>
                </c:pt>
                <c:pt idx="4266">
                  <c:v>-2.6794823563172514</c:v>
                </c:pt>
                <c:pt idx="4267">
                  <c:v>3.509724432253833</c:v>
                </c:pt>
                <c:pt idx="4268">
                  <c:v>2.4608776873301963</c:v>
                </c:pt>
                <c:pt idx="4269">
                  <c:v>-2.547888899464283</c:v>
                </c:pt>
                <c:pt idx="4270">
                  <c:v>2.9243898361250444</c:v>
                </c:pt>
                <c:pt idx="4271">
                  <c:v>-3.7148741625316859</c:v>
                </c:pt>
                <c:pt idx="4272">
                  <c:v>4.2037266370350608</c:v>
                </c:pt>
                <c:pt idx="4273">
                  <c:v>17.675380226454195</c:v>
                </c:pt>
                <c:pt idx="4274">
                  <c:v>3.3681236871196916</c:v>
                </c:pt>
                <c:pt idx="4275">
                  <c:v>2.941670149958469</c:v>
                </c:pt>
                <c:pt idx="4276">
                  <c:v>2.41843245104684</c:v>
                </c:pt>
                <c:pt idx="4277">
                  <c:v>2.2107766415187768</c:v>
                </c:pt>
                <c:pt idx="4278">
                  <c:v>2.2598028712983194</c:v>
                </c:pt>
                <c:pt idx="4279">
                  <c:v>2.8045437028309408</c:v>
                </c:pt>
                <c:pt idx="4280">
                  <c:v>2.1821287872808313</c:v>
                </c:pt>
                <c:pt idx="4281">
                  <c:v>-15.588760878713714</c:v>
                </c:pt>
                <c:pt idx="4282">
                  <c:v>4.8028763176014024</c:v>
                </c:pt>
                <c:pt idx="4283">
                  <c:v>-16.038039274163296</c:v>
                </c:pt>
                <c:pt idx="4284">
                  <c:v>18.297259012165597</c:v>
                </c:pt>
                <c:pt idx="4285">
                  <c:v>2.215845420143566</c:v>
                </c:pt>
                <c:pt idx="4286">
                  <c:v>2.7746653998502779</c:v>
                </c:pt>
                <c:pt idx="4287">
                  <c:v>4.1156931450848901</c:v>
                </c:pt>
                <c:pt idx="4288">
                  <c:v>4.2802136462824762</c:v>
                </c:pt>
                <c:pt idx="4289">
                  <c:v>-2.8030632213293671</c:v>
                </c:pt>
                <c:pt idx="4290">
                  <c:v>4.1770756472833881</c:v>
                </c:pt>
                <c:pt idx="4291">
                  <c:v>4.3809876658778109</c:v>
                </c:pt>
                <c:pt idx="4292">
                  <c:v>2.3185322716593078</c:v>
                </c:pt>
                <c:pt idx="4293">
                  <c:v>17.406102890970473</c:v>
                </c:pt>
                <c:pt idx="4294">
                  <c:v>-14.217550954943086</c:v>
                </c:pt>
                <c:pt idx="4295">
                  <c:v>2.2267186560524124</c:v>
                </c:pt>
                <c:pt idx="4296">
                  <c:v>-44.988294488975967</c:v>
                </c:pt>
                <c:pt idx="4297">
                  <c:v>2.9757232360112198</c:v>
                </c:pt>
                <c:pt idx="4298">
                  <c:v>-25.442139265613491</c:v>
                </c:pt>
                <c:pt idx="4299">
                  <c:v>10.619672873043015</c:v>
                </c:pt>
                <c:pt idx="4300">
                  <c:v>3.5953130890259644</c:v>
                </c:pt>
                <c:pt idx="4301">
                  <c:v>0.55572392550624272</c:v>
                </c:pt>
                <c:pt idx="4302">
                  <c:v>-16.932563155160196</c:v>
                </c:pt>
                <c:pt idx="4303">
                  <c:v>3.735017894077032</c:v>
                </c:pt>
                <c:pt idx="4304">
                  <c:v>3.9057066016688538</c:v>
                </c:pt>
                <c:pt idx="4305">
                  <c:v>-0.7342166600274993</c:v>
                </c:pt>
                <c:pt idx="4306">
                  <c:v>-0.14535063381633506</c:v>
                </c:pt>
                <c:pt idx="4307">
                  <c:v>0.48528374075341674</c:v>
                </c:pt>
                <c:pt idx="4308">
                  <c:v>-0.1199498038928084</c:v>
                </c:pt>
                <c:pt idx="4309">
                  <c:v>0.23398971689550763</c:v>
                </c:pt>
                <c:pt idx="4310">
                  <c:v>-0.35914702428144096</c:v>
                </c:pt>
                <c:pt idx="4311">
                  <c:v>1.1811137451027918</c:v>
                </c:pt>
                <c:pt idx="4312">
                  <c:v>2.1365243802736273</c:v>
                </c:pt>
                <c:pt idx="4313">
                  <c:v>-0.46553084193446637</c:v>
                </c:pt>
                <c:pt idx="4314">
                  <c:v>-2.1457794845515963</c:v>
                </c:pt>
                <c:pt idx="4315">
                  <c:v>0.53000243597736585</c:v>
                </c:pt>
                <c:pt idx="4316">
                  <c:v>-2.4703447540173613</c:v>
                </c:pt>
                <c:pt idx="4317">
                  <c:v>2.4089969146468775</c:v>
                </c:pt>
                <c:pt idx="4318">
                  <c:v>2.0668710992728734</c:v>
                </c:pt>
                <c:pt idx="4319">
                  <c:v>3.0338198172227067</c:v>
                </c:pt>
                <c:pt idx="4320">
                  <c:v>5.8433013711952242</c:v>
                </c:pt>
                <c:pt idx="4321">
                  <c:v>4.384332181019218</c:v>
                </c:pt>
                <c:pt idx="4322">
                  <c:v>1.0985021674752318</c:v>
                </c:pt>
                <c:pt idx="4323">
                  <c:v>4.6154802644828834</c:v>
                </c:pt>
                <c:pt idx="4324">
                  <c:v>7.2602627358060232</c:v>
                </c:pt>
                <c:pt idx="4325">
                  <c:v>2.4428035895153215</c:v>
                </c:pt>
                <c:pt idx="4326">
                  <c:v>1.9079993491005496</c:v>
                </c:pt>
                <c:pt idx="4327">
                  <c:v>3.0900367323417584</c:v>
                </c:pt>
                <c:pt idx="4328">
                  <c:v>1.8217357696643006</c:v>
                </c:pt>
                <c:pt idx="4329">
                  <c:v>0.1584790539467491</c:v>
                </c:pt>
                <c:pt idx="4330">
                  <c:v>0.23398805888501784</c:v>
                </c:pt>
                <c:pt idx="4331">
                  <c:v>0.22368972304893475</c:v>
                </c:pt>
                <c:pt idx="4332">
                  <c:v>-1.9130181424139323</c:v>
                </c:pt>
                <c:pt idx="4333">
                  <c:v>11.99549337637589</c:v>
                </c:pt>
                <c:pt idx="4334">
                  <c:v>3.0041235704243405</c:v>
                </c:pt>
                <c:pt idx="4335">
                  <c:v>-0.7180438146757524</c:v>
                </c:pt>
                <c:pt idx="4336">
                  <c:v>3.1471507002413261</c:v>
                </c:pt>
                <c:pt idx="4337">
                  <c:v>-1.1199077632645071</c:v>
                </c:pt>
                <c:pt idx="4338">
                  <c:v>2.1970417942506941</c:v>
                </c:pt>
                <c:pt idx="4339">
                  <c:v>1.2555231565477101</c:v>
                </c:pt>
                <c:pt idx="4340">
                  <c:v>-8.6967376441656228</c:v>
                </c:pt>
                <c:pt idx="4341">
                  <c:v>4.9857353732158316</c:v>
                </c:pt>
                <c:pt idx="4342">
                  <c:v>8.0024350699076763E-2</c:v>
                </c:pt>
                <c:pt idx="4343">
                  <c:v>4.823122431423613</c:v>
                </c:pt>
                <c:pt idx="4344">
                  <c:v>-2.7793078899416201</c:v>
                </c:pt>
                <c:pt idx="4345">
                  <c:v>6.1899153482599871</c:v>
                </c:pt>
                <c:pt idx="4346">
                  <c:v>2.5379692091346158</c:v>
                </c:pt>
                <c:pt idx="4347">
                  <c:v>2.1893068849060597</c:v>
                </c:pt>
                <c:pt idx="4348">
                  <c:v>1.3067859994824289</c:v>
                </c:pt>
                <c:pt idx="4349">
                  <c:v>-2.0346887094026869</c:v>
                </c:pt>
                <c:pt idx="4350">
                  <c:v>0.3769967096661162</c:v>
                </c:pt>
                <c:pt idx="4351">
                  <c:v>0.1097295249260668</c:v>
                </c:pt>
                <c:pt idx="4352">
                  <c:v>1.3043867711222674</c:v>
                </c:pt>
                <c:pt idx="4353">
                  <c:v>-4.0346606926507036</c:v>
                </c:pt>
                <c:pt idx="4354">
                  <c:v>-0.651535924474544</c:v>
                </c:pt>
                <c:pt idx="4355">
                  <c:v>18.965330189851514</c:v>
                </c:pt>
                <c:pt idx="4356">
                  <c:v>1.3960156070897511</c:v>
                </c:pt>
                <c:pt idx="4357">
                  <c:v>-2.8819300092191611</c:v>
                </c:pt>
                <c:pt idx="4358">
                  <c:v>-0.57106572014114931</c:v>
                </c:pt>
                <c:pt idx="4359">
                  <c:v>2.0861808480651405</c:v>
                </c:pt>
                <c:pt idx="4360">
                  <c:v>-4.1908751059536797</c:v>
                </c:pt>
                <c:pt idx="4361">
                  <c:v>-4.3739060362227633E-2</c:v>
                </c:pt>
                <c:pt idx="4362">
                  <c:v>2.0695379983662434</c:v>
                </c:pt>
                <c:pt idx="4363">
                  <c:v>0.8463387732096237</c:v>
                </c:pt>
                <c:pt idx="4364">
                  <c:v>0.44561928576676735</c:v>
                </c:pt>
                <c:pt idx="4365">
                  <c:v>9.9092151172681326</c:v>
                </c:pt>
                <c:pt idx="4366">
                  <c:v>-1.0762947694754388</c:v>
                </c:pt>
                <c:pt idx="4367">
                  <c:v>-8.4691034609645897</c:v>
                </c:pt>
                <c:pt idx="4368">
                  <c:v>-4.9016975023664315</c:v>
                </c:pt>
                <c:pt idx="4369">
                  <c:v>0.85925017548463245</c:v>
                </c:pt>
                <c:pt idx="4370">
                  <c:v>-7.5869820667729613</c:v>
                </c:pt>
                <c:pt idx="4371">
                  <c:v>5.6310076909069977</c:v>
                </c:pt>
                <c:pt idx="4372">
                  <c:v>2.5716760104418768</c:v>
                </c:pt>
                <c:pt idx="4373">
                  <c:v>2.0730716460890619</c:v>
                </c:pt>
                <c:pt idx="4374">
                  <c:v>-28.848821848670752</c:v>
                </c:pt>
                <c:pt idx="4375">
                  <c:v>4.0343501000631647</c:v>
                </c:pt>
                <c:pt idx="4376">
                  <c:v>1.4737484769337073</c:v>
                </c:pt>
                <c:pt idx="4377">
                  <c:v>-3.0601813437484537</c:v>
                </c:pt>
                <c:pt idx="4378">
                  <c:v>-3.0247445365692585</c:v>
                </c:pt>
                <c:pt idx="4379">
                  <c:v>4.4513112671678101</c:v>
                </c:pt>
                <c:pt idx="4380">
                  <c:v>-3.8149827470581243</c:v>
                </c:pt>
                <c:pt idx="4381">
                  <c:v>9.8654057536922295</c:v>
                </c:pt>
                <c:pt idx="4382">
                  <c:v>2.077823861054199</c:v>
                </c:pt>
                <c:pt idx="4383">
                  <c:v>-2.5553529957567491</c:v>
                </c:pt>
                <c:pt idx="4384">
                  <c:v>5.9717652055589525</c:v>
                </c:pt>
                <c:pt idx="4385">
                  <c:v>-2.2845290668512206</c:v>
                </c:pt>
                <c:pt idx="4386">
                  <c:v>2.9747641339618696</c:v>
                </c:pt>
                <c:pt idx="4387">
                  <c:v>4.6690638290575635</c:v>
                </c:pt>
                <c:pt idx="4388">
                  <c:v>-1.4584508848381432</c:v>
                </c:pt>
                <c:pt idx="4389">
                  <c:v>6.6877738844326728</c:v>
                </c:pt>
                <c:pt idx="4390">
                  <c:v>0.93285418510556894</c:v>
                </c:pt>
                <c:pt idx="4391">
                  <c:v>-1.9190182250653862</c:v>
                </c:pt>
                <c:pt idx="4392">
                  <c:v>2.1809741065076196</c:v>
                </c:pt>
                <c:pt idx="4393">
                  <c:v>2.8699136926563682</c:v>
                </c:pt>
                <c:pt idx="4394">
                  <c:v>4.4264468193503603</c:v>
                </c:pt>
                <c:pt idx="4395">
                  <c:v>-5.6427711683985393</c:v>
                </c:pt>
                <c:pt idx="4396">
                  <c:v>-1.231933485030936</c:v>
                </c:pt>
                <c:pt idx="4397">
                  <c:v>2.298442770220845</c:v>
                </c:pt>
                <c:pt idx="4398">
                  <c:v>-0.56256583858183262</c:v>
                </c:pt>
                <c:pt idx="4399">
                  <c:v>1.5073427730922759</c:v>
                </c:pt>
                <c:pt idx="4400">
                  <c:v>2.0240228115240768</c:v>
                </c:pt>
                <c:pt idx="4401">
                  <c:v>4.5411211713454946</c:v>
                </c:pt>
                <c:pt idx="4402">
                  <c:v>-3.5183747833927868</c:v>
                </c:pt>
                <c:pt idx="4403">
                  <c:v>6.4496983034889865</c:v>
                </c:pt>
                <c:pt idx="4404">
                  <c:v>6.5259426636032458</c:v>
                </c:pt>
                <c:pt idx="4405">
                  <c:v>2.2865719476729538</c:v>
                </c:pt>
                <c:pt idx="4406">
                  <c:v>1.8465482829535631</c:v>
                </c:pt>
                <c:pt idx="4407">
                  <c:v>1.3794243390322976</c:v>
                </c:pt>
                <c:pt idx="4408">
                  <c:v>-2.6245364705045802</c:v>
                </c:pt>
                <c:pt idx="4409">
                  <c:v>-0.23912886375269693</c:v>
                </c:pt>
                <c:pt idx="4410">
                  <c:v>2.2411753930018108</c:v>
                </c:pt>
                <c:pt idx="4411">
                  <c:v>3.1088453155366551</c:v>
                </c:pt>
                <c:pt idx="4412">
                  <c:v>9.1348809468215251</c:v>
                </c:pt>
                <c:pt idx="4413">
                  <c:v>6.9279769573923318</c:v>
                </c:pt>
                <c:pt idx="4414">
                  <c:v>2.1586811990346604</c:v>
                </c:pt>
                <c:pt idx="4415">
                  <c:v>6.7376260688828893</c:v>
                </c:pt>
                <c:pt idx="4416">
                  <c:v>3.0315978592048367</c:v>
                </c:pt>
                <c:pt idx="4417">
                  <c:v>3.4008259660024578</c:v>
                </c:pt>
                <c:pt idx="4418">
                  <c:v>1.4673157571753563</c:v>
                </c:pt>
                <c:pt idx="4419">
                  <c:v>-1.2659606596635484</c:v>
                </c:pt>
                <c:pt idx="4420">
                  <c:v>-1.2087477753188693</c:v>
                </c:pt>
                <c:pt idx="4421">
                  <c:v>5.0241608400639279</c:v>
                </c:pt>
                <c:pt idx="4422">
                  <c:v>-2.6427710958555934</c:v>
                </c:pt>
                <c:pt idx="4423">
                  <c:v>1.8304595472767744</c:v>
                </c:pt>
                <c:pt idx="4424">
                  <c:v>1.6013431181802957</c:v>
                </c:pt>
                <c:pt idx="4425">
                  <c:v>-4.4438451455982744</c:v>
                </c:pt>
                <c:pt idx="4426">
                  <c:v>2.2118370321283862</c:v>
                </c:pt>
                <c:pt idx="4427">
                  <c:v>3.8479588088612218</c:v>
                </c:pt>
                <c:pt idx="4428">
                  <c:v>6.5365121389977645</c:v>
                </c:pt>
                <c:pt idx="4429">
                  <c:v>1.724595859297736</c:v>
                </c:pt>
                <c:pt idx="4430">
                  <c:v>0.74667283503966075</c:v>
                </c:pt>
                <c:pt idx="4431">
                  <c:v>0.1275565550834159</c:v>
                </c:pt>
                <c:pt idx="4432">
                  <c:v>0.42135999769278953</c:v>
                </c:pt>
                <c:pt idx="4433">
                  <c:v>-0.47888106521737939</c:v>
                </c:pt>
                <c:pt idx="4434">
                  <c:v>-3.6641893518819728</c:v>
                </c:pt>
                <c:pt idx="4435">
                  <c:v>-2.6489608002686396</c:v>
                </c:pt>
                <c:pt idx="4436">
                  <c:v>2.2736981968738519</c:v>
                </c:pt>
                <c:pt idx="4437">
                  <c:v>-0.12091221892315218</c:v>
                </c:pt>
                <c:pt idx="4438">
                  <c:v>-0.68383466428757345</c:v>
                </c:pt>
                <c:pt idx="4439">
                  <c:v>-5.8079454126534955</c:v>
                </c:pt>
                <c:pt idx="4440">
                  <c:v>-0.71907498369263578</c:v>
                </c:pt>
                <c:pt idx="4441">
                  <c:v>2.770856111015533</c:v>
                </c:pt>
                <c:pt idx="4442">
                  <c:v>5.8828692402007903</c:v>
                </c:pt>
                <c:pt idx="4443">
                  <c:v>9.2534329600173777</c:v>
                </c:pt>
                <c:pt idx="4444">
                  <c:v>-1.3732182849757635</c:v>
                </c:pt>
                <c:pt idx="4445">
                  <c:v>-2.8354029030361545</c:v>
                </c:pt>
                <c:pt idx="4446">
                  <c:v>-2.1529927223759557</c:v>
                </c:pt>
                <c:pt idx="4447">
                  <c:v>1.988180855436525</c:v>
                </c:pt>
                <c:pt idx="4448">
                  <c:v>-2.6577066987973552</c:v>
                </c:pt>
                <c:pt idx="4449">
                  <c:v>1.0772936081515212</c:v>
                </c:pt>
                <c:pt idx="4450">
                  <c:v>-3.9004196450362798</c:v>
                </c:pt>
                <c:pt idx="4451">
                  <c:v>-2.7670142724595479</c:v>
                </c:pt>
                <c:pt idx="4452">
                  <c:v>3.0794833100634804</c:v>
                </c:pt>
                <c:pt idx="4453">
                  <c:v>8.6028915889335593</c:v>
                </c:pt>
                <c:pt idx="4454">
                  <c:v>-2.9491656256771392</c:v>
                </c:pt>
                <c:pt idx="4455">
                  <c:v>8.2541692264814941</c:v>
                </c:pt>
                <c:pt idx="4456">
                  <c:v>2.3158792818570362</c:v>
                </c:pt>
                <c:pt idx="4457">
                  <c:v>1.3951514891398631</c:v>
                </c:pt>
                <c:pt idx="4458">
                  <c:v>-5.6340394226728421</c:v>
                </c:pt>
                <c:pt idx="4459">
                  <c:v>-1.0789833866429177</c:v>
                </c:pt>
                <c:pt idx="4460">
                  <c:v>3.8503686006411186</c:v>
                </c:pt>
                <c:pt idx="4461">
                  <c:v>0.56577004535618869</c:v>
                </c:pt>
                <c:pt idx="4462">
                  <c:v>-3.3531130731812908</c:v>
                </c:pt>
                <c:pt idx="4463">
                  <c:v>-3.2985803999293069</c:v>
                </c:pt>
                <c:pt idx="4464">
                  <c:v>1.6766324797173411</c:v>
                </c:pt>
                <c:pt idx="4465">
                  <c:v>-4.907234784697593</c:v>
                </c:pt>
                <c:pt idx="4466">
                  <c:v>-4.3899939672435835</c:v>
                </c:pt>
                <c:pt idx="4467">
                  <c:v>-3.8204405783980775</c:v>
                </c:pt>
                <c:pt idx="4468">
                  <c:v>-8.5568695363257916</c:v>
                </c:pt>
                <c:pt idx="4469">
                  <c:v>1.4326984136909857</c:v>
                </c:pt>
                <c:pt idx="4470">
                  <c:v>5.8226112347168879</c:v>
                </c:pt>
                <c:pt idx="4471">
                  <c:v>-0.63474312628403595</c:v>
                </c:pt>
                <c:pt idx="4472">
                  <c:v>6.0552231587685839</c:v>
                </c:pt>
                <c:pt idx="4473">
                  <c:v>3.6857455022046679</c:v>
                </c:pt>
                <c:pt idx="4474">
                  <c:v>2.0232946023835439</c:v>
                </c:pt>
                <c:pt idx="4475">
                  <c:v>3.5723476824363871</c:v>
                </c:pt>
                <c:pt idx="4476">
                  <c:v>3.7933935569755022</c:v>
                </c:pt>
                <c:pt idx="4477">
                  <c:v>0.64602792405132448</c:v>
                </c:pt>
                <c:pt idx="4478">
                  <c:v>-0.35397276799172062</c:v>
                </c:pt>
                <c:pt idx="4479">
                  <c:v>-0.73033859348724661</c:v>
                </c:pt>
                <c:pt idx="4480">
                  <c:v>2.386824860369174</c:v>
                </c:pt>
                <c:pt idx="4481">
                  <c:v>2.687743900473933</c:v>
                </c:pt>
                <c:pt idx="4482">
                  <c:v>2.975026425130423</c:v>
                </c:pt>
                <c:pt idx="4483">
                  <c:v>0.74507775882862859</c:v>
                </c:pt>
                <c:pt idx="4484">
                  <c:v>1.4304930396003215</c:v>
                </c:pt>
                <c:pt idx="4485">
                  <c:v>2.4251842255821003</c:v>
                </c:pt>
                <c:pt idx="4486">
                  <c:v>7.3563794850921767</c:v>
                </c:pt>
                <c:pt idx="4487">
                  <c:v>5.9692583277729483</c:v>
                </c:pt>
                <c:pt idx="4488">
                  <c:v>8.3598752907018508</c:v>
                </c:pt>
                <c:pt idx="4489">
                  <c:v>1.2108718296010466</c:v>
                </c:pt>
                <c:pt idx="4490">
                  <c:v>2.3786937171036158</c:v>
                </c:pt>
                <c:pt idx="4491">
                  <c:v>-0.96255509396604566</c:v>
                </c:pt>
                <c:pt idx="4492">
                  <c:v>5.9127169479884856</c:v>
                </c:pt>
                <c:pt idx="4493">
                  <c:v>-3.3779860942232176E-2</c:v>
                </c:pt>
                <c:pt idx="4494">
                  <c:v>-6.0458851054364544</c:v>
                </c:pt>
                <c:pt idx="4495">
                  <c:v>1.202111669371007</c:v>
                </c:pt>
                <c:pt idx="4496">
                  <c:v>-0.50741503507900632</c:v>
                </c:pt>
                <c:pt idx="4497">
                  <c:v>-18.1163407524677</c:v>
                </c:pt>
                <c:pt idx="4498">
                  <c:v>5.3641824810881644E-2</c:v>
                </c:pt>
                <c:pt idx="4499">
                  <c:v>2.2795918149207068</c:v>
                </c:pt>
                <c:pt idx="4500">
                  <c:v>-2.8252929769148238</c:v>
                </c:pt>
                <c:pt idx="4501">
                  <c:v>-4.8710348141840996</c:v>
                </c:pt>
                <c:pt idx="4502">
                  <c:v>2.784202192632165</c:v>
                </c:pt>
                <c:pt idx="4503">
                  <c:v>-7.3932673383216354</c:v>
                </c:pt>
                <c:pt idx="4504">
                  <c:v>-4.4624451318026814</c:v>
                </c:pt>
                <c:pt idx="4505">
                  <c:v>0.80078056540448017</c:v>
                </c:pt>
                <c:pt idx="4506">
                  <c:v>1.1759017267231542</c:v>
                </c:pt>
                <c:pt idx="4507">
                  <c:v>2.3735464085219888</c:v>
                </c:pt>
                <c:pt idx="4508">
                  <c:v>1.4650665097157827</c:v>
                </c:pt>
                <c:pt idx="4509">
                  <c:v>2.3030113387811895</c:v>
                </c:pt>
                <c:pt idx="4510">
                  <c:v>9.2330868667417576E-2</c:v>
                </c:pt>
                <c:pt idx="4511">
                  <c:v>-0.36283894478981438</c:v>
                </c:pt>
                <c:pt idx="4512">
                  <c:v>0.11967810768544496</c:v>
                </c:pt>
                <c:pt idx="4513">
                  <c:v>1.1584727206929699</c:v>
                </c:pt>
                <c:pt idx="4514">
                  <c:v>8.149170776722741</c:v>
                </c:pt>
                <c:pt idx="4515">
                  <c:v>0.37460083074473971</c:v>
                </c:pt>
                <c:pt idx="4516">
                  <c:v>-0.55922235910666984</c:v>
                </c:pt>
                <c:pt idx="4517">
                  <c:v>2.0233054810550755</c:v>
                </c:pt>
                <c:pt idx="4518">
                  <c:v>4.1354402816821079</c:v>
                </c:pt>
                <c:pt idx="4519">
                  <c:v>2.8243857626778208</c:v>
                </c:pt>
                <c:pt idx="4520">
                  <c:v>2.6496303954458398</c:v>
                </c:pt>
                <c:pt idx="4521">
                  <c:v>9.7183067745896494</c:v>
                </c:pt>
                <c:pt idx="4522">
                  <c:v>-5.0034623909454155</c:v>
                </c:pt>
                <c:pt idx="4523">
                  <c:v>9.2665915617848782</c:v>
                </c:pt>
                <c:pt idx="4524">
                  <c:v>-3.6503947537805317</c:v>
                </c:pt>
                <c:pt idx="4525">
                  <c:v>1.4535741518243839</c:v>
                </c:pt>
                <c:pt idx="4526">
                  <c:v>6.4899405713491518</c:v>
                </c:pt>
                <c:pt idx="4527">
                  <c:v>0.47203637952038946</c:v>
                </c:pt>
                <c:pt idx="4528">
                  <c:v>2.4718554220947908</c:v>
                </c:pt>
                <c:pt idx="4529">
                  <c:v>5.499008364703883</c:v>
                </c:pt>
                <c:pt idx="4530">
                  <c:v>2.7881430894172468</c:v>
                </c:pt>
                <c:pt idx="4531">
                  <c:v>5.5145771545993512</c:v>
                </c:pt>
                <c:pt idx="4532">
                  <c:v>3.1515465283904831</c:v>
                </c:pt>
                <c:pt idx="4533">
                  <c:v>-2.4491731028994934</c:v>
                </c:pt>
                <c:pt idx="4534">
                  <c:v>2.3027262696876107</c:v>
                </c:pt>
                <c:pt idx="4535">
                  <c:v>-4.516996730754542</c:v>
                </c:pt>
                <c:pt idx="4536">
                  <c:v>5.551177428711739</c:v>
                </c:pt>
                <c:pt idx="4537">
                  <c:v>2.550321671736441</c:v>
                </c:pt>
                <c:pt idx="4538">
                  <c:v>1.2614327223817412</c:v>
                </c:pt>
                <c:pt idx="4539">
                  <c:v>1.615948867583981</c:v>
                </c:pt>
                <c:pt idx="4540">
                  <c:v>-0.7124080706774123</c:v>
                </c:pt>
                <c:pt idx="4541">
                  <c:v>-4.3007351700887284</c:v>
                </c:pt>
                <c:pt idx="4542">
                  <c:v>1.3688365417199577</c:v>
                </c:pt>
                <c:pt idx="4543">
                  <c:v>-8.8393492684632662</c:v>
                </c:pt>
                <c:pt idx="4544">
                  <c:v>3.4634399659747857</c:v>
                </c:pt>
                <c:pt idx="4545">
                  <c:v>0.2171619930155515</c:v>
                </c:pt>
                <c:pt idx="4546">
                  <c:v>0.4427409169435208</c:v>
                </c:pt>
                <c:pt idx="4547">
                  <c:v>4.4010295035523939</c:v>
                </c:pt>
                <c:pt idx="4548">
                  <c:v>-7.5298983988942041</c:v>
                </c:pt>
                <c:pt idx="4549">
                  <c:v>3.8557766694148654</c:v>
                </c:pt>
                <c:pt idx="4550">
                  <c:v>18.291407942811858</c:v>
                </c:pt>
                <c:pt idx="4551">
                  <c:v>-2.9033357242308995</c:v>
                </c:pt>
                <c:pt idx="4552">
                  <c:v>-7.1570844734173278</c:v>
                </c:pt>
                <c:pt idx="4553">
                  <c:v>-1.0305502695389492</c:v>
                </c:pt>
                <c:pt idx="4554">
                  <c:v>2.4155729965767563</c:v>
                </c:pt>
                <c:pt idx="4555">
                  <c:v>2.1109358508238785</c:v>
                </c:pt>
                <c:pt idx="4556">
                  <c:v>-57.522612877349943</c:v>
                </c:pt>
                <c:pt idx="4557">
                  <c:v>-12.98302354497315</c:v>
                </c:pt>
                <c:pt idx="4558">
                  <c:v>-3.7659761720561846E-2</c:v>
                </c:pt>
                <c:pt idx="4559">
                  <c:v>4.2824219134371759</c:v>
                </c:pt>
                <c:pt idx="4560">
                  <c:v>-11.117619907379549</c:v>
                </c:pt>
                <c:pt idx="4561">
                  <c:v>-1.3445086535848958</c:v>
                </c:pt>
                <c:pt idx="4562">
                  <c:v>17.022449259431852</c:v>
                </c:pt>
                <c:pt idx="4563">
                  <c:v>2.7200273486729287</c:v>
                </c:pt>
                <c:pt idx="4564">
                  <c:v>-1.0509249557357663</c:v>
                </c:pt>
                <c:pt idx="4565">
                  <c:v>0.58006532521444854</c:v>
                </c:pt>
                <c:pt idx="4566">
                  <c:v>-3.051936183605136</c:v>
                </c:pt>
                <c:pt idx="4567">
                  <c:v>2.3082785823029752</c:v>
                </c:pt>
                <c:pt idx="4568">
                  <c:v>-0.8700870633753226</c:v>
                </c:pt>
                <c:pt idx="4569">
                  <c:v>3.8478396784391578</c:v>
                </c:pt>
                <c:pt idx="4570">
                  <c:v>2.2187397196224055</c:v>
                </c:pt>
                <c:pt idx="4571">
                  <c:v>5.0038424007381224</c:v>
                </c:pt>
                <c:pt idx="4572">
                  <c:v>-6.6728514459183401</c:v>
                </c:pt>
                <c:pt idx="4573">
                  <c:v>-7.7715227433287737E-2</c:v>
                </c:pt>
                <c:pt idx="4574">
                  <c:v>7.7057902233928672</c:v>
                </c:pt>
                <c:pt idx="4575">
                  <c:v>2.4275093073432714</c:v>
                </c:pt>
                <c:pt idx="4576">
                  <c:v>-0.56485522249892028</c:v>
                </c:pt>
                <c:pt idx="4577">
                  <c:v>2.6528604012425916</c:v>
                </c:pt>
                <c:pt idx="4578">
                  <c:v>2.7116841656453516</c:v>
                </c:pt>
                <c:pt idx="4579">
                  <c:v>-1.6561146831150921</c:v>
                </c:pt>
                <c:pt idx="4580">
                  <c:v>3.7161774940332322</c:v>
                </c:pt>
                <c:pt idx="4581">
                  <c:v>0.29731250664005415</c:v>
                </c:pt>
                <c:pt idx="4582">
                  <c:v>-0.86542085492673948</c:v>
                </c:pt>
                <c:pt idx="4583">
                  <c:v>6.8277934312936992</c:v>
                </c:pt>
                <c:pt idx="4584">
                  <c:v>-6.659362344731619</c:v>
                </c:pt>
                <c:pt idx="4585">
                  <c:v>-3.3518820744094597</c:v>
                </c:pt>
                <c:pt idx="4586">
                  <c:v>9.3459824676656638</c:v>
                </c:pt>
                <c:pt idx="4587">
                  <c:v>-17.926981281803066</c:v>
                </c:pt>
                <c:pt idx="4588">
                  <c:v>-2.3530774196813269</c:v>
                </c:pt>
                <c:pt idx="4589">
                  <c:v>-29.409165592094922</c:v>
                </c:pt>
                <c:pt idx="4590">
                  <c:v>-2.3458546903380437</c:v>
                </c:pt>
                <c:pt idx="4591">
                  <c:v>2.197549043595231</c:v>
                </c:pt>
                <c:pt idx="4592">
                  <c:v>-2.574030894299085</c:v>
                </c:pt>
                <c:pt idx="4593">
                  <c:v>2.6825411801761305</c:v>
                </c:pt>
                <c:pt idx="4594">
                  <c:v>18.707600505706338</c:v>
                </c:pt>
                <c:pt idx="4595">
                  <c:v>7.7687008987069817</c:v>
                </c:pt>
                <c:pt idx="4596">
                  <c:v>0.9194190741969237</c:v>
                </c:pt>
                <c:pt idx="4597">
                  <c:v>0.64041861348562179</c:v>
                </c:pt>
                <c:pt idx="4598">
                  <c:v>2.4574086378235478</c:v>
                </c:pt>
                <c:pt idx="4599">
                  <c:v>2.0840301686951079</c:v>
                </c:pt>
                <c:pt idx="4600">
                  <c:v>2.8699315002677537</c:v>
                </c:pt>
                <c:pt idx="4601">
                  <c:v>1.2328145866764544</c:v>
                </c:pt>
                <c:pt idx="4602">
                  <c:v>3.1758874061528104</c:v>
                </c:pt>
                <c:pt idx="4603">
                  <c:v>-2.3242703712530499</c:v>
                </c:pt>
                <c:pt idx="4604">
                  <c:v>4.4047106144087991</c:v>
                </c:pt>
                <c:pt idx="4605">
                  <c:v>0.33039447618023132</c:v>
                </c:pt>
                <c:pt idx="4606">
                  <c:v>-5.0983519072257764</c:v>
                </c:pt>
                <c:pt idx="4607">
                  <c:v>1.1189157111464709</c:v>
                </c:pt>
                <c:pt idx="4608">
                  <c:v>-2.8601600365236095</c:v>
                </c:pt>
                <c:pt idx="4609">
                  <c:v>-1.8612882683286784</c:v>
                </c:pt>
                <c:pt idx="4610">
                  <c:v>-4.8426022468285623</c:v>
                </c:pt>
                <c:pt idx="4611">
                  <c:v>-1.8464239552850756</c:v>
                </c:pt>
                <c:pt idx="4612">
                  <c:v>2.2841321244449233</c:v>
                </c:pt>
                <c:pt idx="4613">
                  <c:v>-0.32475479040097355</c:v>
                </c:pt>
                <c:pt idx="4614">
                  <c:v>3.1082673174457369</c:v>
                </c:pt>
                <c:pt idx="4615">
                  <c:v>-6.1649950465977952</c:v>
                </c:pt>
                <c:pt idx="4616">
                  <c:v>-11.351879987446509</c:v>
                </c:pt>
                <c:pt idx="4617">
                  <c:v>-3.6712166861970275</c:v>
                </c:pt>
                <c:pt idx="4618">
                  <c:v>7.8349043829649645</c:v>
                </c:pt>
                <c:pt idx="4619">
                  <c:v>2.3030568062643226</c:v>
                </c:pt>
                <c:pt idx="4620">
                  <c:v>0.15817275050180513</c:v>
                </c:pt>
                <c:pt idx="4621">
                  <c:v>-4.5704221614207654</c:v>
                </c:pt>
                <c:pt idx="4622">
                  <c:v>4.6274784558837609</c:v>
                </c:pt>
                <c:pt idx="4623">
                  <c:v>7.8892041715334926E-3</c:v>
                </c:pt>
                <c:pt idx="4624">
                  <c:v>6.7809792795230379</c:v>
                </c:pt>
                <c:pt idx="4625">
                  <c:v>-7.4004582207320624</c:v>
                </c:pt>
                <c:pt idx="4626">
                  <c:v>-1.6425768060776704</c:v>
                </c:pt>
                <c:pt idx="4627">
                  <c:v>-21.103841266186222</c:v>
                </c:pt>
                <c:pt idx="4628">
                  <c:v>-2.3952555411313767</c:v>
                </c:pt>
                <c:pt idx="4629">
                  <c:v>4.883657496915518</c:v>
                </c:pt>
                <c:pt idx="4630">
                  <c:v>-8.9983237209661269</c:v>
                </c:pt>
                <c:pt idx="4631">
                  <c:v>-5.7334382838281783</c:v>
                </c:pt>
                <c:pt idx="4632">
                  <c:v>-0.59938873307156371</c:v>
                </c:pt>
                <c:pt idx="4633">
                  <c:v>2.5945769096334601</c:v>
                </c:pt>
                <c:pt idx="4634">
                  <c:v>1.1374592322925565</c:v>
                </c:pt>
                <c:pt idx="4635">
                  <c:v>-8.0959733805834162</c:v>
                </c:pt>
                <c:pt idx="4636">
                  <c:v>1.4254707547131176</c:v>
                </c:pt>
                <c:pt idx="4637">
                  <c:v>-5.3952477175817819</c:v>
                </c:pt>
                <c:pt idx="4638">
                  <c:v>-0.183463459904047</c:v>
                </c:pt>
                <c:pt idx="4639">
                  <c:v>-3.187927064685212</c:v>
                </c:pt>
                <c:pt idx="4640">
                  <c:v>-7.2156228692150961</c:v>
                </c:pt>
                <c:pt idx="4641">
                  <c:v>4.0299369164248162</c:v>
                </c:pt>
                <c:pt idx="4642">
                  <c:v>3.9049508686385366</c:v>
                </c:pt>
                <c:pt idx="4643">
                  <c:v>0.38428961958483399</c:v>
                </c:pt>
                <c:pt idx="4644">
                  <c:v>-0.94533585732621361</c:v>
                </c:pt>
                <c:pt idx="4645">
                  <c:v>-6.9067873854931179</c:v>
                </c:pt>
                <c:pt idx="4646">
                  <c:v>-9.0944545605504459</c:v>
                </c:pt>
                <c:pt idx="4647">
                  <c:v>-4.0586124721743886</c:v>
                </c:pt>
                <c:pt idx="4648">
                  <c:v>2.4494031785014982</c:v>
                </c:pt>
                <c:pt idx="4649">
                  <c:v>-0.82057373304542125</c:v>
                </c:pt>
                <c:pt idx="4650">
                  <c:v>-3.8163283423990748</c:v>
                </c:pt>
                <c:pt idx="4651">
                  <c:v>-4.8428340944595618</c:v>
                </c:pt>
                <c:pt idx="4652">
                  <c:v>-3.0941808046525807</c:v>
                </c:pt>
                <c:pt idx="4653">
                  <c:v>2.5189204565832597</c:v>
                </c:pt>
                <c:pt idx="4654">
                  <c:v>0.3279819325319977</c:v>
                </c:pt>
                <c:pt idx="4655">
                  <c:v>-13.053454410073471</c:v>
                </c:pt>
                <c:pt idx="4656">
                  <c:v>4.6633185364201637</c:v>
                </c:pt>
                <c:pt idx="4657">
                  <c:v>4.0745775856441924</c:v>
                </c:pt>
                <c:pt idx="4658">
                  <c:v>-17.317980929389122</c:v>
                </c:pt>
                <c:pt idx="4659">
                  <c:v>6.9404472259174383</c:v>
                </c:pt>
                <c:pt idx="4660">
                  <c:v>6.7853311016154976</c:v>
                </c:pt>
                <c:pt idx="4661">
                  <c:v>-0.15917477525430002</c:v>
                </c:pt>
                <c:pt idx="4662">
                  <c:v>4.3947953368085564</c:v>
                </c:pt>
                <c:pt idx="4663">
                  <c:v>-0.39768745920315496</c:v>
                </c:pt>
                <c:pt idx="4664">
                  <c:v>0.42815030720430514</c:v>
                </c:pt>
                <c:pt idx="4665">
                  <c:v>5.2366699998007533</c:v>
                </c:pt>
                <c:pt idx="4666">
                  <c:v>2.1163499249125977</c:v>
                </c:pt>
                <c:pt idx="4667">
                  <c:v>-0.32439703728169889</c:v>
                </c:pt>
                <c:pt idx="4668">
                  <c:v>-1.2454556734742823</c:v>
                </c:pt>
                <c:pt idx="4669">
                  <c:v>10.967832306630683</c:v>
                </c:pt>
                <c:pt idx="4670">
                  <c:v>-1.9781911716365244</c:v>
                </c:pt>
                <c:pt idx="4671">
                  <c:v>5.2895313047049939</c:v>
                </c:pt>
                <c:pt idx="4672">
                  <c:v>-77.880866183943823</c:v>
                </c:pt>
                <c:pt idx="4673">
                  <c:v>1.4026750707679412</c:v>
                </c:pt>
                <c:pt idx="4674">
                  <c:v>0.48926846956244674</c:v>
                </c:pt>
                <c:pt idx="4675">
                  <c:v>11.817718821708496</c:v>
                </c:pt>
                <c:pt idx="4676">
                  <c:v>-1.8688329687517609</c:v>
                </c:pt>
                <c:pt idx="4677">
                  <c:v>3.4748929182681252</c:v>
                </c:pt>
                <c:pt idx="4678">
                  <c:v>2.6686069386404796</c:v>
                </c:pt>
                <c:pt idx="4679">
                  <c:v>3.8912308648248199</c:v>
                </c:pt>
                <c:pt idx="4680">
                  <c:v>-3.1512173583570728</c:v>
                </c:pt>
                <c:pt idx="4681">
                  <c:v>-2.8757100606226942</c:v>
                </c:pt>
                <c:pt idx="4682">
                  <c:v>-2.9070666007338275</c:v>
                </c:pt>
                <c:pt idx="4683">
                  <c:v>7.8522102590929563</c:v>
                </c:pt>
                <c:pt idx="4684">
                  <c:v>-17.382150161205651</c:v>
                </c:pt>
                <c:pt idx="4685">
                  <c:v>4.0217195851065526</c:v>
                </c:pt>
                <c:pt idx="4686">
                  <c:v>-21.54092727463977</c:v>
                </c:pt>
                <c:pt idx="4687">
                  <c:v>4.966001363388088</c:v>
                </c:pt>
                <c:pt idx="4688">
                  <c:v>-21.749791856069848</c:v>
                </c:pt>
                <c:pt idx="4689">
                  <c:v>-7.5270717618736569</c:v>
                </c:pt>
                <c:pt idx="4690">
                  <c:v>0.79586701899924606</c:v>
                </c:pt>
                <c:pt idx="4691">
                  <c:v>4.2119837348788565</c:v>
                </c:pt>
                <c:pt idx="4692">
                  <c:v>1.0864521677230812</c:v>
                </c:pt>
                <c:pt idx="4693">
                  <c:v>5.8008041205435319</c:v>
                </c:pt>
                <c:pt idx="4694">
                  <c:v>0.17015005270364725</c:v>
                </c:pt>
                <c:pt idx="4695">
                  <c:v>1.4489708444256593</c:v>
                </c:pt>
                <c:pt idx="4696">
                  <c:v>2.4357053240176327</c:v>
                </c:pt>
                <c:pt idx="4697">
                  <c:v>1.1583720200755181</c:v>
                </c:pt>
                <c:pt idx="4698">
                  <c:v>-0.27993789003983238</c:v>
                </c:pt>
                <c:pt idx="4699">
                  <c:v>2.1766683777019011</c:v>
                </c:pt>
                <c:pt idx="4700">
                  <c:v>2.1475063968946984</c:v>
                </c:pt>
                <c:pt idx="4701">
                  <c:v>3.968884765533474</c:v>
                </c:pt>
                <c:pt idx="4702">
                  <c:v>-2.8872156232441455</c:v>
                </c:pt>
                <c:pt idx="4703">
                  <c:v>-5.8331534847226294</c:v>
                </c:pt>
                <c:pt idx="4704">
                  <c:v>5.7936878009073212E-2</c:v>
                </c:pt>
                <c:pt idx="4705">
                  <c:v>-3.9377126682430372</c:v>
                </c:pt>
                <c:pt idx="4706">
                  <c:v>-3.9503205615632311</c:v>
                </c:pt>
                <c:pt idx="4707">
                  <c:v>2.9408141736682154</c:v>
                </c:pt>
                <c:pt idx="4708">
                  <c:v>0.94059237381256366</c:v>
                </c:pt>
                <c:pt idx="4709">
                  <c:v>0.93589208899383891</c:v>
                </c:pt>
                <c:pt idx="4710">
                  <c:v>-5.0649866169002848</c:v>
                </c:pt>
                <c:pt idx="4711">
                  <c:v>-7.1053390723169798</c:v>
                </c:pt>
                <c:pt idx="4712">
                  <c:v>3.0163848367502339</c:v>
                </c:pt>
                <c:pt idx="4713">
                  <c:v>-1.1241773688093843</c:v>
                </c:pt>
                <c:pt idx="4714">
                  <c:v>-2.8781741512644459</c:v>
                </c:pt>
                <c:pt idx="4715">
                  <c:v>2.4432885186989921</c:v>
                </c:pt>
                <c:pt idx="4716">
                  <c:v>-2.6226711772686002</c:v>
                </c:pt>
                <c:pt idx="4717">
                  <c:v>-10.384125909917756</c:v>
                </c:pt>
                <c:pt idx="4718">
                  <c:v>-2.3801905142721012</c:v>
                </c:pt>
                <c:pt idx="4719">
                  <c:v>-6.6018735825954877</c:v>
                </c:pt>
                <c:pt idx="4720">
                  <c:v>-8.3013920462932447</c:v>
                </c:pt>
                <c:pt idx="4721">
                  <c:v>-1.3483153916599662</c:v>
                </c:pt>
                <c:pt idx="4722">
                  <c:v>6.4244280843823702</c:v>
                </c:pt>
                <c:pt idx="4723">
                  <c:v>-4.7272470236614481</c:v>
                </c:pt>
                <c:pt idx="4724">
                  <c:v>-5.9484830369849391</c:v>
                </c:pt>
                <c:pt idx="4725">
                  <c:v>0.75176323623840346</c:v>
                </c:pt>
                <c:pt idx="4726">
                  <c:v>-0.71575753323162417</c:v>
                </c:pt>
                <c:pt idx="4727">
                  <c:v>2.9412075343707613</c:v>
                </c:pt>
                <c:pt idx="4728">
                  <c:v>-5.9390556119197129</c:v>
                </c:pt>
                <c:pt idx="4729">
                  <c:v>4.7740603499141656</c:v>
                </c:pt>
                <c:pt idx="4730">
                  <c:v>18.61827729842895</c:v>
                </c:pt>
                <c:pt idx="4731">
                  <c:v>-2.0367556603370218</c:v>
                </c:pt>
                <c:pt idx="4732">
                  <c:v>2.4754181266032163</c:v>
                </c:pt>
                <c:pt idx="4733">
                  <c:v>0.22886389569072207</c:v>
                </c:pt>
                <c:pt idx="4734">
                  <c:v>3.7752513142930297</c:v>
                </c:pt>
                <c:pt idx="4735">
                  <c:v>7.6757904181269652</c:v>
                </c:pt>
                <c:pt idx="4736">
                  <c:v>0.39512491230826186</c:v>
                </c:pt>
                <c:pt idx="4737">
                  <c:v>31.303457558732603</c:v>
                </c:pt>
                <c:pt idx="4738">
                  <c:v>2.3984154735331771</c:v>
                </c:pt>
                <c:pt idx="4739">
                  <c:v>10.459449229673439</c:v>
                </c:pt>
                <c:pt idx="4740">
                  <c:v>10.415316961368291</c:v>
                </c:pt>
                <c:pt idx="4741">
                  <c:v>2.6684649609106685</c:v>
                </c:pt>
                <c:pt idx="4742">
                  <c:v>0.69352782933073343</c:v>
                </c:pt>
                <c:pt idx="4743">
                  <c:v>-0.50923792366086218</c:v>
                </c:pt>
                <c:pt idx="4744">
                  <c:v>-2.788727789166316</c:v>
                </c:pt>
                <c:pt idx="4745">
                  <c:v>-3.7851597198605731</c:v>
                </c:pt>
                <c:pt idx="4746">
                  <c:v>-8.0935142165546665</c:v>
                </c:pt>
                <c:pt idx="4747">
                  <c:v>2.3486373320278915</c:v>
                </c:pt>
                <c:pt idx="4748">
                  <c:v>-2.2592079851411597</c:v>
                </c:pt>
                <c:pt idx="4749">
                  <c:v>2.5162449333840442</c:v>
                </c:pt>
                <c:pt idx="4750">
                  <c:v>-0.49661734145139746</c:v>
                </c:pt>
                <c:pt idx="4751">
                  <c:v>-5.035012181548197</c:v>
                </c:pt>
                <c:pt idx="4752">
                  <c:v>1.2364423647647129</c:v>
                </c:pt>
                <c:pt idx="4753">
                  <c:v>-2.4639990924166284</c:v>
                </c:pt>
                <c:pt idx="4754">
                  <c:v>-1.9641541955331405</c:v>
                </c:pt>
                <c:pt idx="4755">
                  <c:v>3.1111080268260878</c:v>
                </c:pt>
                <c:pt idx="4756">
                  <c:v>2.4326980491055963</c:v>
                </c:pt>
                <c:pt idx="4757">
                  <c:v>15.292126790537793</c:v>
                </c:pt>
                <c:pt idx="4758">
                  <c:v>2.5321051139555522</c:v>
                </c:pt>
                <c:pt idx="4759">
                  <c:v>19.076831525770245</c:v>
                </c:pt>
                <c:pt idx="4760">
                  <c:v>-9.8783325411615266</c:v>
                </c:pt>
                <c:pt idx="4761">
                  <c:v>-5.1996624090436967</c:v>
                </c:pt>
                <c:pt idx="4762">
                  <c:v>3.4782193871773899</c:v>
                </c:pt>
                <c:pt idx="4763">
                  <c:v>1.463217549067906</c:v>
                </c:pt>
                <c:pt idx="4764">
                  <c:v>-7.7345049072131786</c:v>
                </c:pt>
                <c:pt idx="4765">
                  <c:v>3.4327002439018912</c:v>
                </c:pt>
                <c:pt idx="4766">
                  <c:v>-17.638312331601696</c:v>
                </c:pt>
                <c:pt idx="4767">
                  <c:v>2.4409266118829578</c:v>
                </c:pt>
                <c:pt idx="4768">
                  <c:v>2.8351040103406859</c:v>
                </c:pt>
                <c:pt idx="4769">
                  <c:v>-3.326097288178758</c:v>
                </c:pt>
                <c:pt idx="4770">
                  <c:v>-7.8641120205239901</c:v>
                </c:pt>
                <c:pt idx="4771">
                  <c:v>5.5888384342237885</c:v>
                </c:pt>
                <c:pt idx="4772">
                  <c:v>-10.108436203285848</c:v>
                </c:pt>
                <c:pt idx="4773">
                  <c:v>-1.8562397236089367</c:v>
                </c:pt>
                <c:pt idx="4774">
                  <c:v>-1.6696388696993552</c:v>
                </c:pt>
                <c:pt idx="4775">
                  <c:v>-5.4984779560897294</c:v>
                </c:pt>
                <c:pt idx="4776">
                  <c:v>4.7801091916741569</c:v>
                </c:pt>
                <c:pt idx="4777">
                  <c:v>-6.2633417629410246</c:v>
                </c:pt>
                <c:pt idx="4778">
                  <c:v>-2.8456156790286968</c:v>
                </c:pt>
                <c:pt idx="4779">
                  <c:v>-4.8110663194994601</c:v>
                </c:pt>
                <c:pt idx="4780">
                  <c:v>4.1851097370878705</c:v>
                </c:pt>
                <c:pt idx="4781">
                  <c:v>-6.0710681236162003</c:v>
                </c:pt>
                <c:pt idx="4782">
                  <c:v>0.27572468443820242</c:v>
                </c:pt>
                <c:pt idx="4783">
                  <c:v>-2.2006410405569312</c:v>
                </c:pt>
                <c:pt idx="4784">
                  <c:v>2.5715163325399999</c:v>
                </c:pt>
                <c:pt idx="4785">
                  <c:v>1.391901165807127</c:v>
                </c:pt>
                <c:pt idx="4786">
                  <c:v>4.0010921866199851</c:v>
                </c:pt>
                <c:pt idx="4787">
                  <c:v>-6.9588520616883471</c:v>
                </c:pt>
                <c:pt idx="4788">
                  <c:v>1.96544375649448</c:v>
                </c:pt>
                <c:pt idx="4789">
                  <c:v>-4.9067172678509223</c:v>
                </c:pt>
                <c:pt idx="4790">
                  <c:v>-3.8208066992096406</c:v>
                </c:pt>
                <c:pt idx="4791">
                  <c:v>3.3723004466350091</c:v>
                </c:pt>
                <c:pt idx="4792">
                  <c:v>0.54797312607561821</c:v>
                </c:pt>
                <c:pt idx="4793">
                  <c:v>8.0015350796869456</c:v>
                </c:pt>
                <c:pt idx="4794">
                  <c:v>1.5008715144202682</c:v>
                </c:pt>
                <c:pt idx="4795">
                  <c:v>4.5159704825701965</c:v>
                </c:pt>
                <c:pt idx="4796">
                  <c:v>-6.583236958275279</c:v>
                </c:pt>
                <c:pt idx="4797">
                  <c:v>-8.8482937166539557</c:v>
                </c:pt>
                <c:pt idx="4798">
                  <c:v>-7.0818109383886565</c:v>
                </c:pt>
                <c:pt idx="4799">
                  <c:v>5.9487592248925978</c:v>
                </c:pt>
                <c:pt idx="4800">
                  <c:v>10.00143130351843</c:v>
                </c:pt>
                <c:pt idx="4801">
                  <c:v>-4.6532580355666369</c:v>
                </c:pt>
                <c:pt idx="4802">
                  <c:v>-4.1001368626660479</c:v>
                </c:pt>
                <c:pt idx="4803">
                  <c:v>2.0769896383725523</c:v>
                </c:pt>
                <c:pt idx="4804">
                  <c:v>2.4589583918183706</c:v>
                </c:pt>
                <c:pt idx="4805">
                  <c:v>-12.082204664468833</c:v>
                </c:pt>
                <c:pt idx="4806">
                  <c:v>-2.7227071778052192</c:v>
                </c:pt>
                <c:pt idx="4807">
                  <c:v>6.7409397544240335</c:v>
                </c:pt>
                <c:pt idx="4808">
                  <c:v>4.3631016368166797</c:v>
                </c:pt>
                <c:pt idx="4809">
                  <c:v>-3.8205727691829736</c:v>
                </c:pt>
                <c:pt idx="4810">
                  <c:v>1.0932721978087301</c:v>
                </c:pt>
                <c:pt idx="4811">
                  <c:v>-0.34057975766410209</c:v>
                </c:pt>
                <c:pt idx="4812">
                  <c:v>-8.090488044054112</c:v>
                </c:pt>
                <c:pt idx="4813">
                  <c:v>-10.363888720991454</c:v>
                </c:pt>
                <c:pt idx="4814">
                  <c:v>-1.3076966151585765</c:v>
                </c:pt>
                <c:pt idx="4815">
                  <c:v>4.321891943618354</c:v>
                </c:pt>
                <c:pt idx="4816">
                  <c:v>-18.439064167058248</c:v>
                </c:pt>
                <c:pt idx="4817">
                  <c:v>3.527199857961719</c:v>
                </c:pt>
                <c:pt idx="4818">
                  <c:v>-13.756948996759263</c:v>
                </c:pt>
                <c:pt idx="4819">
                  <c:v>1.4882718541971229</c:v>
                </c:pt>
                <c:pt idx="4820">
                  <c:v>0.45304179063244021</c:v>
                </c:pt>
                <c:pt idx="4821">
                  <c:v>1.2176735753747749</c:v>
                </c:pt>
                <c:pt idx="4822">
                  <c:v>4.6627417958415549</c:v>
                </c:pt>
                <c:pt idx="4823">
                  <c:v>4.7110344823000077</c:v>
                </c:pt>
                <c:pt idx="4824">
                  <c:v>-0.25408451325921533</c:v>
                </c:pt>
                <c:pt idx="4825">
                  <c:v>-1.6500041726112897</c:v>
                </c:pt>
                <c:pt idx="4826">
                  <c:v>2.8422235844022339</c:v>
                </c:pt>
                <c:pt idx="4827">
                  <c:v>0.83248437097545036</c:v>
                </c:pt>
                <c:pt idx="4828">
                  <c:v>2.2157572917388819</c:v>
                </c:pt>
                <c:pt idx="4829">
                  <c:v>-13.787342246136333</c:v>
                </c:pt>
                <c:pt idx="4830">
                  <c:v>0.8570804994041481</c:v>
                </c:pt>
                <c:pt idx="4831">
                  <c:v>-1.4594274123152786</c:v>
                </c:pt>
                <c:pt idx="4832">
                  <c:v>1.7309369917648638</c:v>
                </c:pt>
                <c:pt idx="4833">
                  <c:v>0.49447621826416821</c:v>
                </c:pt>
                <c:pt idx="4834">
                  <c:v>3.0488784832212161</c:v>
                </c:pt>
                <c:pt idx="4835">
                  <c:v>-0.9732121713154811</c:v>
                </c:pt>
                <c:pt idx="4836">
                  <c:v>-2.3109851569636959</c:v>
                </c:pt>
                <c:pt idx="4837">
                  <c:v>-0.84538970077817055</c:v>
                </c:pt>
                <c:pt idx="4838">
                  <c:v>1.5864888448944896</c:v>
                </c:pt>
                <c:pt idx="4839">
                  <c:v>-2.860682589329258</c:v>
                </c:pt>
                <c:pt idx="4840">
                  <c:v>2.1056070690872417</c:v>
                </c:pt>
                <c:pt idx="4841">
                  <c:v>-16.692690052194806</c:v>
                </c:pt>
                <c:pt idx="4842">
                  <c:v>5.7878839518795218</c:v>
                </c:pt>
                <c:pt idx="4843">
                  <c:v>10.206874033480318</c:v>
                </c:pt>
                <c:pt idx="4844">
                  <c:v>-7.4010790310373551</c:v>
                </c:pt>
                <c:pt idx="4845">
                  <c:v>-0.86207917627338304</c:v>
                </c:pt>
                <c:pt idx="4846">
                  <c:v>-20.986258367145908</c:v>
                </c:pt>
                <c:pt idx="4847">
                  <c:v>-6.4164373365637744</c:v>
                </c:pt>
                <c:pt idx="4848">
                  <c:v>3.4600953937308532</c:v>
                </c:pt>
                <c:pt idx="4849">
                  <c:v>8.4449282895043041</c:v>
                </c:pt>
                <c:pt idx="4850">
                  <c:v>-3.8515955977636196</c:v>
                </c:pt>
                <c:pt idx="4851">
                  <c:v>3.2873916852593652</c:v>
                </c:pt>
                <c:pt idx="4852">
                  <c:v>5.5670894259107229</c:v>
                </c:pt>
                <c:pt idx="4853">
                  <c:v>7.11034717069262</c:v>
                </c:pt>
                <c:pt idx="4854">
                  <c:v>-4.9393327927396342</c:v>
                </c:pt>
                <c:pt idx="4855">
                  <c:v>-1.8312929069648334</c:v>
                </c:pt>
                <c:pt idx="4856">
                  <c:v>1.6917749072961783</c:v>
                </c:pt>
                <c:pt idx="4857">
                  <c:v>-1.5884376017497175</c:v>
                </c:pt>
                <c:pt idx="4858">
                  <c:v>4.6948219501600477</c:v>
                </c:pt>
                <c:pt idx="4859">
                  <c:v>2.1957386967396673</c:v>
                </c:pt>
                <c:pt idx="4860">
                  <c:v>2.7703322732295277</c:v>
                </c:pt>
                <c:pt idx="4861">
                  <c:v>0.45081837589070517</c:v>
                </c:pt>
                <c:pt idx="4862">
                  <c:v>2.2990043034668872</c:v>
                </c:pt>
                <c:pt idx="4863">
                  <c:v>9.6834363708472893</c:v>
                </c:pt>
                <c:pt idx="4864">
                  <c:v>5.6485029720006992</c:v>
                </c:pt>
                <c:pt idx="4865">
                  <c:v>-2.0233180327992528</c:v>
                </c:pt>
                <c:pt idx="4866">
                  <c:v>-8.9837345614045319</c:v>
                </c:pt>
                <c:pt idx="4867">
                  <c:v>5.0050711217004107</c:v>
                </c:pt>
                <c:pt idx="4868">
                  <c:v>2.5301029854767023</c:v>
                </c:pt>
                <c:pt idx="4869">
                  <c:v>4.4697275625301671</c:v>
                </c:pt>
                <c:pt idx="4870">
                  <c:v>-4.4641834466252561</c:v>
                </c:pt>
                <c:pt idx="4871">
                  <c:v>-5.8504258922660171</c:v>
                </c:pt>
                <c:pt idx="4872">
                  <c:v>-4.356790607151936</c:v>
                </c:pt>
                <c:pt idx="4873">
                  <c:v>4.8201576644429593</c:v>
                </c:pt>
                <c:pt idx="4874">
                  <c:v>2.3323723481782537</c:v>
                </c:pt>
                <c:pt idx="4875">
                  <c:v>1.7007204127269659</c:v>
                </c:pt>
                <c:pt idx="4876">
                  <c:v>0.14056306853217393</c:v>
                </c:pt>
                <c:pt idx="4877">
                  <c:v>-8.9591342965599239</c:v>
                </c:pt>
                <c:pt idx="4878">
                  <c:v>-6.055529664855257</c:v>
                </c:pt>
                <c:pt idx="4879">
                  <c:v>-0.51455995167928847</c:v>
                </c:pt>
                <c:pt idx="4880">
                  <c:v>-3.2819737082057685</c:v>
                </c:pt>
                <c:pt idx="4881">
                  <c:v>5.9661073303281995</c:v>
                </c:pt>
                <c:pt idx="4882">
                  <c:v>-1.7953463404233787</c:v>
                </c:pt>
                <c:pt idx="4883">
                  <c:v>-6.7938093414190206</c:v>
                </c:pt>
                <c:pt idx="4884">
                  <c:v>16.568824555770377</c:v>
                </c:pt>
                <c:pt idx="4885">
                  <c:v>-1.3717208766669273</c:v>
                </c:pt>
                <c:pt idx="4886">
                  <c:v>1.3752715923351673</c:v>
                </c:pt>
                <c:pt idx="4887">
                  <c:v>2.4867551791876821</c:v>
                </c:pt>
                <c:pt idx="4888">
                  <c:v>3.744611309094978</c:v>
                </c:pt>
                <c:pt idx="4889">
                  <c:v>-5.3269378107876122</c:v>
                </c:pt>
                <c:pt idx="4890">
                  <c:v>-10.626929330212562</c:v>
                </c:pt>
                <c:pt idx="4891">
                  <c:v>-2.1992060447025779</c:v>
                </c:pt>
                <c:pt idx="4892">
                  <c:v>2.3393733759009763</c:v>
                </c:pt>
                <c:pt idx="4893">
                  <c:v>2.6970788806181787</c:v>
                </c:pt>
                <c:pt idx="4894">
                  <c:v>-4.6872930354808773</c:v>
                </c:pt>
                <c:pt idx="4895">
                  <c:v>-1.9311440609937591</c:v>
                </c:pt>
                <c:pt idx="4896">
                  <c:v>8.0416056360108001</c:v>
                </c:pt>
                <c:pt idx="4897">
                  <c:v>3.1551468712249431</c:v>
                </c:pt>
                <c:pt idx="4898">
                  <c:v>-1.7878009092670339</c:v>
                </c:pt>
                <c:pt idx="4899">
                  <c:v>2.3234573894063146</c:v>
                </c:pt>
                <c:pt idx="4900">
                  <c:v>-4.2490723800462149</c:v>
                </c:pt>
                <c:pt idx="4901">
                  <c:v>0.19209193871039076</c:v>
                </c:pt>
                <c:pt idx="4902">
                  <c:v>-7.063974598898568</c:v>
                </c:pt>
                <c:pt idx="4903">
                  <c:v>7.3829365515913281</c:v>
                </c:pt>
                <c:pt idx="4904">
                  <c:v>4.0993861381922159</c:v>
                </c:pt>
                <c:pt idx="4905">
                  <c:v>0.78259827645207736</c:v>
                </c:pt>
                <c:pt idx="4906">
                  <c:v>2.4844391094931666</c:v>
                </c:pt>
                <c:pt idx="4907">
                  <c:v>3.9250121680251766</c:v>
                </c:pt>
                <c:pt idx="4908">
                  <c:v>4.4325409466728019</c:v>
                </c:pt>
                <c:pt idx="4909">
                  <c:v>9.8780014702525989</c:v>
                </c:pt>
                <c:pt idx="4910">
                  <c:v>4.7521179762463106</c:v>
                </c:pt>
                <c:pt idx="4911">
                  <c:v>-9.232391972999622</c:v>
                </c:pt>
                <c:pt idx="4912">
                  <c:v>4.904492515701051</c:v>
                </c:pt>
                <c:pt idx="4913">
                  <c:v>-0.89896779017017536</c:v>
                </c:pt>
                <c:pt idx="4914">
                  <c:v>1.7627174669243288</c:v>
                </c:pt>
                <c:pt idx="4915">
                  <c:v>5.2024492080207096E-2</c:v>
                </c:pt>
                <c:pt idx="4916">
                  <c:v>5.6265104525615612</c:v>
                </c:pt>
                <c:pt idx="4917">
                  <c:v>-2.8239414569432881</c:v>
                </c:pt>
                <c:pt idx="4918">
                  <c:v>-2.0729089828524252</c:v>
                </c:pt>
                <c:pt idx="4919">
                  <c:v>-3.0296439573916132</c:v>
                </c:pt>
                <c:pt idx="4920">
                  <c:v>-7.0458855192207608</c:v>
                </c:pt>
                <c:pt idx="4921">
                  <c:v>-0.1840748145350517</c:v>
                </c:pt>
                <c:pt idx="4922">
                  <c:v>-8.4619307939403683</c:v>
                </c:pt>
                <c:pt idx="4923">
                  <c:v>4.3147684538151481</c:v>
                </c:pt>
                <c:pt idx="4924">
                  <c:v>0.99421715580213288</c:v>
                </c:pt>
                <c:pt idx="4925">
                  <c:v>-1.3996637773622354</c:v>
                </c:pt>
                <c:pt idx="4926">
                  <c:v>-9.3304674810625414</c:v>
                </c:pt>
                <c:pt idx="4927">
                  <c:v>-5.3001101945074254</c:v>
                </c:pt>
                <c:pt idx="4928">
                  <c:v>2.5898737269522201</c:v>
                </c:pt>
                <c:pt idx="4929">
                  <c:v>8.3114947221347677</c:v>
                </c:pt>
                <c:pt idx="4930">
                  <c:v>4.4817218153500136</c:v>
                </c:pt>
                <c:pt idx="4931">
                  <c:v>-1.7550180887162412</c:v>
                </c:pt>
                <c:pt idx="4932">
                  <c:v>5.5922628286659091</c:v>
                </c:pt>
                <c:pt idx="4933">
                  <c:v>3.5031715818837199</c:v>
                </c:pt>
                <c:pt idx="4934">
                  <c:v>-15.116569783210764</c:v>
                </c:pt>
                <c:pt idx="4935">
                  <c:v>-17.522789351886864</c:v>
                </c:pt>
                <c:pt idx="4936">
                  <c:v>0.19513640220573336</c:v>
                </c:pt>
                <c:pt idx="4937">
                  <c:v>-1.8442427064498048</c:v>
                </c:pt>
                <c:pt idx="4938">
                  <c:v>2.0197328942519022</c:v>
                </c:pt>
                <c:pt idx="4939">
                  <c:v>-9.5969229401971035</c:v>
                </c:pt>
                <c:pt idx="4940">
                  <c:v>-3.8126176727285781</c:v>
                </c:pt>
                <c:pt idx="4941">
                  <c:v>-1.0850105476592091</c:v>
                </c:pt>
                <c:pt idx="4942">
                  <c:v>2.2015060240390767</c:v>
                </c:pt>
                <c:pt idx="4943">
                  <c:v>1.9672133277321535</c:v>
                </c:pt>
                <c:pt idx="4944">
                  <c:v>1.9554728838192545</c:v>
                </c:pt>
                <c:pt idx="4945">
                  <c:v>-5.7331076927877263</c:v>
                </c:pt>
                <c:pt idx="4946">
                  <c:v>1.7406329344671008</c:v>
                </c:pt>
                <c:pt idx="4947">
                  <c:v>-7.9522359158704177</c:v>
                </c:pt>
                <c:pt idx="4948">
                  <c:v>2.7748158564313883</c:v>
                </c:pt>
                <c:pt idx="4949">
                  <c:v>3.2714691148996309</c:v>
                </c:pt>
                <c:pt idx="4950">
                  <c:v>3.4070776364410875</c:v>
                </c:pt>
                <c:pt idx="4951">
                  <c:v>1.5647663654534796</c:v>
                </c:pt>
                <c:pt idx="4952">
                  <c:v>3.7456573003445612</c:v>
                </c:pt>
                <c:pt idx="4953">
                  <c:v>1.009708677352549</c:v>
                </c:pt>
                <c:pt idx="4954">
                  <c:v>-21.737090063217082</c:v>
                </c:pt>
                <c:pt idx="4955">
                  <c:v>3.742478579082217</c:v>
                </c:pt>
                <c:pt idx="4956">
                  <c:v>4.323256528506235</c:v>
                </c:pt>
                <c:pt idx="4957">
                  <c:v>2.1559897362708824</c:v>
                </c:pt>
                <c:pt idx="4958">
                  <c:v>7.2637414100550615</c:v>
                </c:pt>
                <c:pt idx="4959">
                  <c:v>10.251612404953661</c:v>
                </c:pt>
                <c:pt idx="4960">
                  <c:v>-0.8594374890597436</c:v>
                </c:pt>
                <c:pt idx="4961">
                  <c:v>0.39115777506650318</c:v>
                </c:pt>
                <c:pt idx="4962">
                  <c:v>6.6731939063813144</c:v>
                </c:pt>
                <c:pt idx="4963">
                  <c:v>-2.7588032740361399</c:v>
                </c:pt>
                <c:pt idx="4964">
                  <c:v>5.1870520580256709</c:v>
                </c:pt>
                <c:pt idx="4965">
                  <c:v>8.3940270199903608</c:v>
                </c:pt>
                <c:pt idx="4966">
                  <c:v>-8.7479695478354103</c:v>
                </c:pt>
                <c:pt idx="4967">
                  <c:v>-2.2239500673629209</c:v>
                </c:pt>
                <c:pt idx="4968">
                  <c:v>9.5440131034962974</c:v>
                </c:pt>
                <c:pt idx="4969">
                  <c:v>5.5412344796086188</c:v>
                </c:pt>
                <c:pt idx="4970">
                  <c:v>-62.12800844210733</c:v>
                </c:pt>
                <c:pt idx="4971">
                  <c:v>-55.907265129116922</c:v>
                </c:pt>
                <c:pt idx="4972">
                  <c:v>-4.7616953047209734</c:v>
                </c:pt>
                <c:pt idx="4973">
                  <c:v>-6.1073934398495879</c:v>
                </c:pt>
                <c:pt idx="4974">
                  <c:v>1.3019930933070185</c:v>
                </c:pt>
                <c:pt idx="4975">
                  <c:v>-3.8376167511651573</c:v>
                </c:pt>
                <c:pt idx="4976">
                  <c:v>-4.2082115696515956</c:v>
                </c:pt>
                <c:pt idx="4977">
                  <c:v>2.8669041033072489</c:v>
                </c:pt>
                <c:pt idx="4978">
                  <c:v>4.7688739534412008</c:v>
                </c:pt>
                <c:pt idx="4979">
                  <c:v>-4.5017569220618014</c:v>
                </c:pt>
                <c:pt idx="4980">
                  <c:v>-0.21665032976966359</c:v>
                </c:pt>
                <c:pt idx="4981">
                  <c:v>16.9765420229228</c:v>
                </c:pt>
                <c:pt idx="4982">
                  <c:v>-37.490238037238782</c:v>
                </c:pt>
                <c:pt idx="4983">
                  <c:v>-2.9375205859163316</c:v>
                </c:pt>
                <c:pt idx="4984">
                  <c:v>2.5170747734882042</c:v>
                </c:pt>
                <c:pt idx="4985">
                  <c:v>2.5178905662238122</c:v>
                </c:pt>
                <c:pt idx="4986">
                  <c:v>-2.9813054697655588</c:v>
                </c:pt>
                <c:pt idx="4987">
                  <c:v>-2.9841575821227622</c:v>
                </c:pt>
                <c:pt idx="4988">
                  <c:v>-2.9808195744457748</c:v>
                </c:pt>
                <c:pt idx="4989">
                  <c:v>-12.757007963052942</c:v>
                </c:pt>
                <c:pt idx="4990">
                  <c:v>3.8585318598486964</c:v>
                </c:pt>
                <c:pt idx="4991">
                  <c:v>-2.3942791849194123</c:v>
                </c:pt>
                <c:pt idx="4992">
                  <c:v>-3.3579081280746834</c:v>
                </c:pt>
                <c:pt idx="4993">
                  <c:v>-3.9184510294920614</c:v>
                </c:pt>
                <c:pt idx="4994">
                  <c:v>-15.427624826438574</c:v>
                </c:pt>
                <c:pt idx="4995">
                  <c:v>1.5366843369108238</c:v>
                </c:pt>
                <c:pt idx="4996">
                  <c:v>10.841640479045424</c:v>
                </c:pt>
                <c:pt idx="4997">
                  <c:v>4.4164944134790858</c:v>
                </c:pt>
                <c:pt idx="4998">
                  <c:v>-0.47626983399192113</c:v>
                </c:pt>
                <c:pt idx="4999">
                  <c:v>-5.0435679653448062</c:v>
                </c:pt>
                <c:pt idx="5000">
                  <c:v>16.77315554620057</c:v>
                </c:pt>
                <c:pt idx="5001">
                  <c:v>-5.5430462806387482</c:v>
                </c:pt>
                <c:pt idx="5002">
                  <c:v>2.7811925656234848</c:v>
                </c:pt>
                <c:pt idx="5003">
                  <c:v>4.2063692802671682</c:v>
                </c:pt>
                <c:pt idx="5004">
                  <c:v>-7.3432044286717968</c:v>
                </c:pt>
                <c:pt idx="5005">
                  <c:v>-2.5050571032473385</c:v>
                </c:pt>
                <c:pt idx="5006">
                  <c:v>-2.281465219277095</c:v>
                </c:pt>
                <c:pt idx="5007">
                  <c:v>2.7418832201393712</c:v>
                </c:pt>
                <c:pt idx="5008">
                  <c:v>1.3395330273049098</c:v>
                </c:pt>
                <c:pt idx="5009">
                  <c:v>-7.2611740317987454</c:v>
                </c:pt>
                <c:pt idx="5010">
                  <c:v>-4.0715534511063254</c:v>
                </c:pt>
                <c:pt idx="5011">
                  <c:v>3.4356241932123766</c:v>
                </c:pt>
                <c:pt idx="5012">
                  <c:v>1.4558106871934484</c:v>
                </c:pt>
                <c:pt idx="5013">
                  <c:v>0.46317545153044648</c:v>
                </c:pt>
                <c:pt idx="5014">
                  <c:v>-5.5402446513837162</c:v>
                </c:pt>
                <c:pt idx="5015">
                  <c:v>-6.2605482751151698</c:v>
                </c:pt>
                <c:pt idx="5016">
                  <c:v>-1.8961832775145666</c:v>
                </c:pt>
                <c:pt idx="5017">
                  <c:v>4.1137634244822436</c:v>
                </c:pt>
                <c:pt idx="5018">
                  <c:v>-7.3466811239048582</c:v>
                </c:pt>
                <c:pt idx="5019">
                  <c:v>6.8205258372886135</c:v>
                </c:pt>
                <c:pt idx="5020">
                  <c:v>4.859165517818596</c:v>
                </c:pt>
                <c:pt idx="5021">
                  <c:v>5.7468099244691331</c:v>
                </c:pt>
                <c:pt idx="5022">
                  <c:v>-2.869477188396715</c:v>
                </c:pt>
                <c:pt idx="5023">
                  <c:v>3.316755959788992</c:v>
                </c:pt>
                <c:pt idx="5024">
                  <c:v>-1.4340165316054367</c:v>
                </c:pt>
                <c:pt idx="5025">
                  <c:v>2.6635484730669248</c:v>
                </c:pt>
                <c:pt idx="5026">
                  <c:v>4.9899533404739032</c:v>
                </c:pt>
                <c:pt idx="5027">
                  <c:v>-2.4259283381586556</c:v>
                </c:pt>
                <c:pt idx="5028">
                  <c:v>5.5468704127103194</c:v>
                </c:pt>
                <c:pt idx="5029">
                  <c:v>-0.57824473016016498</c:v>
                </c:pt>
                <c:pt idx="5030">
                  <c:v>-5.8489950012287864</c:v>
                </c:pt>
                <c:pt idx="5031">
                  <c:v>-3.5839608829113843</c:v>
                </c:pt>
                <c:pt idx="5032">
                  <c:v>6.2045629931865847</c:v>
                </c:pt>
                <c:pt idx="5033">
                  <c:v>5.3198288971394305</c:v>
                </c:pt>
                <c:pt idx="5034">
                  <c:v>-10.370076667015866</c:v>
                </c:pt>
                <c:pt idx="5035">
                  <c:v>-8.4073199114637021</c:v>
                </c:pt>
                <c:pt idx="5036">
                  <c:v>-3.6188991988730237</c:v>
                </c:pt>
                <c:pt idx="5037">
                  <c:v>10.65376683815316</c:v>
                </c:pt>
                <c:pt idx="5038">
                  <c:v>-26.538158465268992</c:v>
                </c:pt>
                <c:pt idx="5039">
                  <c:v>19.306644383279519</c:v>
                </c:pt>
                <c:pt idx="5040">
                  <c:v>-8.4562439919048131</c:v>
                </c:pt>
                <c:pt idx="5041">
                  <c:v>-16.196135375863193</c:v>
                </c:pt>
                <c:pt idx="5042">
                  <c:v>16.75514484325015</c:v>
                </c:pt>
                <c:pt idx="5043">
                  <c:v>1.5417473448026442</c:v>
                </c:pt>
                <c:pt idx="5044">
                  <c:v>2.2580149911929226</c:v>
                </c:pt>
                <c:pt idx="5045">
                  <c:v>-4.7847788985546913</c:v>
                </c:pt>
                <c:pt idx="5046">
                  <c:v>11.03490567206434</c:v>
                </c:pt>
                <c:pt idx="5047">
                  <c:v>0.74207128425602775</c:v>
                </c:pt>
                <c:pt idx="5048">
                  <c:v>0.49214505617744919</c:v>
                </c:pt>
                <c:pt idx="5049">
                  <c:v>2.1968237422555319</c:v>
                </c:pt>
                <c:pt idx="5050">
                  <c:v>-8.9227768739080204</c:v>
                </c:pt>
                <c:pt idx="5051">
                  <c:v>11.348990076732989</c:v>
                </c:pt>
                <c:pt idx="5052">
                  <c:v>-1.1236444952569968</c:v>
                </c:pt>
                <c:pt idx="5053">
                  <c:v>-1.6126301087178092</c:v>
                </c:pt>
                <c:pt idx="5054">
                  <c:v>2.5729489407524255</c:v>
                </c:pt>
                <c:pt idx="5055">
                  <c:v>2.7632478255225124</c:v>
                </c:pt>
                <c:pt idx="5056">
                  <c:v>4.137344566262712</c:v>
                </c:pt>
                <c:pt idx="5057">
                  <c:v>1.8280774361412853</c:v>
                </c:pt>
                <c:pt idx="5058">
                  <c:v>2.4260043746484143</c:v>
                </c:pt>
                <c:pt idx="5059">
                  <c:v>0.26181253633455981</c:v>
                </c:pt>
                <c:pt idx="5060">
                  <c:v>9.7818628286276379</c:v>
                </c:pt>
                <c:pt idx="5061">
                  <c:v>4.6921538314890654</c:v>
                </c:pt>
                <c:pt idx="5062">
                  <c:v>1.4017071798259622</c:v>
                </c:pt>
                <c:pt idx="5063">
                  <c:v>-1.8463525721812886</c:v>
                </c:pt>
                <c:pt idx="5064">
                  <c:v>-9.6204511933818821</c:v>
                </c:pt>
                <c:pt idx="5065">
                  <c:v>2.6134692143667024</c:v>
                </c:pt>
                <c:pt idx="5066">
                  <c:v>-0.23289326147657619</c:v>
                </c:pt>
                <c:pt idx="5067">
                  <c:v>3.3061326845173937</c:v>
                </c:pt>
                <c:pt idx="5068">
                  <c:v>-15.22553123846248</c:v>
                </c:pt>
                <c:pt idx="5069">
                  <c:v>2.1612812775458679</c:v>
                </c:pt>
                <c:pt idx="5070">
                  <c:v>0.79452263237266152</c:v>
                </c:pt>
                <c:pt idx="5071">
                  <c:v>0.319190016592799</c:v>
                </c:pt>
                <c:pt idx="5072">
                  <c:v>0.43209153494380814</c:v>
                </c:pt>
                <c:pt idx="5073">
                  <c:v>-0.84548559669916301</c:v>
                </c:pt>
                <c:pt idx="5074">
                  <c:v>-5.0565431423043776</c:v>
                </c:pt>
                <c:pt idx="5075">
                  <c:v>3.7175933021006387</c:v>
                </c:pt>
                <c:pt idx="5076">
                  <c:v>2.4777955446830191</c:v>
                </c:pt>
                <c:pt idx="5077">
                  <c:v>6.9375470421944527</c:v>
                </c:pt>
                <c:pt idx="5078">
                  <c:v>-2.0702734597422818</c:v>
                </c:pt>
                <c:pt idx="5079">
                  <c:v>3.6344251176014239</c:v>
                </c:pt>
                <c:pt idx="5080">
                  <c:v>6.0540802545590964</c:v>
                </c:pt>
                <c:pt idx="5081">
                  <c:v>2.2835737513314598</c:v>
                </c:pt>
                <c:pt idx="5082">
                  <c:v>0.97229866393900011</c:v>
                </c:pt>
                <c:pt idx="5083">
                  <c:v>-2.0288790854195184</c:v>
                </c:pt>
                <c:pt idx="5084">
                  <c:v>2.0595085674273292</c:v>
                </c:pt>
                <c:pt idx="5085">
                  <c:v>4.3976680871950862</c:v>
                </c:pt>
                <c:pt idx="5086">
                  <c:v>-13.715504225051347</c:v>
                </c:pt>
                <c:pt idx="5087">
                  <c:v>1.7226467339192482</c:v>
                </c:pt>
                <c:pt idx="5088">
                  <c:v>-2.7775975912221895</c:v>
                </c:pt>
                <c:pt idx="5089">
                  <c:v>4.7713124629586758</c:v>
                </c:pt>
                <c:pt idx="5090">
                  <c:v>-1.5120464685630139</c:v>
                </c:pt>
                <c:pt idx="5091">
                  <c:v>-4.8594368596777997</c:v>
                </c:pt>
                <c:pt idx="5092">
                  <c:v>-3.8802829210523981</c:v>
                </c:pt>
                <c:pt idx="5093">
                  <c:v>1.6977508815586617</c:v>
                </c:pt>
                <c:pt idx="5094">
                  <c:v>0.2492779287985627</c:v>
                </c:pt>
                <c:pt idx="5095">
                  <c:v>-8.7902801568541378</c:v>
                </c:pt>
                <c:pt idx="5096">
                  <c:v>1.0091447549146864</c:v>
                </c:pt>
                <c:pt idx="5097">
                  <c:v>-2.0610913643508866</c:v>
                </c:pt>
                <c:pt idx="5098">
                  <c:v>3.1932343854569183</c:v>
                </c:pt>
                <c:pt idx="5099">
                  <c:v>1.3096205410329276</c:v>
                </c:pt>
                <c:pt idx="5100">
                  <c:v>2.3031204753997514</c:v>
                </c:pt>
                <c:pt idx="5101">
                  <c:v>4.2076620643746594</c:v>
                </c:pt>
                <c:pt idx="5102">
                  <c:v>-7.5216510772471139</c:v>
                </c:pt>
                <c:pt idx="5103">
                  <c:v>4.4455098799327146</c:v>
                </c:pt>
                <c:pt idx="5104">
                  <c:v>2.2527379556788105</c:v>
                </c:pt>
                <c:pt idx="5105">
                  <c:v>4.4009581038240526</c:v>
                </c:pt>
                <c:pt idx="5106">
                  <c:v>3.9131394967801754</c:v>
                </c:pt>
                <c:pt idx="5107">
                  <c:v>-1.5567929775548919</c:v>
                </c:pt>
                <c:pt idx="5108">
                  <c:v>2.7616010644928792</c:v>
                </c:pt>
                <c:pt idx="5109">
                  <c:v>5.5287344855509559</c:v>
                </c:pt>
                <c:pt idx="5110">
                  <c:v>-17.402811594325598</c:v>
                </c:pt>
                <c:pt idx="5111">
                  <c:v>2.8739451718525828</c:v>
                </c:pt>
                <c:pt idx="5112">
                  <c:v>-7.0609522767687594</c:v>
                </c:pt>
                <c:pt idx="5113">
                  <c:v>3.5962449522416904</c:v>
                </c:pt>
                <c:pt idx="5114">
                  <c:v>-2.289583612157756</c:v>
                </c:pt>
                <c:pt idx="5115">
                  <c:v>-6.3704699233249045</c:v>
                </c:pt>
                <c:pt idx="5116">
                  <c:v>-1.5021975373962277</c:v>
                </c:pt>
                <c:pt idx="5117">
                  <c:v>0.17796476238187608</c:v>
                </c:pt>
                <c:pt idx="5118">
                  <c:v>3.4397996976651939</c:v>
                </c:pt>
                <c:pt idx="5119">
                  <c:v>2.7051603044038472</c:v>
                </c:pt>
                <c:pt idx="5120">
                  <c:v>2.7670579583250259</c:v>
                </c:pt>
                <c:pt idx="5121">
                  <c:v>3.2176294321018872E-2</c:v>
                </c:pt>
                <c:pt idx="5122">
                  <c:v>2.2871354423648995</c:v>
                </c:pt>
                <c:pt idx="5123">
                  <c:v>-11.925722991073627</c:v>
                </c:pt>
                <c:pt idx="5124">
                  <c:v>3.5790946764480367</c:v>
                </c:pt>
                <c:pt idx="5125">
                  <c:v>31.969528370052487</c:v>
                </c:pt>
                <c:pt idx="5126">
                  <c:v>-5.925533295895633</c:v>
                </c:pt>
                <c:pt idx="5127">
                  <c:v>3.1377243419129357</c:v>
                </c:pt>
                <c:pt idx="5128">
                  <c:v>10.880068192103096</c:v>
                </c:pt>
                <c:pt idx="5129">
                  <c:v>-5.0696985686238349</c:v>
                </c:pt>
                <c:pt idx="5130">
                  <c:v>-4.1392890051928646</c:v>
                </c:pt>
                <c:pt idx="5131">
                  <c:v>2.3490179513380411</c:v>
                </c:pt>
                <c:pt idx="5132">
                  <c:v>-4.6763112073974469</c:v>
                </c:pt>
                <c:pt idx="5133">
                  <c:v>3.9411140936346527</c:v>
                </c:pt>
                <c:pt idx="5134">
                  <c:v>-18.963983543744902</c:v>
                </c:pt>
                <c:pt idx="5135">
                  <c:v>2.6841226923756523</c:v>
                </c:pt>
                <c:pt idx="5136">
                  <c:v>3.4161411009500853</c:v>
                </c:pt>
                <c:pt idx="5137">
                  <c:v>2.7576627645437668</c:v>
                </c:pt>
                <c:pt idx="5138">
                  <c:v>6.9093417914271811</c:v>
                </c:pt>
                <c:pt idx="5139">
                  <c:v>-7.2888084658580823</c:v>
                </c:pt>
                <c:pt idx="5140">
                  <c:v>-0.30338116349037136</c:v>
                </c:pt>
                <c:pt idx="5141">
                  <c:v>4.1712980328223637</c:v>
                </c:pt>
                <c:pt idx="5142">
                  <c:v>-16.940666481258901</c:v>
                </c:pt>
                <c:pt idx="5143">
                  <c:v>2.28125126022816</c:v>
                </c:pt>
                <c:pt idx="5144">
                  <c:v>-2.7530548142249813</c:v>
                </c:pt>
                <c:pt idx="5145">
                  <c:v>3.9654550821417587</c:v>
                </c:pt>
                <c:pt idx="5146">
                  <c:v>15.547313842658511</c:v>
                </c:pt>
                <c:pt idx="5147">
                  <c:v>-1.6672054474108222</c:v>
                </c:pt>
                <c:pt idx="5148">
                  <c:v>6.2744390875649003</c:v>
                </c:pt>
                <c:pt idx="5149">
                  <c:v>16.702952126454306</c:v>
                </c:pt>
                <c:pt idx="5150">
                  <c:v>11.888043862254264</c:v>
                </c:pt>
                <c:pt idx="5151">
                  <c:v>-0.1486117228667041</c:v>
                </c:pt>
                <c:pt idx="5152">
                  <c:v>3.995689717369558</c:v>
                </c:pt>
                <c:pt idx="5153">
                  <c:v>-0.47101349572308493</c:v>
                </c:pt>
                <c:pt idx="5154">
                  <c:v>11.489379808704001</c:v>
                </c:pt>
                <c:pt idx="5155">
                  <c:v>-32.748278828825789</c:v>
                </c:pt>
                <c:pt idx="5156">
                  <c:v>3.9768752708141477</c:v>
                </c:pt>
                <c:pt idx="5157">
                  <c:v>4.1568843658628936</c:v>
                </c:pt>
                <c:pt idx="5158">
                  <c:v>2.2876248066464626</c:v>
                </c:pt>
                <c:pt idx="5159">
                  <c:v>-16.010190044415353</c:v>
                </c:pt>
                <c:pt idx="5160">
                  <c:v>-17.174743600225398</c:v>
                </c:pt>
                <c:pt idx="5161">
                  <c:v>3.964871707870941</c:v>
                </c:pt>
                <c:pt idx="5162">
                  <c:v>-0.73544755745288626</c:v>
                </c:pt>
                <c:pt idx="5163">
                  <c:v>3.7703435783216577</c:v>
                </c:pt>
                <c:pt idx="5164">
                  <c:v>-6.3140585476663915</c:v>
                </c:pt>
                <c:pt idx="5165">
                  <c:v>3.1104004803656693</c:v>
                </c:pt>
                <c:pt idx="5166">
                  <c:v>-13.679405181373895</c:v>
                </c:pt>
                <c:pt idx="5167">
                  <c:v>-0.13498120973137873</c:v>
                </c:pt>
                <c:pt idx="5168">
                  <c:v>2.5237275632628382</c:v>
                </c:pt>
                <c:pt idx="5169">
                  <c:v>-27.104355912323683</c:v>
                </c:pt>
                <c:pt idx="5170">
                  <c:v>7.7301383766767628</c:v>
                </c:pt>
                <c:pt idx="5171">
                  <c:v>2.7221181000516879</c:v>
                </c:pt>
                <c:pt idx="5172">
                  <c:v>4.4036493405987898</c:v>
                </c:pt>
                <c:pt idx="5173">
                  <c:v>5.9593090587692075</c:v>
                </c:pt>
                <c:pt idx="5174">
                  <c:v>-0.33026928617607609</c:v>
                </c:pt>
                <c:pt idx="5175">
                  <c:v>0.68905253911478326</c:v>
                </c:pt>
                <c:pt idx="5176">
                  <c:v>-56.361872756103082</c:v>
                </c:pt>
                <c:pt idx="5177">
                  <c:v>4.8039112283116481</c:v>
                </c:pt>
                <c:pt idx="5178">
                  <c:v>-12.579713192656726</c:v>
                </c:pt>
                <c:pt idx="5179">
                  <c:v>2.0013788987896675</c:v>
                </c:pt>
                <c:pt idx="5180">
                  <c:v>8.5306209578013039</c:v>
                </c:pt>
                <c:pt idx="5181">
                  <c:v>13.619475443330899</c:v>
                </c:pt>
                <c:pt idx="5182">
                  <c:v>1.9289784786865027</c:v>
                </c:pt>
                <c:pt idx="5183">
                  <c:v>17.044978518134144</c:v>
                </c:pt>
                <c:pt idx="5184">
                  <c:v>3.0394768342767833</c:v>
                </c:pt>
                <c:pt idx="5185">
                  <c:v>4.6478991310875699</c:v>
                </c:pt>
                <c:pt idx="5186">
                  <c:v>2.0094045241439744</c:v>
                </c:pt>
                <c:pt idx="5187">
                  <c:v>2.7080965741604928</c:v>
                </c:pt>
                <c:pt idx="5188">
                  <c:v>-1.3321855310979345</c:v>
                </c:pt>
                <c:pt idx="5189">
                  <c:v>-5.9697962743782966</c:v>
                </c:pt>
                <c:pt idx="5190">
                  <c:v>2.480990699735159</c:v>
                </c:pt>
                <c:pt idx="5191">
                  <c:v>1.1070421492620994</c:v>
                </c:pt>
                <c:pt idx="5192">
                  <c:v>2.4008489871389287</c:v>
                </c:pt>
                <c:pt idx="5193">
                  <c:v>2.6720421662988372</c:v>
                </c:pt>
                <c:pt idx="5194">
                  <c:v>6.0196723466364759</c:v>
                </c:pt>
                <c:pt idx="5195">
                  <c:v>4.4167061985991154</c:v>
                </c:pt>
                <c:pt idx="5196">
                  <c:v>-4.6440561352824261E-2</c:v>
                </c:pt>
                <c:pt idx="5197">
                  <c:v>4.8825430529794858</c:v>
                </c:pt>
                <c:pt idx="5198">
                  <c:v>4.9513178174202892</c:v>
                </c:pt>
                <c:pt idx="5199">
                  <c:v>-26.065260339695143</c:v>
                </c:pt>
                <c:pt idx="5200">
                  <c:v>17.300147840505318</c:v>
                </c:pt>
                <c:pt idx="5201">
                  <c:v>3.9286201213408845</c:v>
                </c:pt>
                <c:pt idx="5202">
                  <c:v>0.38557374043818271</c:v>
                </c:pt>
                <c:pt idx="5203">
                  <c:v>2.2005219811024546</c:v>
                </c:pt>
                <c:pt idx="5204">
                  <c:v>3.6096832468509916</c:v>
                </c:pt>
                <c:pt idx="5205">
                  <c:v>2.5633703107208987</c:v>
                </c:pt>
                <c:pt idx="5206">
                  <c:v>3.0558073934662104</c:v>
                </c:pt>
                <c:pt idx="5207">
                  <c:v>2.6986071697810559</c:v>
                </c:pt>
                <c:pt idx="5208">
                  <c:v>2.6921965336632354</c:v>
                </c:pt>
                <c:pt idx="5209">
                  <c:v>13.585390345028983</c:v>
                </c:pt>
                <c:pt idx="5210">
                  <c:v>2.4385843205691202</c:v>
                </c:pt>
                <c:pt idx="5211">
                  <c:v>-0.32498352198180669</c:v>
                </c:pt>
                <c:pt idx="5212">
                  <c:v>4.456159636548648</c:v>
                </c:pt>
                <c:pt idx="5213">
                  <c:v>3.4911167840485575</c:v>
                </c:pt>
                <c:pt idx="5214">
                  <c:v>2.1079211052357891</c:v>
                </c:pt>
                <c:pt idx="5215">
                  <c:v>-8.4349261997348748</c:v>
                </c:pt>
                <c:pt idx="5216">
                  <c:v>18.980322107684202</c:v>
                </c:pt>
                <c:pt idx="5217">
                  <c:v>4.2038306361606317</c:v>
                </c:pt>
                <c:pt idx="5218">
                  <c:v>4.0958026900262752</c:v>
                </c:pt>
                <c:pt idx="5219">
                  <c:v>2.007082682183281</c:v>
                </c:pt>
                <c:pt idx="5220">
                  <c:v>2.8574281035973002</c:v>
                </c:pt>
                <c:pt idx="5221">
                  <c:v>4.3757560890910128</c:v>
                </c:pt>
                <c:pt idx="5222">
                  <c:v>2.7416879308976831</c:v>
                </c:pt>
                <c:pt idx="5223">
                  <c:v>3.7935442879532246</c:v>
                </c:pt>
                <c:pt idx="5224">
                  <c:v>4.8192588482621659</c:v>
                </c:pt>
                <c:pt idx="5225">
                  <c:v>3.6427995739626056</c:v>
                </c:pt>
                <c:pt idx="5226">
                  <c:v>3.6530181639289054</c:v>
                </c:pt>
                <c:pt idx="5227">
                  <c:v>-3.4076157618570733</c:v>
                </c:pt>
                <c:pt idx="5228">
                  <c:v>4.5002514483799558</c:v>
                </c:pt>
                <c:pt idx="5229">
                  <c:v>2.8244724606449125</c:v>
                </c:pt>
                <c:pt idx="5230">
                  <c:v>-1.9717280900987078</c:v>
                </c:pt>
                <c:pt idx="5231">
                  <c:v>2.5137323720644531</c:v>
                </c:pt>
                <c:pt idx="5232">
                  <c:v>1.2849026122722051</c:v>
                </c:pt>
                <c:pt idx="5233">
                  <c:v>-2.7680113344777197</c:v>
                </c:pt>
                <c:pt idx="5234">
                  <c:v>5.1893852366327593</c:v>
                </c:pt>
                <c:pt idx="5235">
                  <c:v>-3.517908472947326</c:v>
                </c:pt>
                <c:pt idx="5236">
                  <c:v>-1.576275252355714</c:v>
                </c:pt>
                <c:pt idx="5237">
                  <c:v>-1.1889473465199529</c:v>
                </c:pt>
                <c:pt idx="5238">
                  <c:v>-0.62596800377535544</c:v>
                </c:pt>
                <c:pt idx="5239">
                  <c:v>15.375860351097117</c:v>
                </c:pt>
                <c:pt idx="5240">
                  <c:v>3.3112674851057307</c:v>
                </c:pt>
                <c:pt idx="5241">
                  <c:v>-3.4494457459777408</c:v>
                </c:pt>
                <c:pt idx="5242">
                  <c:v>-0.59972191203806346</c:v>
                </c:pt>
                <c:pt idx="5243">
                  <c:v>-0.7769304381714619</c:v>
                </c:pt>
                <c:pt idx="5244">
                  <c:v>9.2970208288211751</c:v>
                </c:pt>
                <c:pt idx="5245">
                  <c:v>1.9187458452806254</c:v>
                </c:pt>
                <c:pt idx="5246">
                  <c:v>1.3493926217532675</c:v>
                </c:pt>
                <c:pt idx="5247">
                  <c:v>2.4945627845078064</c:v>
                </c:pt>
                <c:pt idx="5248">
                  <c:v>0.95499507729344657</c:v>
                </c:pt>
                <c:pt idx="5249">
                  <c:v>-8.6456675067488504</c:v>
                </c:pt>
                <c:pt idx="5250">
                  <c:v>-3.2892124503940607</c:v>
                </c:pt>
                <c:pt idx="5251">
                  <c:v>-0.52417126523261004</c:v>
                </c:pt>
                <c:pt idx="5252">
                  <c:v>9.4278959374098577</c:v>
                </c:pt>
                <c:pt idx="5253">
                  <c:v>9.3363409435796854</c:v>
                </c:pt>
                <c:pt idx="5254">
                  <c:v>1.9538112827393093</c:v>
                </c:pt>
                <c:pt idx="5255">
                  <c:v>1.2207939873485998</c:v>
                </c:pt>
                <c:pt idx="5256">
                  <c:v>0.28287656658605442</c:v>
                </c:pt>
                <c:pt idx="5257">
                  <c:v>2.5440268178210204</c:v>
                </c:pt>
                <c:pt idx="5258">
                  <c:v>-4.4584526775770712</c:v>
                </c:pt>
                <c:pt idx="5259">
                  <c:v>-0.82438191580196474</c:v>
                </c:pt>
                <c:pt idx="5260">
                  <c:v>31.018518013009199</c:v>
                </c:pt>
                <c:pt idx="5261">
                  <c:v>-0.51269221397996034</c:v>
                </c:pt>
                <c:pt idx="5262">
                  <c:v>2.7589343462316265</c:v>
                </c:pt>
                <c:pt idx="5263">
                  <c:v>3.609923461186014</c:v>
                </c:pt>
                <c:pt idx="5264">
                  <c:v>-6.8229726420139798</c:v>
                </c:pt>
                <c:pt idx="5265">
                  <c:v>0.90169069495838983</c:v>
                </c:pt>
                <c:pt idx="5266">
                  <c:v>-2.0790626052162366</c:v>
                </c:pt>
                <c:pt idx="5267">
                  <c:v>-2.6686582866244919</c:v>
                </c:pt>
                <c:pt idx="5268">
                  <c:v>3.7493882089949153</c:v>
                </c:pt>
                <c:pt idx="5269">
                  <c:v>2.5957127348057725</c:v>
                </c:pt>
                <c:pt idx="5270">
                  <c:v>3.1666725412350019</c:v>
                </c:pt>
                <c:pt idx="5271">
                  <c:v>2.5446807413820949</c:v>
                </c:pt>
                <c:pt idx="5272">
                  <c:v>0.46026224881180156</c:v>
                </c:pt>
                <c:pt idx="5273">
                  <c:v>-0.24887292174901177</c:v>
                </c:pt>
                <c:pt idx="5274">
                  <c:v>-3.8051349030455128</c:v>
                </c:pt>
                <c:pt idx="5275">
                  <c:v>-4.4011581438002167</c:v>
                </c:pt>
                <c:pt idx="5276">
                  <c:v>-1.7456941242453894</c:v>
                </c:pt>
                <c:pt idx="5277">
                  <c:v>1.1342576934507633</c:v>
                </c:pt>
                <c:pt idx="5278">
                  <c:v>-2.5528229364197159</c:v>
                </c:pt>
                <c:pt idx="5279">
                  <c:v>10.304411568674695</c:v>
                </c:pt>
                <c:pt idx="5280">
                  <c:v>10.136334797323897</c:v>
                </c:pt>
                <c:pt idx="5281">
                  <c:v>1.1413416264434204</c:v>
                </c:pt>
                <c:pt idx="5282">
                  <c:v>-4.975036786625779</c:v>
                </c:pt>
                <c:pt idx="5283">
                  <c:v>-4.5542785253239799</c:v>
                </c:pt>
                <c:pt idx="5284">
                  <c:v>-11.871420564165746</c:v>
                </c:pt>
                <c:pt idx="5285">
                  <c:v>5.0220071187626871</c:v>
                </c:pt>
                <c:pt idx="5286">
                  <c:v>0.81840346052406687</c:v>
                </c:pt>
                <c:pt idx="5287">
                  <c:v>3.345198166610885</c:v>
                </c:pt>
                <c:pt idx="5288">
                  <c:v>2.9614243718107787</c:v>
                </c:pt>
                <c:pt idx="5289">
                  <c:v>-1.7805029294084136</c:v>
                </c:pt>
                <c:pt idx="5290">
                  <c:v>-3.0248160389112257</c:v>
                </c:pt>
                <c:pt idx="5291">
                  <c:v>-1.2895760855236063</c:v>
                </c:pt>
                <c:pt idx="5292">
                  <c:v>2.3364924422886446</c:v>
                </c:pt>
                <c:pt idx="5293">
                  <c:v>3.3085401931856779</c:v>
                </c:pt>
                <c:pt idx="5294">
                  <c:v>1.6509165353547814</c:v>
                </c:pt>
                <c:pt idx="5295">
                  <c:v>-11.262052555441286</c:v>
                </c:pt>
                <c:pt idx="5296">
                  <c:v>1.4699598277906603</c:v>
                </c:pt>
                <c:pt idx="5297">
                  <c:v>-7.2875749903663092</c:v>
                </c:pt>
                <c:pt idx="5298">
                  <c:v>5.7062271300123086</c:v>
                </c:pt>
                <c:pt idx="5299">
                  <c:v>2.749644449500309</c:v>
                </c:pt>
                <c:pt idx="5300">
                  <c:v>2.8257425287858808</c:v>
                </c:pt>
                <c:pt idx="5301">
                  <c:v>-0.54332535494370404</c:v>
                </c:pt>
                <c:pt idx="5302">
                  <c:v>6.6339506699216031</c:v>
                </c:pt>
                <c:pt idx="5303">
                  <c:v>-7.4895747367643395</c:v>
                </c:pt>
                <c:pt idx="5304">
                  <c:v>1.4975765686671281</c:v>
                </c:pt>
                <c:pt idx="5305">
                  <c:v>-17.558299456280039</c:v>
                </c:pt>
                <c:pt idx="5306">
                  <c:v>4.6590882411909718</c:v>
                </c:pt>
                <c:pt idx="5307">
                  <c:v>1.1410554623644913</c:v>
                </c:pt>
                <c:pt idx="5308">
                  <c:v>7.0267065554594552</c:v>
                </c:pt>
                <c:pt idx="5309">
                  <c:v>-2.2792502207032328</c:v>
                </c:pt>
                <c:pt idx="5310">
                  <c:v>1.8839663445119044</c:v>
                </c:pt>
                <c:pt idx="5311">
                  <c:v>-2.6207824420865506</c:v>
                </c:pt>
                <c:pt idx="5312">
                  <c:v>2.6141042637918588</c:v>
                </c:pt>
                <c:pt idx="5313">
                  <c:v>5.0300800215519956</c:v>
                </c:pt>
                <c:pt idx="5314">
                  <c:v>4.7606435558741822</c:v>
                </c:pt>
                <c:pt idx="5315">
                  <c:v>-2.0949228759743903</c:v>
                </c:pt>
                <c:pt idx="5316">
                  <c:v>2.4304933566781699</c:v>
                </c:pt>
                <c:pt idx="5317">
                  <c:v>6.5074384291041412</c:v>
                </c:pt>
                <c:pt idx="5318">
                  <c:v>-0.22661980035022111</c:v>
                </c:pt>
                <c:pt idx="5319">
                  <c:v>2.5488769514257825</c:v>
                </c:pt>
                <c:pt idx="5320">
                  <c:v>-1.5761270136729024</c:v>
                </c:pt>
                <c:pt idx="5321">
                  <c:v>1.5338241138018986</c:v>
                </c:pt>
                <c:pt idx="5322">
                  <c:v>-2.0961870693128617</c:v>
                </c:pt>
                <c:pt idx="5323">
                  <c:v>-0.88797816050850997</c:v>
                </c:pt>
                <c:pt idx="5324">
                  <c:v>3.7747308988043926</c:v>
                </c:pt>
                <c:pt idx="5325">
                  <c:v>-3.2179423322849487</c:v>
                </c:pt>
                <c:pt idx="5326">
                  <c:v>-2.6197634710757143</c:v>
                </c:pt>
                <c:pt idx="5327">
                  <c:v>0.51163066950441305</c:v>
                </c:pt>
                <c:pt idx="5328">
                  <c:v>3.1748144981236806</c:v>
                </c:pt>
                <c:pt idx="5329">
                  <c:v>1.6977557254189293</c:v>
                </c:pt>
                <c:pt idx="5330">
                  <c:v>-17.702234991133793</c:v>
                </c:pt>
                <c:pt idx="5331">
                  <c:v>-1.6494749782311118</c:v>
                </c:pt>
                <c:pt idx="5332">
                  <c:v>-1.7207634042860604</c:v>
                </c:pt>
                <c:pt idx="5333">
                  <c:v>5.5055006177344694</c:v>
                </c:pt>
                <c:pt idx="5334">
                  <c:v>-3.7089427302411622</c:v>
                </c:pt>
                <c:pt idx="5335">
                  <c:v>-0.30675129592938788</c:v>
                </c:pt>
                <c:pt idx="5336">
                  <c:v>2.1400460251782505</c:v>
                </c:pt>
                <c:pt idx="5337">
                  <c:v>-3.0814199524804167</c:v>
                </c:pt>
                <c:pt idx="5338">
                  <c:v>-1.9367592192253653</c:v>
                </c:pt>
                <c:pt idx="5339">
                  <c:v>-0.29507207992725171</c:v>
                </c:pt>
                <c:pt idx="5340">
                  <c:v>4.2149419205228895</c:v>
                </c:pt>
                <c:pt idx="5341">
                  <c:v>1.6477225627948258</c:v>
                </c:pt>
                <c:pt idx="5342">
                  <c:v>0.1042440072824462</c:v>
                </c:pt>
                <c:pt idx="5343">
                  <c:v>0.68252266821480134</c:v>
                </c:pt>
                <c:pt idx="5344">
                  <c:v>1.610268198434909</c:v>
                </c:pt>
                <c:pt idx="5345">
                  <c:v>-3.907391720747782</c:v>
                </c:pt>
                <c:pt idx="5346">
                  <c:v>-0.57615526504521597</c:v>
                </c:pt>
                <c:pt idx="5347">
                  <c:v>-10.738334023169188</c:v>
                </c:pt>
                <c:pt idx="5348">
                  <c:v>-9.9054101111137243</c:v>
                </c:pt>
                <c:pt idx="5349">
                  <c:v>2.7946969118368514</c:v>
                </c:pt>
                <c:pt idx="5350">
                  <c:v>-7.0854984048980185</c:v>
                </c:pt>
                <c:pt idx="5351">
                  <c:v>-17.661724958787417</c:v>
                </c:pt>
                <c:pt idx="5352">
                  <c:v>11.142571597340748</c:v>
                </c:pt>
                <c:pt idx="5353">
                  <c:v>-16.612808571379716</c:v>
                </c:pt>
                <c:pt idx="5354">
                  <c:v>7.894267603859987</c:v>
                </c:pt>
                <c:pt idx="5355">
                  <c:v>-3.8133192044115418</c:v>
                </c:pt>
                <c:pt idx="5356">
                  <c:v>-2.0898722029837273</c:v>
                </c:pt>
                <c:pt idx="5357">
                  <c:v>-1.8561169466749732</c:v>
                </c:pt>
                <c:pt idx="5358">
                  <c:v>0.62024436238220915</c:v>
                </c:pt>
                <c:pt idx="5359">
                  <c:v>7.6020677519611866</c:v>
                </c:pt>
                <c:pt idx="5360">
                  <c:v>3.5140788898277577</c:v>
                </c:pt>
                <c:pt idx="5361">
                  <c:v>3.2392439655836966</c:v>
                </c:pt>
                <c:pt idx="5362">
                  <c:v>0.62240432522213496</c:v>
                </c:pt>
                <c:pt idx="5363">
                  <c:v>11.238394786661161</c:v>
                </c:pt>
                <c:pt idx="5364">
                  <c:v>-16.018067589698305</c:v>
                </c:pt>
                <c:pt idx="5365">
                  <c:v>4.1547930391985801</c:v>
                </c:pt>
                <c:pt idx="5366">
                  <c:v>5.1103942666226345</c:v>
                </c:pt>
                <c:pt idx="5367">
                  <c:v>3.6877500050820089</c:v>
                </c:pt>
                <c:pt idx="5368">
                  <c:v>3.684009957730197</c:v>
                </c:pt>
                <c:pt idx="5369">
                  <c:v>-8.0456234792910379</c:v>
                </c:pt>
                <c:pt idx="5370">
                  <c:v>-16.016191250078037</c:v>
                </c:pt>
                <c:pt idx="5371">
                  <c:v>-34.290889851740872</c:v>
                </c:pt>
                <c:pt idx="5372">
                  <c:v>1.6907076577972759</c:v>
                </c:pt>
                <c:pt idx="5373">
                  <c:v>17.370308010519707</c:v>
                </c:pt>
                <c:pt idx="5374">
                  <c:v>3.71226577982668</c:v>
                </c:pt>
                <c:pt idx="5375">
                  <c:v>2.5917139041886657</c:v>
                </c:pt>
                <c:pt idx="5376">
                  <c:v>1.6587422317136458</c:v>
                </c:pt>
                <c:pt idx="5377">
                  <c:v>-3.6187114886861025</c:v>
                </c:pt>
                <c:pt idx="5378">
                  <c:v>3.2326322572115913</c:v>
                </c:pt>
              </c:numCache>
            </c:numRef>
          </c:yVal>
          <c:smooth val="0"/>
          <c:extLst>
            <c:ext xmlns:c16="http://schemas.microsoft.com/office/drawing/2014/chart" uri="{C3380CC4-5D6E-409C-BE32-E72D297353CC}">
              <c16:uniqueId val="{00000000-C919-164D-A29D-86B0EDD35291}"/>
            </c:ext>
          </c:extLst>
        </c:ser>
        <c:dLbls>
          <c:showLegendKey val="0"/>
          <c:showVal val="0"/>
          <c:showCatName val="0"/>
          <c:showSerName val="0"/>
          <c:showPercent val="0"/>
          <c:showBubbleSize val="0"/>
        </c:dLbls>
        <c:axId val="1168243776"/>
        <c:axId val="1168942544"/>
      </c:scatterChart>
      <c:valAx>
        <c:axId val="1168243776"/>
        <c:scaling>
          <c:orientation val="minMax"/>
        </c:scaling>
        <c:delete val="0"/>
        <c:axPos val="b"/>
        <c:title>
          <c:tx>
            <c:rich>
              <a:bodyPr/>
              <a:lstStyle/>
              <a:p>
                <a:pPr>
                  <a:defRPr/>
                </a:pPr>
                <a:r>
                  <a:rPr lang="en-US"/>
                  <a:t>Cleanliness Rating</a:t>
                </a:r>
              </a:p>
            </c:rich>
          </c:tx>
          <c:overlay val="0"/>
        </c:title>
        <c:majorTickMark val="out"/>
        <c:minorTickMark val="none"/>
        <c:tickLblPos val="nextTo"/>
        <c:crossAx val="1168942544"/>
        <c:crosses val="autoZero"/>
        <c:crossBetween val="midCat"/>
      </c:valAx>
      <c:valAx>
        <c:axId val="1168942544"/>
        <c:scaling>
          <c:orientation val="minMax"/>
        </c:scaling>
        <c:delete val="0"/>
        <c:axPos val="l"/>
        <c:title>
          <c:tx>
            <c:rich>
              <a:bodyPr/>
              <a:lstStyle/>
              <a:p>
                <a:pPr>
                  <a:defRPr/>
                </a:pPr>
                <a:r>
                  <a:rPr lang="en-US"/>
                  <a:t>Residuals</a:t>
                </a:r>
              </a:p>
            </c:rich>
          </c:tx>
          <c:overlay val="0"/>
        </c:title>
        <c:numFmt formatCode="General" sourceLinked="1"/>
        <c:majorTickMark val="out"/>
        <c:minorTickMark val="none"/>
        <c:tickLblPos val="nextTo"/>
        <c:crossAx val="1168243776"/>
        <c:crosses val="autoZero"/>
        <c:crossBetween val="midCat"/>
      </c:valAx>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Distances from Downtown (km)  Residual Plot</a:t>
            </a:r>
          </a:p>
        </c:rich>
      </c:tx>
      <c:overlay val="0"/>
    </c:title>
    <c:autoTitleDeleted val="0"/>
    <c:plotArea>
      <c:layout/>
      <c:scatterChart>
        <c:scatterStyle val="lineMarker"/>
        <c:varyColors val="0"/>
        <c:ser>
          <c:idx val="0"/>
          <c:order val="0"/>
          <c:spPr>
            <a:ln w="19050">
              <a:noFill/>
            </a:ln>
          </c:spPr>
          <c:xVal>
            <c:strRef>
              <c:f>'Parsimonious Model'!$C$2:$C$5380</c:f>
              <c:strCache>
                <c:ptCount val="5379"/>
                <c:pt idx="9">
                  <c:v>SS</c:v>
                </c:pt>
                <c:pt idx="10">
                  <c:v>388831.6188</c:v>
                </c:pt>
                <c:pt idx="11">
                  <c:v>296652.9594</c:v>
                </c:pt>
                <c:pt idx="12">
                  <c:v>685484.5782</c:v>
                </c:pt>
                <c:pt idx="14">
                  <c:v>Standard Error</c:v>
                </c:pt>
                <c:pt idx="15">
                  <c:v>0.928011585</c:v>
                </c:pt>
                <c:pt idx="16">
                  <c:v>0.1182571</c:v>
                </c:pt>
                <c:pt idx="17">
                  <c:v>0.088754291</c:v>
                </c:pt>
                <c:pt idx="18">
                  <c:v>0.038246734</c:v>
                </c:pt>
                <c:pt idx="19">
                  <c:v>0.219625608</c:v>
                </c:pt>
                <c:pt idx="20">
                  <c:v>0.24717916</c:v>
                </c:pt>
                <c:pt idx="26">
                  <c:v>Residuals</c:v>
                </c:pt>
                <c:pt idx="27">
                  <c:v>0.521898757</c:v>
                </c:pt>
                <c:pt idx="28">
                  <c:v>-1.372480618</c:v>
                </c:pt>
                <c:pt idx="29">
                  <c:v>-2.063972569</c:v>
                </c:pt>
                <c:pt idx="30">
                  <c:v>-2.773423532</c:v>
                </c:pt>
                <c:pt idx="31">
                  <c:v>-7.88514569</c:v>
                </c:pt>
                <c:pt idx="32">
                  <c:v>5.326672513</c:v>
                </c:pt>
                <c:pt idx="33">
                  <c:v>0.006921639</c:v>
                </c:pt>
                <c:pt idx="34">
                  <c:v>-1.820958244</c:v>
                </c:pt>
                <c:pt idx="35">
                  <c:v>-0.859625566</c:v>
                </c:pt>
                <c:pt idx="36">
                  <c:v>-1.385923228</c:v>
                </c:pt>
                <c:pt idx="37">
                  <c:v>6.474915279</c:v>
                </c:pt>
                <c:pt idx="38">
                  <c:v>1.836833393</c:v>
                </c:pt>
                <c:pt idx="39">
                  <c:v>0.537345749</c:v>
                </c:pt>
                <c:pt idx="40">
                  <c:v>0.364298542</c:v>
                </c:pt>
                <c:pt idx="41">
                  <c:v>1.213146156</c:v>
                </c:pt>
                <c:pt idx="42">
                  <c:v>3.20415009</c:v>
                </c:pt>
                <c:pt idx="43">
                  <c:v>0.189714475</c:v>
                </c:pt>
                <c:pt idx="44">
                  <c:v>1.954889755</c:v>
                </c:pt>
                <c:pt idx="45">
                  <c:v>-1.060787018</c:v>
                </c:pt>
                <c:pt idx="46">
                  <c:v>-0.109987556</c:v>
                </c:pt>
                <c:pt idx="47">
                  <c:v>3.103864607</c:v>
                </c:pt>
                <c:pt idx="48">
                  <c:v>8.6659502</c:v>
                </c:pt>
                <c:pt idx="49">
                  <c:v>2.636121385</c:v>
                </c:pt>
                <c:pt idx="50">
                  <c:v>2.081835508</c:v>
                </c:pt>
                <c:pt idx="51">
                  <c:v>1.346484765</c:v>
                </c:pt>
                <c:pt idx="52">
                  <c:v>-0.935347006</c:v>
                </c:pt>
                <c:pt idx="53">
                  <c:v>-3.527867313</c:v>
                </c:pt>
                <c:pt idx="54">
                  <c:v>-0.702391483</c:v>
                </c:pt>
                <c:pt idx="55">
                  <c:v>1.511365323</c:v>
                </c:pt>
                <c:pt idx="56">
                  <c:v>-1.527566572</c:v>
                </c:pt>
                <c:pt idx="57">
                  <c:v>8.358708248</c:v>
                </c:pt>
                <c:pt idx="58">
                  <c:v>-0.27254767</c:v>
                </c:pt>
                <c:pt idx="59">
                  <c:v>-1.755806395</c:v>
                </c:pt>
                <c:pt idx="60">
                  <c:v>1.850839603</c:v>
                </c:pt>
                <c:pt idx="61">
                  <c:v>-0.999787178</c:v>
                </c:pt>
                <c:pt idx="62">
                  <c:v>0.578922513</c:v>
                </c:pt>
                <c:pt idx="63">
                  <c:v>-2.41843454</c:v>
                </c:pt>
                <c:pt idx="64">
                  <c:v>-2.449237652</c:v>
                </c:pt>
                <c:pt idx="65">
                  <c:v>2.010740199</c:v>
                </c:pt>
                <c:pt idx="66">
                  <c:v>-0.326075626</c:v>
                </c:pt>
                <c:pt idx="67">
                  <c:v>5.041326626</c:v>
                </c:pt>
                <c:pt idx="68">
                  <c:v>-0.185870789</c:v>
                </c:pt>
                <c:pt idx="69">
                  <c:v>-1.18586932</c:v>
                </c:pt>
                <c:pt idx="70">
                  <c:v>-2.520829277</c:v>
                </c:pt>
                <c:pt idx="71">
                  <c:v>2.590000697</c:v>
                </c:pt>
                <c:pt idx="72">
                  <c:v>2.725865379</c:v>
                </c:pt>
                <c:pt idx="73">
                  <c:v>3.135951378</c:v>
                </c:pt>
                <c:pt idx="74">
                  <c:v>2.752478023</c:v>
                </c:pt>
                <c:pt idx="75">
                  <c:v>0.807661281</c:v>
                </c:pt>
                <c:pt idx="76">
                  <c:v>-0.320127434</c:v>
                </c:pt>
                <c:pt idx="77">
                  <c:v>2.65202478</c:v>
                </c:pt>
                <c:pt idx="78">
                  <c:v>-0.04114214</c:v>
                </c:pt>
                <c:pt idx="79">
                  <c:v>-2.412111621</c:v>
                </c:pt>
                <c:pt idx="80">
                  <c:v>3.496955735</c:v>
                </c:pt>
                <c:pt idx="81">
                  <c:v>-0.432479614</c:v>
                </c:pt>
                <c:pt idx="82">
                  <c:v>3.481621202</c:v>
                </c:pt>
                <c:pt idx="83">
                  <c:v>-0.321225616</c:v>
                </c:pt>
                <c:pt idx="84">
                  <c:v>8.898300228</c:v>
                </c:pt>
                <c:pt idx="85">
                  <c:v>-6.04448873</c:v>
                </c:pt>
                <c:pt idx="86">
                  <c:v>-3.133266665</c:v>
                </c:pt>
                <c:pt idx="87">
                  <c:v>-7.461603813</c:v>
                </c:pt>
                <c:pt idx="88">
                  <c:v>-2.464120269</c:v>
                </c:pt>
                <c:pt idx="89">
                  <c:v>-1.461602863</c:v>
                </c:pt>
                <c:pt idx="90">
                  <c:v>-4.715067586</c:v>
                </c:pt>
                <c:pt idx="91">
                  <c:v>-6.699178759</c:v>
                </c:pt>
                <c:pt idx="92">
                  <c:v>-3.46160459</c:v>
                </c:pt>
                <c:pt idx="93">
                  <c:v>-1.461605221</c:v>
                </c:pt>
                <c:pt idx="94">
                  <c:v>-6.715068793</c:v>
                </c:pt>
                <c:pt idx="95">
                  <c:v>-5.463978659</c:v>
                </c:pt>
                <c:pt idx="96">
                  <c:v>-3.71743936</c:v>
                </c:pt>
                <c:pt idx="97">
                  <c:v>-0.463976625</c:v>
                </c:pt>
                <c:pt idx="98">
                  <c:v>-4.717440091</c:v>
                </c:pt>
                <c:pt idx="99">
                  <c:v>2.536023583</c:v>
                </c:pt>
                <c:pt idx="100">
                  <c:v>2.629134301</c:v>
                </c:pt>
                <c:pt idx="101">
                  <c:v>-10.29702692</c:v>
                </c:pt>
                <c:pt idx="102">
                  <c:v>-16.49602605</c:v>
                </c:pt>
                <c:pt idx="103">
                  <c:v>1.427427448</c:v>
                </c:pt>
                <c:pt idx="104">
                  <c:v>26.00214212</c:v>
                </c:pt>
                <c:pt idx="105">
                  <c:v>6.633302933</c:v>
                </c:pt>
                <c:pt idx="106">
                  <c:v>0.669718384</c:v>
                </c:pt>
                <c:pt idx="107">
                  <c:v>18.91689567</c:v>
                </c:pt>
                <c:pt idx="108">
                  <c:v>2.652807325</c:v>
                </c:pt>
                <c:pt idx="109">
                  <c:v>2.312142664</c:v>
                </c:pt>
                <c:pt idx="110">
                  <c:v>1.158546966</c:v>
                </c:pt>
                <c:pt idx="111">
                  <c:v>8.600459708</c:v>
                </c:pt>
                <c:pt idx="112">
                  <c:v>5.708184719</c:v>
                </c:pt>
                <c:pt idx="113">
                  <c:v>-2.416729098</c:v>
                </c:pt>
                <c:pt idx="114">
                  <c:v>-0.888035616</c:v>
                </c:pt>
                <c:pt idx="115">
                  <c:v>2.217000925</c:v>
                </c:pt>
                <c:pt idx="116">
                  <c:v>0.815225772</c:v>
                </c:pt>
                <c:pt idx="117">
                  <c:v>-2.348382772</c:v>
                </c:pt>
                <c:pt idx="118">
                  <c:v>0.125283184</c:v>
                </c:pt>
                <c:pt idx="119">
                  <c:v>-2.515116655</c:v>
                </c:pt>
                <c:pt idx="120">
                  <c:v>7.079076599</c:v>
                </c:pt>
                <c:pt idx="121">
                  <c:v>-0.493299035</c:v>
                </c:pt>
                <c:pt idx="122">
                  <c:v>2.064471457</c:v>
                </c:pt>
                <c:pt idx="123">
                  <c:v>-7.015849473</c:v>
                </c:pt>
                <c:pt idx="124">
                  <c:v>-7.817686373</c:v>
                </c:pt>
                <c:pt idx="125">
                  <c:v>-22.62404726</c:v>
                </c:pt>
                <c:pt idx="126">
                  <c:v>-1.659174298</c:v>
                </c:pt>
                <c:pt idx="127">
                  <c:v>0.337846181</c:v>
                </c:pt>
                <c:pt idx="128">
                  <c:v>-2.966292445</c:v>
                </c:pt>
                <c:pt idx="129">
                  <c:v>1.168355931</c:v>
                </c:pt>
                <c:pt idx="130">
                  <c:v>0.772353531</c:v>
                </c:pt>
                <c:pt idx="131">
                  <c:v>3.312117716</c:v>
                </c:pt>
                <c:pt idx="132">
                  <c:v>0.51890621</c:v>
                </c:pt>
                <c:pt idx="133">
                  <c:v>-6.19915473</c:v>
                </c:pt>
                <c:pt idx="134">
                  <c:v>3.476226572</c:v>
                </c:pt>
                <c:pt idx="135">
                  <c:v>1.039977295</c:v>
                </c:pt>
                <c:pt idx="136">
                  <c:v>-1.114089041</c:v>
                </c:pt>
                <c:pt idx="137">
                  <c:v>5.382594185</c:v>
                </c:pt>
                <c:pt idx="138">
                  <c:v>3.023256488</c:v>
                </c:pt>
                <c:pt idx="139">
                  <c:v>1.478304495</c:v>
                </c:pt>
                <c:pt idx="140">
                  <c:v>3.831758748</c:v>
                </c:pt>
                <c:pt idx="141">
                  <c:v>-16.18636827</c:v>
                </c:pt>
                <c:pt idx="142">
                  <c:v>-0.500612953</c:v>
                </c:pt>
                <c:pt idx="143">
                  <c:v>-0.229459518</c:v>
                </c:pt>
                <c:pt idx="144">
                  <c:v>0.994331473</c:v>
                </c:pt>
                <c:pt idx="145">
                  <c:v>-1.595114375</c:v>
                </c:pt>
                <c:pt idx="146">
                  <c:v>0.611386143</c:v>
                </c:pt>
                <c:pt idx="147">
                  <c:v>5.725512641</c:v>
                </c:pt>
                <c:pt idx="148">
                  <c:v>-5.55903608</c:v>
                </c:pt>
                <c:pt idx="149">
                  <c:v>-8.593017739</c:v>
                </c:pt>
                <c:pt idx="150">
                  <c:v>1.224523791</c:v>
                </c:pt>
                <c:pt idx="151">
                  <c:v>2.751133133</c:v>
                </c:pt>
                <c:pt idx="152">
                  <c:v>-2.044238281</c:v>
                </c:pt>
                <c:pt idx="153">
                  <c:v>-4.967175233</c:v>
                </c:pt>
                <c:pt idx="154">
                  <c:v>1.238582009</c:v>
                </c:pt>
                <c:pt idx="155">
                  <c:v>2.81277999</c:v>
                </c:pt>
                <c:pt idx="156">
                  <c:v>3.423209524</c:v>
                </c:pt>
                <c:pt idx="157">
                  <c:v>-4.21884009</c:v>
                </c:pt>
                <c:pt idx="158">
                  <c:v>-0.991940803</c:v>
                </c:pt>
                <c:pt idx="159">
                  <c:v>4.504046529</c:v>
                </c:pt>
                <c:pt idx="160">
                  <c:v>1.935181596</c:v>
                </c:pt>
                <c:pt idx="161">
                  <c:v>-0.472182147</c:v>
                </c:pt>
                <c:pt idx="162">
                  <c:v>0.011817145</c:v>
                </c:pt>
                <c:pt idx="163">
                  <c:v>-2.996912867</c:v>
                </c:pt>
                <c:pt idx="164">
                  <c:v>-1.001207891</c:v>
                </c:pt>
                <c:pt idx="165">
                  <c:v>0.010395999</c:v>
                </c:pt>
                <c:pt idx="166">
                  <c:v>-0.00269885</c:v>
                </c:pt>
                <c:pt idx="167">
                  <c:v>-4.980017009</c:v>
                </c:pt>
                <c:pt idx="168">
                  <c:v>0.497607152</c:v>
                </c:pt>
                <c:pt idx="169">
                  <c:v>1.71011103</c:v>
                </c:pt>
                <c:pt idx="170">
                  <c:v>-0.519435189</c:v>
                </c:pt>
                <c:pt idx="171">
                  <c:v>-3.781151999</c:v>
                </c:pt>
                <c:pt idx="172">
                  <c:v>-6.297301471</c:v>
                </c:pt>
                <c:pt idx="173">
                  <c:v>-0.292794826</c:v>
                </c:pt>
                <c:pt idx="174">
                  <c:v>1.721590716</c:v>
                </c:pt>
                <c:pt idx="175">
                  <c:v>5.663659973</c:v>
                </c:pt>
                <c:pt idx="176">
                  <c:v>2.524084959</c:v>
                </c:pt>
                <c:pt idx="177">
                  <c:v>1.868104332</c:v>
                </c:pt>
                <c:pt idx="178">
                  <c:v>3.137202067</c:v>
                </c:pt>
                <c:pt idx="179">
                  <c:v>5.921180625</c:v>
                </c:pt>
                <c:pt idx="180">
                  <c:v>6.692274937</c:v>
                </c:pt>
                <c:pt idx="181">
                  <c:v>2.633380416</c:v>
                </c:pt>
                <c:pt idx="182">
                  <c:v>7.533977088</c:v>
                </c:pt>
                <c:pt idx="183">
                  <c:v>-0.465213247</c:v>
                </c:pt>
                <c:pt idx="184">
                  <c:v>-4.890840649</c:v>
                </c:pt>
                <c:pt idx="185">
                  <c:v>-2.892024572</c:v>
                </c:pt>
                <c:pt idx="186">
                  <c:v>-2.994773989</c:v>
                </c:pt>
                <c:pt idx="187">
                  <c:v>-6.509515592</c:v>
                </c:pt>
                <c:pt idx="188">
                  <c:v>1.586087525</c:v>
                </c:pt>
                <c:pt idx="189">
                  <c:v>0.053928258</c:v>
                </c:pt>
                <c:pt idx="190">
                  <c:v>-4.345185624</c:v>
                </c:pt>
                <c:pt idx="191">
                  <c:v>0.815894295</c:v>
                </c:pt>
                <c:pt idx="192">
                  <c:v>4.88939881</c:v>
                </c:pt>
                <c:pt idx="193">
                  <c:v>-1.615970791</c:v>
                </c:pt>
                <c:pt idx="194">
                  <c:v>7.173143943</c:v>
                </c:pt>
                <c:pt idx="195">
                  <c:v>3.517534535</c:v>
                </c:pt>
                <c:pt idx="196">
                  <c:v>0.651666151</c:v>
                </c:pt>
                <c:pt idx="197">
                  <c:v>2.118151741</c:v>
                </c:pt>
                <c:pt idx="198">
                  <c:v>2.66566985</c:v>
                </c:pt>
                <c:pt idx="199">
                  <c:v>0.697974544</c:v>
                </c:pt>
                <c:pt idx="200">
                  <c:v>-0.675274296</c:v>
                </c:pt>
                <c:pt idx="201">
                  <c:v>7.903483065</c:v>
                </c:pt>
                <c:pt idx="202">
                  <c:v>-5.096514336</c:v>
                </c:pt>
                <c:pt idx="203">
                  <c:v>-2.234296147</c:v>
                </c:pt>
                <c:pt idx="204">
                  <c:v>-0.96963637</c:v>
                </c:pt>
                <c:pt idx="205">
                  <c:v>2.19591124</c:v>
                </c:pt>
                <c:pt idx="206">
                  <c:v>-2.611312584</c:v>
                </c:pt>
                <c:pt idx="207">
                  <c:v>-2.266787803</c:v>
                </c:pt>
                <c:pt idx="208">
                  <c:v>1.584208317</c:v>
                </c:pt>
                <c:pt idx="209">
                  <c:v>3.246399697</c:v>
                </c:pt>
                <c:pt idx="210">
                  <c:v>7.742542187</c:v>
                </c:pt>
                <c:pt idx="211">
                  <c:v>-0.239964231</c:v>
                </c:pt>
                <c:pt idx="212">
                  <c:v>2.229100614</c:v>
                </c:pt>
                <c:pt idx="213">
                  <c:v>2.241405166</c:v>
                </c:pt>
                <c:pt idx="214">
                  <c:v>1.735989363</c:v>
                </c:pt>
                <c:pt idx="215">
                  <c:v>0.042491974</c:v>
                </c:pt>
                <c:pt idx="216">
                  <c:v>-0.995216574</c:v>
                </c:pt>
                <c:pt idx="217">
                  <c:v>1.174788506</c:v>
                </c:pt>
                <c:pt idx="218">
                  <c:v>0.859103482</c:v>
                </c:pt>
                <c:pt idx="219">
                  <c:v>2.926815516</c:v>
                </c:pt>
                <c:pt idx="220">
                  <c:v>4.021041478</c:v>
                </c:pt>
                <c:pt idx="221">
                  <c:v>-2.440561288</c:v>
                </c:pt>
                <c:pt idx="222">
                  <c:v>-6.440558816</c:v>
                </c:pt>
                <c:pt idx="223">
                  <c:v>-7.697821635</c:v>
                </c:pt>
                <c:pt idx="224">
                  <c:v>-7.694024212</c:v>
                </c:pt>
                <c:pt idx="225">
                  <c:v>-5.694024366</c:v>
                </c:pt>
                <c:pt idx="226">
                  <c:v>-5.694024686</c:v>
                </c:pt>
                <c:pt idx="227">
                  <c:v>-5.187095071</c:v>
                </c:pt>
                <c:pt idx="228">
                  <c:v>-0.583583416</c:v>
                </c:pt>
                <c:pt idx="229">
                  <c:v>2.395457781</c:v>
                </c:pt>
                <c:pt idx="230">
                  <c:v>-2.951806999</c:v>
                </c:pt>
                <c:pt idx="231">
                  <c:v>0.313658588</c:v>
                </c:pt>
                <c:pt idx="232">
                  <c:v>3.377261383</c:v>
                </c:pt>
                <c:pt idx="233">
                  <c:v>-11.71529941</c:v>
                </c:pt>
                <c:pt idx="234">
                  <c:v>4.573090954</c:v>
                </c:pt>
                <c:pt idx="235">
                  <c:v>1.006374709</c:v>
                </c:pt>
                <c:pt idx="236">
                  <c:v>-0.173995994</c:v>
                </c:pt>
                <c:pt idx="237">
                  <c:v>5.098649416</c:v>
                </c:pt>
                <c:pt idx="238">
                  <c:v>-2.254947965</c:v>
                </c:pt>
                <c:pt idx="239">
                  <c:v>-0.669584571</c:v>
                </c:pt>
                <c:pt idx="240">
                  <c:v>-4.238989915</c:v>
                </c:pt>
                <c:pt idx="241">
                  <c:v>0.333143988</c:v>
                </c:pt>
                <c:pt idx="242">
                  <c:v>-2.485592495</c:v>
                </c:pt>
                <c:pt idx="243">
                  <c:v>-0.39185879</c:v>
                </c:pt>
                <c:pt idx="244">
                  <c:v>2.755374776</c:v>
                </c:pt>
                <c:pt idx="245">
                  <c:v>2.246963382</c:v>
                </c:pt>
                <c:pt idx="246">
                  <c:v>2.199177449</c:v>
                </c:pt>
                <c:pt idx="247">
                  <c:v>6.844772342</c:v>
                </c:pt>
                <c:pt idx="248">
                  <c:v>1.008068853</c:v>
                </c:pt>
                <c:pt idx="249">
                  <c:v>-0.003693396</c:v>
                </c:pt>
                <c:pt idx="250">
                  <c:v>-1.96208253</c:v>
                </c:pt>
                <c:pt idx="251">
                  <c:v>-5.601317325</c:v>
                </c:pt>
                <c:pt idx="252">
                  <c:v>2.245683965</c:v>
                </c:pt>
                <c:pt idx="253">
                  <c:v>1.500711811</c:v>
                </c:pt>
                <c:pt idx="254">
                  <c:v>0.007671755</c:v>
                </c:pt>
                <c:pt idx="255">
                  <c:v>2.070983666</c:v>
                </c:pt>
                <c:pt idx="256">
                  <c:v>-1.495016905</c:v>
                </c:pt>
                <c:pt idx="257">
                  <c:v>0.623596515</c:v>
                </c:pt>
                <c:pt idx="258">
                  <c:v>-1.092191963</c:v>
                </c:pt>
                <c:pt idx="259">
                  <c:v>0.119758323</c:v>
                </c:pt>
                <c:pt idx="260">
                  <c:v>1.001843833</c:v>
                </c:pt>
                <c:pt idx="261">
                  <c:v>-0.71870594</c:v>
                </c:pt>
                <c:pt idx="262">
                  <c:v>-6.474871799</c:v>
                </c:pt>
                <c:pt idx="263">
                  <c:v>2.792542657</c:v>
                </c:pt>
                <c:pt idx="264">
                  <c:v>-2.360313358</c:v>
                </c:pt>
                <c:pt idx="265">
                  <c:v>4.159596747</c:v>
                </c:pt>
                <c:pt idx="266">
                  <c:v>-1.264947298</c:v>
                </c:pt>
                <c:pt idx="267">
                  <c:v>7.974408332</c:v>
                </c:pt>
                <c:pt idx="268">
                  <c:v>-0.394454912</c:v>
                </c:pt>
                <c:pt idx="269">
                  <c:v>2.69077529</c:v>
                </c:pt>
                <c:pt idx="270">
                  <c:v>3.236146671</c:v>
                </c:pt>
                <c:pt idx="271">
                  <c:v>-11.44435872</c:v>
                </c:pt>
                <c:pt idx="272">
                  <c:v>1.442588915</c:v>
                </c:pt>
                <c:pt idx="273">
                  <c:v>2.206535968</c:v>
                </c:pt>
                <c:pt idx="274">
                  <c:v>-0.358565882</c:v>
                </c:pt>
                <c:pt idx="275">
                  <c:v>8.207997995</c:v>
                </c:pt>
                <c:pt idx="276">
                  <c:v>-2.850804279</c:v>
                </c:pt>
                <c:pt idx="277">
                  <c:v>3.592690897</c:v>
                </c:pt>
                <c:pt idx="278">
                  <c:v>3.22949835</c:v>
                </c:pt>
                <c:pt idx="279">
                  <c:v>3.150160682</c:v>
                </c:pt>
                <c:pt idx="280">
                  <c:v>2.550649371</c:v>
                </c:pt>
                <c:pt idx="281">
                  <c:v>-2.465168733</c:v>
                </c:pt>
                <c:pt idx="282">
                  <c:v>-7.587434669</c:v>
                </c:pt>
                <c:pt idx="283">
                  <c:v>0.697106885</c:v>
                </c:pt>
                <c:pt idx="284">
                  <c:v>-1.039496844</c:v>
                </c:pt>
                <c:pt idx="285">
                  <c:v>0.716154511</c:v>
                </c:pt>
                <c:pt idx="286">
                  <c:v>-0.379882846</c:v>
                </c:pt>
                <c:pt idx="287">
                  <c:v>-3.957679005</c:v>
                </c:pt>
                <c:pt idx="288">
                  <c:v>2.339445422</c:v>
                </c:pt>
                <c:pt idx="289">
                  <c:v>1.500707138</c:v>
                </c:pt>
                <c:pt idx="290">
                  <c:v>0.004555177</c:v>
                </c:pt>
                <c:pt idx="291">
                  <c:v>2.760376569</c:v>
                </c:pt>
                <c:pt idx="292">
                  <c:v>0.626054775</c:v>
                </c:pt>
                <c:pt idx="293">
                  <c:v>-3.732619217</c:v>
                </c:pt>
                <c:pt idx="294">
                  <c:v>-1.593308055</c:v>
                </c:pt>
                <c:pt idx="295">
                  <c:v>0.048513403</c:v>
                </c:pt>
                <c:pt idx="296">
                  <c:v>0.600682761</c:v>
                </c:pt>
                <c:pt idx="297">
                  <c:v>-3.246446227</c:v>
                </c:pt>
                <c:pt idx="298">
                  <c:v>-2.371682273</c:v>
                </c:pt>
                <c:pt idx="299">
                  <c:v>3.763738889</c:v>
                </c:pt>
                <c:pt idx="300">
                  <c:v>0.858017486</c:v>
                </c:pt>
                <c:pt idx="301">
                  <c:v>4.538200124</c:v>
                </c:pt>
                <c:pt idx="302">
                  <c:v>2.157357865</c:v>
                </c:pt>
                <c:pt idx="303">
                  <c:v>-0.108475072</c:v>
                </c:pt>
                <c:pt idx="304">
                  <c:v>0.753270271</c:v>
                </c:pt>
                <c:pt idx="305">
                  <c:v>3.071354665</c:v>
                </c:pt>
                <c:pt idx="306">
                  <c:v>3.26237921</c:v>
                </c:pt>
                <c:pt idx="307">
                  <c:v>8.181583212</c:v>
                </c:pt>
                <c:pt idx="308">
                  <c:v>7.835997863</c:v>
                </c:pt>
                <c:pt idx="309">
                  <c:v>5.977195075</c:v>
                </c:pt>
                <c:pt idx="310">
                  <c:v>0.369963662</c:v>
                </c:pt>
                <c:pt idx="311">
                  <c:v>-2.757604991</c:v>
                </c:pt>
                <c:pt idx="312">
                  <c:v>7.002105128</c:v>
                </c:pt>
                <c:pt idx="313">
                  <c:v>1.654998554</c:v>
                </c:pt>
                <c:pt idx="314">
                  <c:v>-1.744903563</c:v>
                </c:pt>
                <c:pt idx="315">
                  <c:v>1.943901966</c:v>
                </c:pt>
                <c:pt idx="316">
                  <c:v>1.586541799</c:v>
                </c:pt>
                <c:pt idx="317">
                  <c:v>1.789569468</c:v>
                </c:pt>
                <c:pt idx="318">
                  <c:v>5.330694744</c:v>
                </c:pt>
                <c:pt idx="319">
                  <c:v>-1.988727029</c:v>
                </c:pt>
                <c:pt idx="320">
                  <c:v>1.713393414</c:v>
                </c:pt>
                <c:pt idx="321">
                  <c:v>-1.079888123</c:v>
                </c:pt>
                <c:pt idx="322">
                  <c:v>-0.28449108</c:v>
                </c:pt>
                <c:pt idx="323">
                  <c:v>4.004554398</c:v>
                </c:pt>
                <c:pt idx="324">
                  <c:v>1.237650508</c:v>
                </c:pt>
                <c:pt idx="325">
                  <c:v>3.014758745</c:v>
                </c:pt>
                <c:pt idx="326">
                  <c:v>3.317975729</c:v>
                </c:pt>
                <c:pt idx="327">
                  <c:v>1.829212756</c:v>
                </c:pt>
                <c:pt idx="328">
                  <c:v>2.548595278</c:v>
                </c:pt>
                <c:pt idx="329">
                  <c:v>1.238011604</c:v>
                </c:pt>
                <c:pt idx="330">
                  <c:v>1.442930003</c:v>
                </c:pt>
                <c:pt idx="331">
                  <c:v>4.245777069</c:v>
                </c:pt>
                <c:pt idx="332">
                  <c:v>1.506969521</c:v>
                </c:pt>
                <c:pt idx="333">
                  <c:v>6.145308609</c:v>
                </c:pt>
                <c:pt idx="334">
                  <c:v>9.673352488</c:v>
                </c:pt>
                <c:pt idx="335">
                  <c:v>0.480748817</c:v>
                </c:pt>
                <c:pt idx="336">
                  <c:v>-0.25967631</c:v>
                </c:pt>
                <c:pt idx="337">
                  <c:v>2.16737073</c:v>
                </c:pt>
                <c:pt idx="338">
                  <c:v>1.991601287</c:v>
                </c:pt>
                <c:pt idx="339">
                  <c:v>2.902797129</c:v>
                </c:pt>
                <c:pt idx="340">
                  <c:v>7.482756568</c:v>
                </c:pt>
                <c:pt idx="341">
                  <c:v>-3.065368151</c:v>
                </c:pt>
                <c:pt idx="342">
                  <c:v>-14.5233731</c:v>
                </c:pt>
                <c:pt idx="343">
                  <c:v>-2.094180172</c:v>
                </c:pt>
                <c:pt idx="344">
                  <c:v>-2.340118004</c:v>
                </c:pt>
                <c:pt idx="345">
                  <c:v>3.902557557</c:v>
                </c:pt>
                <c:pt idx="346">
                  <c:v>-25.56350518</c:v>
                </c:pt>
                <c:pt idx="347">
                  <c:v>4.940394002</c:v>
                </c:pt>
                <c:pt idx="348">
                  <c:v>-2.327203514</c:v>
                </c:pt>
                <c:pt idx="349">
                  <c:v>1.78313471</c:v>
                </c:pt>
                <c:pt idx="350">
                  <c:v>1.251180406</c:v>
                </c:pt>
                <c:pt idx="351">
                  <c:v>6.686804285</c:v>
                </c:pt>
                <c:pt idx="352">
                  <c:v>0.981301927</c:v>
                </c:pt>
                <c:pt idx="353">
                  <c:v>4.09727374</c:v>
                </c:pt>
                <c:pt idx="354">
                  <c:v>1.63167157</c:v>
                </c:pt>
                <c:pt idx="355">
                  <c:v>1.723742037</c:v>
                </c:pt>
                <c:pt idx="356">
                  <c:v>11.30076139</c:v>
                </c:pt>
                <c:pt idx="357">
                  <c:v>1.073459627</c:v>
                </c:pt>
                <c:pt idx="358">
                  <c:v>0.943923818</c:v>
                </c:pt>
                <c:pt idx="359">
                  <c:v>-3.618903415</c:v>
                </c:pt>
                <c:pt idx="360">
                  <c:v>-2.631691405</c:v>
                </c:pt>
                <c:pt idx="361">
                  <c:v>6.634008196</c:v>
                </c:pt>
                <c:pt idx="362">
                  <c:v>-3.689303133</c:v>
                </c:pt>
                <c:pt idx="363">
                  <c:v>-3.090130508</c:v>
                </c:pt>
                <c:pt idx="364">
                  <c:v>-1.819569786</c:v>
                </c:pt>
                <c:pt idx="365">
                  <c:v>0.601593662</c:v>
                </c:pt>
                <c:pt idx="366">
                  <c:v>1.957232637</c:v>
                </c:pt>
                <c:pt idx="367">
                  <c:v>-2.322695959</c:v>
                </c:pt>
                <c:pt idx="368">
                  <c:v>1.07467839</c:v>
                </c:pt>
                <c:pt idx="369">
                  <c:v>1.32840191</c:v>
                </c:pt>
                <c:pt idx="370">
                  <c:v>4.006686945</c:v>
                </c:pt>
                <c:pt idx="371">
                  <c:v>-0.459247916</c:v>
                </c:pt>
                <c:pt idx="372">
                  <c:v>2.091508463</c:v>
                </c:pt>
                <c:pt idx="373">
                  <c:v>-3.044238873</c:v>
                </c:pt>
                <c:pt idx="374">
                  <c:v>-0.701184309</c:v>
                </c:pt>
                <c:pt idx="375">
                  <c:v>7.765935116</c:v>
                </c:pt>
                <c:pt idx="376">
                  <c:v>1.712246544</c:v>
                </c:pt>
                <c:pt idx="377">
                  <c:v>-3.04424885</c:v>
                </c:pt>
                <c:pt idx="378">
                  <c:v>2.074241208</c:v>
                </c:pt>
                <c:pt idx="379">
                  <c:v>2.382226537</c:v>
                </c:pt>
                <c:pt idx="380">
                  <c:v>2.351328328</c:v>
                </c:pt>
                <c:pt idx="381">
                  <c:v>-0.723997254</c:v>
                </c:pt>
                <c:pt idx="382">
                  <c:v>-3.037524239</c:v>
                </c:pt>
                <c:pt idx="383">
                  <c:v>3.300993027</c:v>
                </c:pt>
                <c:pt idx="384">
                  <c:v>0.540830564</c:v>
                </c:pt>
                <c:pt idx="385">
                  <c:v>-11.66563366</c:v>
                </c:pt>
                <c:pt idx="386">
                  <c:v>7.00894062</c:v>
                </c:pt>
                <c:pt idx="387">
                  <c:v>2.002364305</c:v>
                </c:pt>
                <c:pt idx="388">
                  <c:v>-5.648516067</c:v>
                </c:pt>
                <c:pt idx="389">
                  <c:v>2.843987903</c:v>
                </c:pt>
                <c:pt idx="390">
                  <c:v>1.66591481</c:v>
                </c:pt>
                <c:pt idx="391">
                  <c:v>-5.145066167</c:v>
                </c:pt>
                <c:pt idx="392">
                  <c:v>1.859908058</c:v>
                </c:pt>
                <c:pt idx="393">
                  <c:v>-0.808808733</c:v>
                </c:pt>
                <c:pt idx="394">
                  <c:v>1.922227886</c:v>
                </c:pt>
                <c:pt idx="395">
                  <c:v>9.173193765</c:v>
                </c:pt>
                <c:pt idx="396">
                  <c:v>7.710790533</c:v>
                </c:pt>
                <c:pt idx="397">
                  <c:v>3.706039713</c:v>
                </c:pt>
                <c:pt idx="398">
                  <c:v>6.893218602</c:v>
                </c:pt>
                <c:pt idx="399">
                  <c:v>1.238597008</c:v>
                </c:pt>
                <c:pt idx="400">
                  <c:v>13.31490239</c:v>
                </c:pt>
                <c:pt idx="401">
                  <c:v>2.300906775</c:v>
                </c:pt>
                <c:pt idx="402">
                  <c:v>1.435393494</c:v>
                </c:pt>
                <c:pt idx="403">
                  <c:v>-5.838947185</c:v>
                </c:pt>
                <c:pt idx="404">
                  <c:v>3.911536557</c:v>
                </c:pt>
                <c:pt idx="405">
                  <c:v>8.050504584</c:v>
                </c:pt>
                <c:pt idx="406">
                  <c:v>0.560837112</c:v>
                </c:pt>
                <c:pt idx="407">
                  <c:v>4.71253501</c:v>
                </c:pt>
                <c:pt idx="408">
                  <c:v>4.206532975</c:v>
                </c:pt>
                <c:pt idx="409">
                  <c:v>1.201046077</c:v>
                </c:pt>
                <c:pt idx="410">
                  <c:v>2.760997638</c:v>
                </c:pt>
                <c:pt idx="411">
                  <c:v>-2.311765086</c:v>
                </c:pt>
                <c:pt idx="412">
                  <c:v>-3.158957229</c:v>
                </c:pt>
                <c:pt idx="413">
                  <c:v>0.603982261</c:v>
                </c:pt>
                <c:pt idx="414">
                  <c:v>2.042114971</c:v>
                </c:pt>
                <c:pt idx="415">
                  <c:v>1.13718463</c:v>
                </c:pt>
                <c:pt idx="416">
                  <c:v>-2.550432859</c:v>
                </c:pt>
                <c:pt idx="417">
                  <c:v>3.033869087</c:v>
                </c:pt>
                <c:pt idx="418">
                  <c:v>-0.075269379</c:v>
                </c:pt>
                <c:pt idx="419">
                  <c:v>1.848979623</c:v>
                </c:pt>
                <c:pt idx="420">
                  <c:v>-1.383334864</c:v>
                </c:pt>
                <c:pt idx="421">
                  <c:v>2.052833432</c:v>
                </c:pt>
                <c:pt idx="422">
                  <c:v>2.055521502</c:v>
                </c:pt>
                <c:pt idx="423">
                  <c:v>1.749373151</c:v>
                </c:pt>
                <c:pt idx="424">
                  <c:v>1.493168099</c:v>
                </c:pt>
                <c:pt idx="425">
                  <c:v>-0.864036592</c:v>
                </c:pt>
                <c:pt idx="426">
                  <c:v>2.488200664</c:v>
                </c:pt>
                <c:pt idx="427">
                  <c:v>-2.641092846</c:v>
                </c:pt>
                <c:pt idx="428">
                  <c:v>-0.016630417</c:v>
                </c:pt>
                <c:pt idx="429">
                  <c:v>-2.310345846</c:v>
                </c:pt>
                <c:pt idx="430">
                  <c:v>0.964278802</c:v>
                </c:pt>
                <c:pt idx="431">
                  <c:v>5.00150036</c:v>
                </c:pt>
                <c:pt idx="432">
                  <c:v>-1.264880126</c:v>
                </c:pt>
                <c:pt idx="433">
                  <c:v>7.212017897</c:v>
                </c:pt>
                <c:pt idx="434">
                  <c:v>2.570740576</c:v>
                </c:pt>
                <c:pt idx="435">
                  <c:v>0.215891186</c:v>
                </c:pt>
                <c:pt idx="436">
                  <c:v>-0.847449097</c:v>
                </c:pt>
                <c:pt idx="437">
                  <c:v>-0.168968236</c:v>
                </c:pt>
                <c:pt idx="438">
                  <c:v>0.648300369</c:v>
                </c:pt>
                <c:pt idx="439">
                  <c:v>3.687424783</c:v>
                </c:pt>
                <c:pt idx="440">
                  <c:v>2.743744752</c:v>
                </c:pt>
                <c:pt idx="441">
                  <c:v>4.750705847</c:v>
                </c:pt>
                <c:pt idx="442">
                  <c:v>-1.965952837</c:v>
                </c:pt>
                <c:pt idx="443">
                  <c:v>-5.505620157</c:v>
                </c:pt>
                <c:pt idx="444">
                  <c:v>0.209044339</c:v>
                </c:pt>
                <c:pt idx="445">
                  <c:v>-0.28165409</c:v>
                </c:pt>
                <c:pt idx="446">
                  <c:v>-0.967646875</c:v>
                </c:pt>
                <c:pt idx="447">
                  <c:v>2.524906006</c:v>
                </c:pt>
                <c:pt idx="448">
                  <c:v>-1.912528155</c:v>
                </c:pt>
                <c:pt idx="449">
                  <c:v>3.078133046</c:v>
                </c:pt>
                <c:pt idx="450">
                  <c:v>-4.871179175</c:v>
                </c:pt>
                <c:pt idx="451">
                  <c:v>1.43117299</c:v>
                </c:pt>
                <c:pt idx="452">
                  <c:v>1.825516869</c:v>
                </c:pt>
                <c:pt idx="453">
                  <c:v>-3.479841743</c:v>
                </c:pt>
                <c:pt idx="454">
                  <c:v>2.368818773</c:v>
                </c:pt>
                <c:pt idx="455">
                  <c:v>1.393558832</c:v>
                </c:pt>
                <c:pt idx="456">
                  <c:v>-1.795802209</c:v>
                </c:pt>
                <c:pt idx="457">
                  <c:v>3.905052641</c:v>
                </c:pt>
                <c:pt idx="458">
                  <c:v>-4.772132015</c:v>
                </c:pt>
                <c:pt idx="459">
                  <c:v>2.635910286</c:v>
                </c:pt>
                <c:pt idx="460">
                  <c:v>11.58002193</c:v>
                </c:pt>
                <c:pt idx="461">
                  <c:v>2.741490265</c:v>
                </c:pt>
                <c:pt idx="462">
                  <c:v>-1.874982938</c:v>
                </c:pt>
                <c:pt idx="463">
                  <c:v>7.023484482</c:v>
                </c:pt>
                <c:pt idx="464">
                  <c:v>-2.039391549</c:v>
                </c:pt>
                <c:pt idx="465">
                  <c:v>3.93605969</c:v>
                </c:pt>
                <c:pt idx="466">
                  <c:v>0.852874414</c:v>
                </c:pt>
                <c:pt idx="467">
                  <c:v>2.2206628</c:v>
                </c:pt>
                <c:pt idx="468">
                  <c:v>3.482932095</c:v>
                </c:pt>
                <c:pt idx="469">
                  <c:v>3.490669522</c:v>
                </c:pt>
                <c:pt idx="470">
                  <c:v>-2.843481452</c:v>
                </c:pt>
                <c:pt idx="471">
                  <c:v>-6.962413615</c:v>
                </c:pt>
                <c:pt idx="472">
                  <c:v>0.480529744</c:v>
                </c:pt>
                <c:pt idx="473">
                  <c:v>0.494657161</c:v>
                </c:pt>
                <c:pt idx="474">
                  <c:v>2.849181986</c:v>
                </c:pt>
                <c:pt idx="475">
                  <c:v>9.158957926</c:v>
                </c:pt>
                <c:pt idx="476">
                  <c:v>1.01292584</c:v>
                </c:pt>
                <c:pt idx="477">
                  <c:v>4.921071975</c:v>
                </c:pt>
                <c:pt idx="478">
                  <c:v>4.615930174</c:v>
                </c:pt>
                <c:pt idx="479">
                  <c:v>-0.712529601</c:v>
                </c:pt>
                <c:pt idx="480">
                  <c:v>-4.547831181</c:v>
                </c:pt>
                <c:pt idx="481">
                  <c:v>7.38012281</c:v>
                </c:pt>
                <c:pt idx="482">
                  <c:v>3.675448501</c:v>
                </c:pt>
                <c:pt idx="483">
                  <c:v>1.017376378</c:v>
                </c:pt>
                <c:pt idx="484">
                  <c:v>2.644870647</c:v>
                </c:pt>
                <c:pt idx="485">
                  <c:v>0.526350712</c:v>
                </c:pt>
                <c:pt idx="486">
                  <c:v>5.240407543</c:v>
                </c:pt>
                <c:pt idx="487">
                  <c:v>3.20598756</c:v>
                </c:pt>
                <c:pt idx="488">
                  <c:v>3.495589408</c:v>
                </c:pt>
                <c:pt idx="489">
                  <c:v>22.47561065</c:v>
                </c:pt>
                <c:pt idx="490">
                  <c:v>0.151064682</c:v>
                </c:pt>
                <c:pt idx="491">
                  <c:v>0.497757382</c:v>
                </c:pt>
                <c:pt idx="492">
                  <c:v>6.365882309</c:v>
                </c:pt>
                <c:pt idx="493">
                  <c:v>-0.360962395</c:v>
                </c:pt>
                <c:pt idx="494">
                  <c:v>-2.145662988</c:v>
                </c:pt>
                <c:pt idx="495">
                  <c:v>-2.520084267</c:v>
                </c:pt>
                <c:pt idx="496">
                  <c:v>-3.336752633</c:v>
                </c:pt>
                <c:pt idx="497">
                  <c:v>0.24411493</c:v>
                </c:pt>
                <c:pt idx="498">
                  <c:v>1.626607294</c:v>
                </c:pt>
                <c:pt idx="499">
                  <c:v>2.945030776</c:v>
                </c:pt>
                <c:pt idx="500">
                  <c:v>1.88685502</c:v>
                </c:pt>
                <c:pt idx="501">
                  <c:v>2.055229631</c:v>
                </c:pt>
                <c:pt idx="502">
                  <c:v>1.268433201</c:v>
                </c:pt>
                <c:pt idx="503">
                  <c:v>-0.335488795</c:v>
                </c:pt>
                <c:pt idx="504">
                  <c:v>0.977631111</c:v>
                </c:pt>
                <c:pt idx="505">
                  <c:v>5.990317663</c:v>
                </c:pt>
                <c:pt idx="506">
                  <c:v>1.052503017</c:v>
                </c:pt>
                <c:pt idx="507">
                  <c:v>-1.436672296</c:v>
                </c:pt>
                <c:pt idx="508">
                  <c:v>3.722495749</c:v>
                </c:pt>
                <c:pt idx="509">
                  <c:v>-1.848825249</c:v>
                </c:pt>
                <c:pt idx="510">
                  <c:v>-3.463976416</c:v>
                </c:pt>
                <c:pt idx="511">
                  <c:v>-0.210517125</c:v>
                </c:pt>
                <c:pt idx="512">
                  <c:v>-5.363928987</c:v>
                </c:pt>
                <c:pt idx="513">
                  <c:v>2.88737114</c:v>
                </c:pt>
                <c:pt idx="514">
                  <c:v>-4.821915297</c:v>
                </c:pt>
                <c:pt idx="515">
                  <c:v>-0.848925397</c:v>
                </c:pt>
                <c:pt idx="516">
                  <c:v>1.717618059</c:v>
                </c:pt>
                <c:pt idx="517">
                  <c:v>-3.477064186</c:v>
                </c:pt>
                <c:pt idx="518">
                  <c:v>-0.615189259</c:v>
                </c:pt>
                <c:pt idx="519">
                  <c:v>2.445318861</c:v>
                </c:pt>
                <c:pt idx="520">
                  <c:v>3.897254951</c:v>
                </c:pt>
                <c:pt idx="521">
                  <c:v>-10.71506631</c:v>
                </c:pt>
                <c:pt idx="522">
                  <c:v>-0.365317964</c:v>
                </c:pt>
                <c:pt idx="523">
                  <c:v>-0.525561453</c:v>
                </c:pt>
                <c:pt idx="524">
                  <c:v>-1.465830289</c:v>
                </c:pt>
                <c:pt idx="525">
                  <c:v>0.655728389</c:v>
                </c:pt>
                <c:pt idx="526">
                  <c:v>-3.285805572</c:v>
                </c:pt>
                <c:pt idx="527">
                  <c:v>0.650618256</c:v>
                </c:pt>
                <c:pt idx="528">
                  <c:v>6.851696511</c:v>
                </c:pt>
                <c:pt idx="529">
                  <c:v>-0.944908363</c:v>
                </c:pt>
                <c:pt idx="530">
                  <c:v>-6.774879069</c:v>
                </c:pt>
                <c:pt idx="531">
                  <c:v>0.469310424</c:v>
                </c:pt>
                <c:pt idx="532">
                  <c:v>1.384811608</c:v>
                </c:pt>
                <c:pt idx="533">
                  <c:v>2.191138362</c:v>
                </c:pt>
                <c:pt idx="534">
                  <c:v>4.289683349</c:v>
                </c:pt>
                <c:pt idx="535">
                  <c:v>1.494968548</c:v>
                </c:pt>
                <c:pt idx="536">
                  <c:v>1.07058874</c:v>
                </c:pt>
                <c:pt idx="537">
                  <c:v>0.674635793</c:v>
                </c:pt>
                <c:pt idx="538">
                  <c:v>-10.96848859</c:v>
                </c:pt>
                <c:pt idx="539">
                  <c:v>-5.611621301</c:v>
                </c:pt>
                <c:pt idx="540">
                  <c:v>1.802895121</c:v>
                </c:pt>
                <c:pt idx="541">
                  <c:v>-9.062878959</c:v>
                </c:pt>
                <c:pt idx="542">
                  <c:v>4.483245091</c:v>
                </c:pt>
                <c:pt idx="543">
                  <c:v>9.081775778</c:v>
                </c:pt>
                <c:pt idx="544">
                  <c:v>-11.75849289</c:v>
                </c:pt>
                <c:pt idx="545">
                  <c:v>0.331718814</c:v>
                </c:pt>
                <c:pt idx="546">
                  <c:v>-1.292220574</c:v>
                </c:pt>
                <c:pt idx="547">
                  <c:v>11.36692638</c:v>
                </c:pt>
                <c:pt idx="548">
                  <c:v>-15.42655107</c:v>
                </c:pt>
                <c:pt idx="549">
                  <c:v>-9.752851814</c:v>
                </c:pt>
                <c:pt idx="550">
                  <c:v>4.139065262</c:v>
                </c:pt>
                <c:pt idx="551">
                  <c:v>1.806399814</c:v>
                </c:pt>
                <c:pt idx="552">
                  <c:v>4.753616552</c:v>
                </c:pt>
                <c:pt idx="553">
                  <c:v>4.313229145</c:v>
                </c:pt>
                <c:pt idx="554">
                  <c:v>1.084881936</c:v>
                </c:pt>
                <c:pt idx="555">
                  <c:v>0.528558802</c:v>
                </c:pt>
                <c:pt idx="556">
                  <c:v>3.875138297</c:v>
                </c:pt>
                <c:pt idx="557">
                  <c:v>3.224173709</c:v>
                </c:pt>
                <c:pt idx="558">
                  <c:v>-0.899615637</c:v>
                </c:pt>
                <c:pt idx="559">
                  <c:v>-0.595155924</c:v>
                </c:pt>
                <c:pt idx="560">
                  <c:v>1.765971837</c:v>
                </c:pt>
                <c:pt idx="561">
                  <c:v>-3.57435568</c:v>
                </c:pt>
                <c:pt idx="562">
                  <c:v>-1.396899646</c:v>
                </c:pt>
                <c:pt idx="563">
                  <c:v>2.191635757</c:v>
                </c:pt>
                <c:pt idx="564">
                  <c:v>-0.952290784</c:v>
                </c:pt>
                <c:pt idx="565">
                  <c:v>1.169409204</c:v>
                </c:pt>
                <c:pt idx="566">
                  <c:v>8.94514767</c:v>
                </c:pt>
                <c:pt idx="567">
                  <c:v>7.673834404</c:v>
                </c:pt>
                <c:pt idx="568">
                  <c:v>-0.135603648</c:v>
                </c:pt>
                <c:pt idx="569">
                  <c:v>-2.083463301</c:v>
                </c:pt>
                <c:pt idx="570">
                  <c:v>2.173682349</c:v>
                </c:pt>
                <c:pt idx="571">
                  <c:v>-2.497612503</c:v>
                </c:pt>
                <c:pt idx="572">
                  <c:v>3.745813102</c:v>
                </c:pt>
                <c:pt idx="573">
                  <c:v>-2.107004458</c:v>
                </c:pt>
                <c:pt idx="574">
                  <c:v>-0.563525437</c:v>
                </c:pt>
                <c:pt idx="575">
                  <c:v>-1.758011677</c:v>
                </c:pt>
                <c:pt idx="576">
                  <c:v>0.568388946</c:v>
                </c:pt>
                <c:pt idx="577">
                  <c:v>-5.027485441</c:v>
                </c:pt>
                <c:pt idx="578">
                  <c:v>-3.052183137</c:v>
                </c:pt>
                <c:pt idx="579">
                  <c:v>1.878584804</c:v>
                </c:pt>
                <c:pt idx="580">
                  <c:v>-0.143609078</c:v>
                </c:pt>
                <c:pt idx="581">
                  <c:v>-10.25906142</c:v>
                </c:pt>
                <c:pt idx="582">
                  <c:v>2.637914874</c:v>
                </c:pt>
                <c:pt idx="583">
                  <c:v>-1.538330581</c:v>
                </c:pt>
                <c:pt idx="584">
                  <c:v>0.427366724</c:v>
                </c:pt>
                <c:pt idx="585">
                  <c:v>-8.507364584</c:v>
                </c:pt>
                <c:pt idx="586">
                  <c:v>-6.727403379</c:v>
                </c:pt>
                <c:pt idx="587">
                  <c:v>9.295452122</c:v>
                </c:pt>
                <c:pt idx="588">
                  <c:v>-2.310469469</c:v>
                </c:pt>
                <c:pt idx="589">
                  <c:v>3.933655545</c:v>
                </c:pt>
                <c:pt idx="590">
                  <c:v>6.377800183</c:v>
                </c:pt>
                <c:pt idx="591">
                  <c:v>-0.335922992</c:v>
                </c:pt>
                <c:pt idx="592">
                  <c:v>-0.817844793</c:v>
                </c:pt>
                <c:pt idx="593">
                  <c:v>-1.26618422</c:v>
                </c:pt>
                <c:pt idx="594">
                  <c:v>6.216695455</c:v>
                </c:pt>
                <c:pt idx="595">
                  <c:v>7.191354113</c:v>
                </c:pt>
                <c:pt idx="596">
                  <c:v>-2.223710253</c:v>
                </c:pt>
                <c:pt idx="597">
                  <c:v>-3.268959944</c:v>
                </c:pt>
                <c:pt idx="598">
                  <c:v>0.631120409</c:v>
                </c:pt>
                <c:pt idx="599">
                  <c:v>3.05054759</c:v>
                </c:pt>
                <c:pt idx="600">
                  <c:v>4.613668295</c:v>
                </c:pt>
                <c:pt idx="601">
                  <c:v>-2.145820889</c:v>
                </c:pt>
                <c:pt idx="602">
                  <c:v>2.275769092</c:v>
                </c:pt>
                <c:pt idx="603">
                  <c:v>0.020449248</c:v>
                </c:pt>
                <c:pt idx="604">
                  <c:v>1.676123759</c:v>
                </c:pt>
                <c:pt idx="605">
                  <c:v>-0.975943444</c:v>
                </c:pt>
                <c:pt idx="606">
                  <c:v>-0.460977201</c:v>
                </c:pt>
                <c:pt idx="607">
                  <c:v>-2.036813202</c:v>
                </c:pt>
                <c:pt idx="608">
                  <c:v>1.327776253</c:v>
                </c:pt>
                <c:pt idx="609">
                  <c:v>1.396213833</c:v>
                </c:pt>
                <c:pt idx="610">
                  <c:v>2.523269706</c:v>
                </c:pt>
                <c:pt idx="611">
                  <c:v>-0.590991585</c:v>
                </c:pt>
                <c:pt idx="612">
                  <c:v>-3.40715192</c:v>
                </c:pt>
                <c:pt idx="613">
                  <c:v>-0.629943053</c:v>
                </c:pt>
                <c:pt idx="614">
                  <c:v>2.197437067</c:v>
                </c:pt>
                <c:pt idx="615">
                  <c:v>11.17850145</c:v>
                </c:pt>
                <c:pt idx="616">
                  <c:v>1.156846301</c:v>
                </c:pt>
                <c:pt idx="617">
                  <c:v>-1.126791927</c:v>
                </c:pt>
                <c:pt idx="618">
                  <c:v>0.926773028</c:v>
                </c:pt>
                <c:pt idx="619">
                  <c:v>3.151704858</c:v>
                </c:pt>
                <c:pt idx="620">
                  <c:v>-3.748430635</c:v>
                </c:pt>
                <c:pt idx="621">
                  <c:v>6.582514723</c:v>
                </c:pt>
                <c:pt idx="622">
                  <c:v>0.293853671</c:v>
                </c:pt>
                <c:pt idx="623">
                  <c:v>1.950491535</c:v>
                </c:pt>
                <c:pt idx="624">
                  <c:v>-1.108081618</c:v>
                </c:pt>
                <c:pt idx="625">
                  <c:v>-2.021875569</c:v>
                </c:pt>
                <c:pt idx="626">
                  <c:v>1.036743401</c:v>
                </c:pt>
                <c:pt idx="627">
                  <c:v>-3.672817742</c:v>
                </c:pt>
                <c:pt idx="628">
                  <c:v>1.883224153</c:v>
                </c:pt>
                <c:pt idx="629">
                  <c:v>-0.016694175</c:v>
                </c:pt>
                <c:pt idx="630">
                  <c:v>-5.276108324</c:v>
                </c:pt>
                <c:pt idx="631">
                  <c:v>0.040372295</c:v>
                </c:pt>
                <c:pt idx="632">
                  <c:v>3.606283591</c:v>
                </c:pt>
                <c:pt idx="633">
                  <c:v>-5.205866687</c:v>
                </c:pt>
                <c:pt idx="634">
                  <c:v>-6.293356895</c:v>
                </c:pt>
                <c:pt idx="635">
                  <c:v>3.469671387</c:v>
                </c:pt>
                <c:pt idx="636">
                  <c:v>-1.038357481</c:v>
                </c:pt>
                <c:pt idx="637">
                  <c:v>4.196035253</c:v>
                </c:pt>
                <c:pt idx="638">
                  <c:v>13.38324711</c:v>
                </c:pt>
                <c:pt idx="639">
                  <c:v>2.809754418</c:v>
                </c:pt>
                <c:pt idx="640">
                  <c:v>-1.539647767</c:v>
                </c:pt>
                <c:pt idx="641">
                  <c:v>4.56336019</c:v>
                </c:pt>
                <c:pt idx="642">
                  <c:v>-3.718777472</c:v>
                </c:pt>
                <c:pt idx="643">
                  <c:v>0.861164785</c:v>
                </c:pt>
                <c:pt idx="644">
                  <c:v>-0.453375178</c:v>
                </c:pt>
                <c:pt idx="645">
                  <c:v>4.778734301</c:v>
                </c:pt>
                <c:pt idx="646">
                  <c:v>-0.476591433</c:v>
                </c:pt>
                <c:pt idx="647">
                  <c:v>0.873490694</c:v>
                </c:pt>
                <c:pt idx="648">
                  <c:v>-0.915639668</c:v>
                </c:pt>
                <c:pt idx="649">
                  <c:v>-4.180090882</c:v>
                </c:pt>
                <c:pt idx="650">
                  <c:v>6.091711985</c:v>
                </c:pt>
                <c:pt idx="651">
                  <c:v>0.085116354</c:v>
                </c:pt>
                <c:pt idx="652">
                  <c:v>-2.925314976</c:v>
                </c:pt>
                <c:pt idx="653">
                  <c:v>2.708956206</c:v>
                </c:pt>
                <c:pt idx="654">
                  <c:v>3.170678169</c:v>
                </c:pt>
                <c:pt idx="655">
                  <c:v>2.813221461</c:v>
                </c:pt>
                <c:pt idx="656">
                  <c:v>-1.538312051</c:v>
                </c:pt>
                <c:pt idx="657">
                  <c:v>1.582110991</c:v>
                </c:pt>
                <c:pt idx="658">
                  <c:v>2.154429628</c:v>
                </c:pt>
                <c:pt idx="659">
                  <c:v>1.8359696</c:v>
                </c:pt>
                <c:pt idx="660">
                  <c:v>-3.085736623</c:v>
                </c:pt>
                <c:pt idx="661">
                  <c:v>1.554002371</c:v>
                </c:pt>
                <c:pt idx="662">
                  <c:v>0.687456219</c:v>
                </c:pt>
                <c:pt idx="663">
                  <c:v>6.892535226</c:v>
                </c:pt>
                <c:pt idx="664">
                  <c:v>-5.219501927</c:v>
                </c:pt>
                <c:pt idx="665">
                  <c:v>0.032518144</c:v>
                </c:pt>
                <c:pt idx="666">
                  <c:v>9.859575513</c:v>
                </c:pt>
                <c:pt idx="667">
                  <c:v>5.172046649</c:v>
                </c:pt>
                <c:pt idx="668">
                  <c:v>4.252822305</c:v>
                </c:pt>
                <c:pt idx="669">
                  <c:v>-3.798744132</c:v>
                </c:pt>
                <c:pt idx="670">
                  <c:v>1.492158156</c:v>
                </c:pt>
                <c:pt idx="671">
                  <c:v>1.513051722</c:v>
                </c:pt>
                <c:pt idx="672">
                  <c:v>-2.237734269</c:v>
                </c:pt>
                <c:pt idx="673">
                  <c:v>-2.748775758</c:v>
                </c:pt>
                <c:pt idx="674">
                  <c:v>4.393346703</c:v>
                </c:pt>
                <c:pt idx="675">
                  <c:v>3.711914826</c:v>
                </c:pt>
                <c:pt idx="676">
                  <c:v>-0.34937776</c:v>
                </c:pt>
                <c:pt idx="677">
                  <c:v>1.589374764</c:v>
                </c:pt>
                <c:pt idx="678">
                  <c:v>11.30514329</c:v>
                </c:pt>
                <c:pt idx="679">
                  <c:v>3.636970458</c:v>
                </c:pt>
                <c:pt idx="680">
                  <c:v>0.78903395</c:v>
                </c:pt>
                <c:pt idx="681">
                  <c:v>-1.098932986</c:v>
                </c:pt>
                <c:pt idx="682">
                  <c:v>-8.708383163</c:v>
                </c:pt>
                <c:pt idx="683">
                  <c:v>-0.082626848</c:v>
                </c:pt>
                <c:pt idx="684">
                  <c:v>-4.998476437</c:v>
                </c:pt>
                <c:pt idx="685">
                  <c:v>-13.77980605</c:v>
                </c:pt>
                <c:pt idx="686">
                  <c:v>1.549011766</c:v>
                </c:pt>
                <c:pt idx="687">
                  <c:v>3.693162775</c:v>
                </c:pt>
                <c:pt idx="688">
                  <c:v>-5.522362374</c:v>
                </c:pt>
                <c:pt idx="689">
                  <c:v>-0.553209933</c:v>
                </c:pt>
                <c:pt idx="690">
                  <c:v>-1.408574343</c:v>
                </c:pt>
                <c:pt idx="691">
                  <c:v>0.944742721</c:v>
                </c:pt>
                <c:pt idx="692">
                  <c:v>-2.298706141</c:v>
                </c:pt>
                <c:pt idx="693">
                  <c:v>-0.700163874</c:v>
                </c:pt>
                <c:pt idx="694">
                  <c:v>-2.328257669</c:v>
                </c:pt>
                <c:pt idx="695">
                  <c:v>-4.134483818</c:v>
                </c:pt>
                <c:pt idx="696">
                  <c:v>1.981322676</c:v>
                </c:pt>
                <c:pt idx="697">
                  <c:v>-2.403385767</c:v>
                </c:pt>
                <c:pt idx="698">
                  <c:v>13.13475285</c:v>
                </c:pt>
                <c:pt idx="699">
                  <c:v>6.700424347</c:v>
                </c:pt>
                <c:pt idx="700">
                  <c:v>4.194053812</c:v>
                </c:pt>
                <c:pt idx="701">
                  <c:v>-3.140664921</c:v>
                </c:pt>
                <c:pt idx="702">
                  <c:v>0.659199324</c:v>
                </c:pt>
                <c:pt idx="703">
                  <c:v>4.712524311</c:v>
                </c:pt>
                <c:pt idx="704">
                  <c:v>0.09308421</c:v>
                </c:pt>
                <c:pt idx="705">
                  <c:v>0.890669468</c:v>
                </c:pt>
                <c:pt idx="706">
                  <c:v>-5.358963692</c:v>
                </c:pt>
                <c:pt idx="707">
                  <c:v>8.012349575</c:v>
                </c:pt>
                <c:pt idx="708">
                  <c:v>3.331318232</c:v>
                </c:pt>
                <c:pt idx="709">
                  <c:v>-11.49799656</c:v>
                </c:pt>
                <c:pt idx="710">
                  <c:v>-2.515988224</c:v>
                </c:pt>
                <c:pt idx="711">
                  <c:v>-1.542037864</c:v>
                </c:pt>
                <c:pt idx="712">
                  <c:v>-0.73019962</c:v>
                </c:pt>
                <c:pt idx="713">
                  <c:v>1.054102996</c:v>
                </c:pt>
                <c:pt idx="714">
                  <c:v>-6.705751703</c:v>
                </c:pt>
                <c:pt idx="715">
                  <c:v>-1.770870389</c:v>
                </c:pt>
                <c:pt idx="716">
                  <c:v>0.429955438</c:v>
                </c:pt>
                <c:pt idx="717">
                  <c:v>-2.264308738</c:v>
                </c:pt>
                <c:pt idx="718">
                  <c:v>-0.466292454</c:v>
                </c:pt>
                <c:pt idx="719">
                  <c:v>0.891485117</c:v>
                </c:pt>
                <c:pt idx="720">
                  <c:v>1.735805204</c:v>
                </c:pt>
                <c:pt idx="721">
                  <c:v>2.623234924</c:v>
                </c:pt>
                <c:pt idx="722">
                  <c:v>3.754297633</c:v>
                </c:pt>
                <c:pt idx="723">
                  <c:v>-1.52599795</c:v>
                </c:pt>
                <c:pt idx="724">
                  <c:v>-3.79740081</c:v>
                </c:pt>
                <c:pt idx="725">
                  <c:v>1.253405296</c:v>
                </c:pt>
                <c:pt idx="726">
                  <c:v>1.484580952</c:v>
                </c:pt>
                <c:pt idx="727">
                  <c:v>2.568489321</c:v>
                </c:pt>
                <c:pt idx="728">
                  <c:v>-0.271681924</c:v>
                </c:pt>
                <c:pt idx="729">
                  <c:v>-1.69592249</c:v>
                </c:pt>
                <c:pt idx="730">
                  <c:v>6.732866876</c:v>
                </c:pt>
                <c:pt idx="731">
                  <c:v>10.78551151</c:v>
                </c:pt>
                <c:pt idx="732">
                  <c:v>1.300678867</c:v>
                </c:pt>
                <c:pt idx="733">
                  <c:v>3.475503388</c:v>
                </c:pt>
                <c:pt idx="734">
                  <c:v>-1.012484026</c:v>
                </c:pt>
                <c:pt idx="735">
                  <c:v>1.308666283</c:v>
                </c:pt>
                <c:pt idx="736">
                  <c:v>-19.31595403</c:v>
                </c:pt>
                <c:pt idx="737">
                  <c:v>4.052924582</c:v>
                </c:pt>
                <c:pt idx="738">
                  <c:v>-4.226385245</c:v>
                </c:pt>
                <c:pt idx="739">
                  <c:v>5.707365489</c:v>
                </c:pt>
                <c:pt idx="740">
                  <c:v>2.412729667</c:v>
                </c:pt>
                <c:pt idx="741">
                  <c:v>-13.07047161</c:v>
                </c:pt>
                <c:pt idx="742">
                  <c:v>2.876512893</c:v>
                </c:pt>
                <c:pt idx="743">
                  <c:v>3.148190715</c:v>
                </c:pt>
                <c:pt idx="744">
                  <c:v>-0.456057639</c:v>
                </c:pt>
                <c:pt idx="745">
                  <c:v>-2.535441628</c:v>
                </c:pt>
                <c:pt idx="746">
                  <c:v>1.841790398</c:v>
                </c:pt>
                <c:pt idx="747">
                  <c:v>-3.611348636</c:v>
                </c:pt>
                <c:pt idx="748">
                  <c:v>-0.958587741</c:v>
                </c:pt>
                <c:pt idx="749">
                  <c:v>-3.018817033</c:v>
                </c:pt>
                <c:pt idx="750">
                  <c:v>2.205732013</c:v>
                </c:pt>
                <c:pt idx="751">
                  <c:v>-0.3795883</c:v>
                </c:pt>
                <c:pt idx="752">
                  <c:v>1.645995327</c:v>
                </c:pt>
                <c:pt idx="753">
                  <c:v>1.390450508</c:v>
                </c:pt>
                <c:pt idx="754">
                  <c:v>-0.241182296</c:v>
                </c:pt>
                <c:pt idx="755">
                  <c:v>3.965921781</c:v>
                </c:pt>
                <c:pt idx="756">
                  <c:v>0.311936723</c:v>
                </c:pt>
                <c:pt idx="757">
                  <c:v>-1.863252118</c:v>
                </c:pt>
                <c:pt idx="758">
                  <c:v>-4.889621951</c:v>
                </c:pt>
                <c:pt idx="759">
                  <c:v>-1.204967628</c:v>
                </c:pt>
                <c:pt idx="760">
                  <c:v>-4.324308738</c:v>
                </c:pt>
                <c:pt idx="761">
                  <c:v>4.670530618</c:v>
                </c:pt>
                <c:pt idx="762">
                  <c:v>-4.26764855</c:v>
                </c:pt>
                <c:pt idx="763">
                  <c:v>5.332000626</c:v>
                </c:pt>
                <c:pt idx="764">
                  <c:v>0.395269398</c:v>
                </c:pt>
                <c:pt idx="765">
                  <c:v>-2.870112342</c:v>
                </c:pt>
                <c:pt idx="766">
                  <c:v>-3.202951087</c:v>
                </c:pt>
                <c:pt idx="767">
                  <c:v>0.676825354</c:v>
                </c:pt>
                <c:pt idx="768">
                  <c:v>2.219825687</c:v>
                </c:pt>
                <c:pt idx="769">
                  <c:v>12.05406323</c:v>
                </c:pt>
                <c:pt idx="770">
                  <c:v>8.406013725</c:v>
                </c:pt>
                <c:pt idx="771">
                  <c:v>0.152550294</c:v>
                </c:pt>
                <c:pt idx="772">
                  <c:v>-0.989667338</c:v>
                </c:pt>
                <c:pt idx="773">
                  <c:v>4.418486781</c:v>
                </c:pt>
                <c:pt idx="774">
                  <c:v>2.253571435</c:v>
                </c:pt>
                <c:pt idx="775">
                  <c:v>-2.608427937</c:v>
                </c:pt>
                <c:pt idx="776">
                  <c:v>-2.63779723</c:v>
                </c:pt>
                <c:pt idx="777">
                  <c:v>0.251596537</c:v>
                </c:pt>
                <c:pt idx="778">
                  <c:v>-6.307808624</c:v>
                </c:pt>
                <c:pt idx="779">
                  <c:v>-0.79168522</c:v>
                </c:pt>
                <c:pt idx="780">
                  <c:v>3.860484326</c:v>
                </c:pt>
                <c:pt idx="781">
                  <c:v>-3.439884321</c:v>
                </c:pt>
                <c:pt idx="782">
                  <c:v>-16.90916104</c:v>
                </c:pt>
                <c:pt idx="783">
                  <c:v>4.552359879</c:v>
                </c:pt>
                <c:pt idx="784">
                  <c:v>1.156173241</c:v>
                </c:pt>
                <c:pt idx="785">
                  <c:v>0.328409922</c:v>
                </c:pt>
                <c:pt idx="786">
                  <c:v>3.73670792</c:v>
                </c:pt>
                <c:pt idx="787">
                  <c:v>-2.50172179</c:v>
                </c:pt>
                <c:pt idx="788">
                  <c:v>3.846047782</c:v>
                </c:pt>
                <c:pt idx="789">
                  <c:v>2.956959992</c:v>
                </c:pt>
                <c:pt idx="790">
                  <c:v>7.05586501</c:v>
                </c:pt>
                <c:pt idx="791">
                  <c:v>4.548743069</c:v>
                </c:pt>
                <c:pt idx="792">
                  <c:v>5.604835383</c:v>
                </c:pt>
                <c:pt idx="793">
                  <c:v>8.79033877</c:v>
                </c:pt>
                <c:pt idx="794">
                  <c:v>0.836748355</c:v>
                </c:pt>
                <c:pt idx="795">
                  <c:v>0.570197124</c:v>
                </c:pt>
                <c:pt idx="796">
                  <c:v>-4.230340615</c:v>
                </c:pt>
                <c:pt idx="797">
                  <c:v>-2.451101248</c:v>
                </c:pt>
                <c:pt idx="798">
                  <c:v>1.067782798</c:v>
                </c:pt>
                <c:pt idx="799">
                  <c:v>4.054434574</c:v>
                </c:pt>
                <c:pt idx="800">
                  <c:v>-0.490096604</c:v>
                </c:pt>
                <c:pt idx="801">
                  <c:v>-5.322919887</c:v>
                </c:pt>
                <c:pt idx="802">
                  <c:v>-1.210130689</c:v>
                </c:pt>
                <c:pt idx="803">
                  <c:v>0.208914329</c:v>
                </c:pt>
                <c:pt idx="804">
                  <c:v>-0.890463646</c:v>
                </c:pt>
                <c:pt idx="805">
                  <c:v>3.654216292</c:v>
                </c:pt>
                <c:pt idx="806">
                  <c:v>-3.666049574</c:v>
                </c:pt>
                <c:pt idx="807">
                  <c:v>6.922483501</c:v>
                </c:pt>
                <c:pt idx="808">
                  <c:v>-4.670465824</c:v>
                </c:pt>
                <c:pt idx="809">
                  <c:v>3.524204685</c:v>
                </c:pt>
                <c:pt idx="810">
                  <c:v>3.720988398</c:v>
                </c:pt>
                <c:pt idx="811">
                  <c:v>1.968475545</c:v>
                </c:pt>
                <c:pt idx="812">
                  <c:v>13.09648808</c:v>
                </c:pt>
                <c:pt idx="813">
                  <c:v>2.922778463</c:v>
                </c:pt>
                <c:pt idx="814">
                  <c:v>-4.120241927</c:v>
                </c:pt>
                <c:pt idx="815">
                  <c:v>-1.867024029</c:v>
                </c:pt>
                <c:pt idx="816">
                  <c:v>1.301264455</c:v>
                </c:pt>
                <c:pt idx="817">
                  <c:v>9.154930359</c:v>
                </c:pt>
                <c:pt idx="818">
                  <c:v>3.852429083</c:v>
                </c:pt>
                <c:pt idx="819">
                  <c:v>-4.739637347</c:v>
                </c:pt>
                <c:pt idx="820">
                  <c:v>-1.868395453</c:v>
                </c:pt>
                <c:pt idx="821">
                  <c:v>1.39688927</c:v>
                </c:pt>
                <c:pt idx="822">
                  <c:v>-11.72737566</c:v>
                </c:pt>
                <c:pt idx="823">
                  <c:v>7.870099062</c:v>
                </c:pt>
                <c:pt idx="824">
                  <c:v>-17.98452054</c:v>
                </c:pt>
                <c:pt idx="825">
                  <c:v>3.474971055</c:v>
                </c:pt>
                <c:pt idx="826">
                  <c:v>7.406014609</c:v>
                </c:pt>
                <c:pt idx="827">
                  <c:v>1.181698063</c:v>
                </c:pt>
                <c:pt idx="828">
                  <c:v>2.292482465</c:v>
                </c:pt>
                <c:pt idx="829">
                  <c:v>-15.27483696</c:v>
                </c:pt>
                <c:pt idx="830">
                  <c:v>2.329011701</c:v>
                </c:pt>
                <c:pt idx="831">
                  <c:v>6.513664814</c:v>
                </c:pt>
                <c:pt idx="832">
                  <c:v>1.480454183</c:v>
                </c:pt>
                <c:pt idx="833">
                  <c:v>-0.409464098</c:v>
                </c:pt>
                <c:pt idx="834">
                  <c:v>2.085372971</c:v>
                </c:pt>
                <c:pt idx="835">
                  <c:v>5.356010564</c:v>
                </c:pt>
                <c:pt idx="836">
                  <c:v>-6.765466717</c:v>
                </c:pt>
                <c:pt idx="837">
                  <c:v>-0.013616752</c:v>
                </c:pt>
                <c:pt idx="838">
                  <c:v>5.850300428</c:v>
                </c:pt>
                <c:pt idx="839">
                  <c:v>1.666884392</c:v>
                </c:pt>
                <c:pt idx="840">
                  <c:v>4.799730751</c:v>
                </c:pt>
                <c:pt idx="841">
                  <c:v>-0.973430772</c:v>
                </c:pt>
                <c:pt idx="842">
                  <c:v>4.384651646</c:v>
                </c:pt>
                <c:pt idx="843">
                  <c:v>3.155529346</c:v>
                </c:pt>
                <c:pt idx="844">
                  <c:v>3.943294977</c:v>
                </c:pt>
                <c:pt idx="845">
                  <c:v>-18.59311534</c:v>
                </c:pt>
                <c:pt idx="846">
                  <c:v>2.094865217</c:v>
                </c:pt>
                <c:pt idx="847">
                  <c:v>11.9963386</c:v>
                </c:pt>
                <c:pt idx="848">
                  <c:v>8.975908728</c:v>
                </c:pt>
                <c:pt idx="849">
                  <c:v>-1.462546173</c:v>
                </c:pt>
                <c:pt idx="850">
                  <c:v>4.016596831</c:v>
                </c:pt>
                <c:pt idx="851">
                  <c:v>1.467424353</c:v>
                </c:pt>
                <c:pt idx="852">
                  <c:v>3.332207943</c:v>
                </c:pt>
                <c:pt idx="853">
                  <c:v>-2.429226133</c:v>
                </c:pt>
                <c:pt idx="854">
                  <c:v>-1.053965823</c:v>
                </c:pt>
                <c:pt idx="855">
                  <c:v>-4.683047956</c:v>
                </c:pt>
                <c:pt idx="856">
                  <c:v>3.098332988</c:v>
                </c:pt>
                <c:pt idx="857">
                  <c:v>1.80806886</c:v>
                </c:pt>
                <c:pt idx="858">
                  <c:v>1.257988139</c:v>
                </c:pt>
                <c:pt idx="859">
                  <c:v>2.513289819</c:v>
                </c:pt>
                <c:pt idx="860">
                  <c:v>4.147674454</c:v>
                </c:pt>
                <c:pt idx="861">
                  <c:v>-16.78003825</c:v>
                </c:pt>
                <c:pt idx="862">
                  <c:v>-1.201525469</c:v>
                </c:pt>
                <c:pt idx="863">
                  <c:v>2.057470001</c:v>
                </c:pt>
                <c:pt idx="864">
                  <c:v>-5.297845084</c:v>
                </c:pt>
                <c:pt idx="865">
                  <c:v>2.467340278</c:v>
                </c:pt>
                <c:pt idx="866">
                  <c:v>-0.219229642</c:v>
                </c:pt>
                <c:pt idx="867">
                  <c:v>3.032278537</c:v>
                </c:pt>
                <c:pt idx="868">
                  <c:v>-4.292466435</c:v>
                </c:pt>
                <c:pt idx="869">
                  <c:v>1.255834701</c:v>
                </c:pt>
                <c:pt idx="870">
                  <c:v>-2.433959051</c:v>
                </c:pt>
                <c:pt idx="871">
                  <c:v>2.693995482</c:v>
                </c:pt>
                <c:pt idx="872">
                  <c:v>6.645054958</c:v>
                </c:pt>
                <c:pt idx="873">
                  <c:v>8.382774516</c:v>
                </c:pt>
                <c:pt idx="874">
                  <c:v>-3.025158423</c:v>
                </c:pt>
                <c:pt idx="875">
                  <c:v>2.101145112</c:v>
                </c:pt>
                <c:pt idx="876">
                  <c:v>4.433169729</c:v>
                </c:pt>
                <c:pt idx="877">
                  <c:v>3.010687679</c:v>
                </c:pt>
                <c:pt idx="878">
                  <c:v>3.985269225</c:v>
                </c:pt>
                <c:pt idx="879">
                  <c:v>1.404137257</c:v>
                </c:pt>
                <c:pt idx="880">
                  <c:v>-0.022804233</c:v>
                </c:pt>
                <c:pt idx="881">
                  <c:v>1.756914964</c:v>
                </c:pt>
                <c:pt idx="882">
                  <c:v>-0.821515125</c:v>
                </c:pt>
                <c:pt idx="883">
                  <c:v>4.683811394</c:v>
                </c:pt>
                <c:pt idx="884">
                  <c:v>-9.898732065</c:v>
                </c:pt>
                <c:pt idx="885">
                  <c:v>-0.651480255</c:v>
                </c:pt>
                <c:pt idx="886">
                  <c:v>-8.065795776</c:v>
                </c:pt>
                <c:pt idx="887">
                  <c:v>0.504365454</c:v>
                </c:pt>
                <c:pt idx="888">
                  <c:v>-0.093466067</c:v>
                </c:pt>
                <c:pt idx="889">
                  <c:v>-5.980427234</c:v>
                </c:pt>
                <c:pt idx="890">
                  <c:v>-4.229405407</c:v>
                </c:pt>
                <c:pt idx="891">
                  <c:v>-3.531194197</c:v>
                </c:pt>
                <c:pt idx="892">
                  <c:v>3.684633197</c:v>
                </c:pt>
                <c:pt idx="893">
                  <c:v>7.267584851</c:v>
                </c:pt>
                <c:pt idx="894">
                  <c:v>-5.722412496</c:v>
                </c:pt>
                <c:pt idx="895">
                  <c:v>-5.988404301</c:v>
                </c:pt>
                <c:pt idx="896">
                  <c:v>3.750514432</c:v>
                </c:pt>
                <c:pt idx="897">
                  <c:v>-0.057013152</c:v>
                </c:pt>
                <c:pt idx="898">
                  <c:v>1.592165695</c:v>
                </c:pt>
                <c:pt idx="899">
                  <c:v>-10.16310875</c:v>
                </c:pt>
                <c:pt idx="900">
                  <c:v>-3.054043327</c:v>
                </c:pt>
                <c:pt idx="901">
                  <c:v>-1.024941284</c:v>
                </c:pt>
                <c:pt idx="902">
                  <c:v>-5.171881161</c:v>
                </c:pt>
                <c:pt idx="903">
                  <c:v>2.354343428</c:v>
                </c:pt>
                <c:pt idx="904">
                  <c:v>11.19649448</c:v>
                </c:pt>
                <c:pt idx="905">
                  <c:v>-15.31301003</c:v>
                </c:pt>
                <c:pt idx="906">
                  <c:v>1.383792012</c:v>
                </c:pt>
                <c:pt idx="907">
                  <c:v>-2.017966578</c:v>
                </c:pt>
                <c:pt idx="908">
                  <c:v>-0.020632957</c:v>
                </c:pt>
                <c:pt idx="909">
                  <c:v>-3.043744321</c:v>
                </c:pt>
                <c:pt idx="910">
                  <c:v>3.940048301</c:v>
                </c:pt>
                <c:pt idx="911">
                  <c:v>4.192885045</c:v>
                </c:pt>
                <c:pt idx="912">
                  <c:v>3.932623865</c:v>
                </c:pt>
                <c:pt idx="913">
                  <c:v>-2.982267281</c:v>
                </c:pt>
                <c:pt idx="914">
                  <c:v>0.211635773</c:v>
                </c:pt>
                <c:pt idx="915">
                  <c:v>11.35148402</c:v>
                </c:pt>
                <c:pt idx="916">
                  <c:v>-1.06141481</c:v>
                </c:pt>
                <c:pt idx="917">
                  <c:v>-2.653567742</c:v>
                </c:pt>
                <c:pt idx="918">
                  <c:v>5.754088435</c:v>
                </c:pt>
                <c:pt idx="919">
                  <c:v>6.628434922</c:v>
                </c:pt>
                <c:pt idx="920">
                  <c:v>1.8573613</c:v>
                </c:pt>
                <c:pt idx="921">
                  <c:v>8.946784217</c:v>
                </c:pt>
                <c:pt idx="922">
                  <c:v>2.77932199</c:v>
                </c:pt>
                <c:pt idx="923">
                  <c:v>-4.243525742</c:v>
                </c:pt>
                <c:pt idx="924">
                  <c:v>1.471411625</c:v>
                </c:pt>
                <c:pt idx="925">
                  <c:v>5.897072738</c:v>
                </c:pt>
                <c:pt idx="926">
                  <c:v>3.476758975</c:v>
                </c:pt>
                <c:pt idx="927">
                  <c:v>-0.871190722</c:v>
                </c:pt>
                <c:pt idx="928">
                  <c:v>-2.052303278</c:v>
                </c:pt>
                <c:pt idx="929">
                  <c:v>-2.052050469</c:v>
                </c:pt>
                <c:pt idx="930">
                  <c:v>11.69531376</c:v>
                </c:pt>
                <c:pt idx="931">
                  <c:v>-5.034030887</c:v>
                </c:pt>
                <c:pt idx="932">
                  <c:v>-0.677493767</c:v>
                </c:pt>
                <c:pt idx="933">
                  <c:v>-0.552057962</c:v>
                </c:pt>
                <c:pt idx="934">
                  <c:v>-0.269581125</c:v>
                </c:pt>
                <c:pt idx="935">
                  <c:v>1.876925917</c:v>
                </c:pt>
                <c:pt idx="936">
                  <c:v>-16.01784093</c:v>
                </c:pt>
                <c:pt idx="937">
                  <c:v>-0.711761127</c:v>
                </c:pt>
                <c:pt idx="938">
                  <c:v>1.14900553</c:v>
                </c:pt>
                <c:pt idx="939">
                  <c:v>2.724634308</c:v>
                </c:pt>
                <c:pt idx="940">
                  <c:v>2.655832293</c:v>
                </c:pt>
                <c:pt idx="941">
                  <c:v>0.758680869</c:v>
                </c:pt>
                <c:pt idx="942">
                  <c:v>-10.82316828</c:v>
                </c:pt>
                <c:pt idx="943">
                  <c:v>-0.956032736</c:v>
                </c:pt>
                <c:pt idx="944">
                  <c:v>-2.462371256</c:v>
                </c:pt>
                <c:pt idx="945">
                  <c:v>2.667267483</c:v>
                </c:pt>
                <c:pt idx="946">
                  <c:v>-2.747754556</c:v>
                </c:pt>
                <c:pt idx="947">
                  <c:v>3.992874976</c:v>
                </c:pt>
                <c:pt idx="948">
                  <c:v>-0.508689891</c:v>
                </c:pt>
                <c:pt idx="949">
                  <c:v>4.119520299</c:v>
                </c:pt>
                <c:pt idx="950">
                  <c:v>2.752922567</c:v>
                </c:pt>
                <c:pt idx="951">
                  <c:v>1.830237027</c:v>
                </c:pt>
                <c:pt idx="952">
                  <c:v>-1.584379692</c:v>
                </c:pt>
                <c:pt idx="953">
                  <c:v>-7.690399682</c:v>
                </c:pt>
                <c:pt idx="954">
                  <c:v>2.731723487</c:v>
                </c:pt>
                <c:pt idx="955">
                  <c:v>-7.22628918</c:v>
                </c:pt>
                <c:pt idx="956">
                  <c:v>-0.28323433</c:v>
                </c:pt>
                <c:pt idx="957">
                  <c:v>1.480431475</c:v>
                </c:pt>
                <c:pt idx="958">
                  <c:v>-2.704238116</c:v>
                </c:pt>
                <c:pt idx="959">
                  <c:v>2.935744702</c:v>
                </c:pt>
                <c:pt idx="960">
                  <c:v>19.82234889</c:v>
                </c:pt>
                <c:pt idx="961">
                  <c:v>2.604013922</c:v>
                </c:pt>
                <c:pt idx="962">
                  <c:v>0.607998587</c:v>
                </c:pt>
                <c:pt idx="963">
                  <c:v>0.41037401</c:v>
                </c:pt>
                <c:pt idx="964">
                  <c:v>-1.834226416</c:v>
                </c:pt>
                <c:pt idx="965">
                  <c:v>3.713125118</c:v>
                </c:pt>
                <c:pt idx="966">
                  <c:v>2.241379178</c:v>
                </c:pt>
                <c:pt idx="967">
                  <c:v>7.324196341</c:v>
                </c:pt>
                <c:pt idx="968">
                  <c:v>-2.876875295</c:v>
                </c:pt>
                <c:pt idx="969">
                  <c:v>3.96546372</c:v>
                </c:pt>
                <c:pt idx="970">
                  <c:v>-0.514136602</c:v>
                </c:pt>
                <c:pt idx="971">
                  <c:v>2.870700309</c:v>
                </c:pt>
                <c:pt idx="972">
                  <c:v>0.889886989</c:v>
                </c:pt>
                <c:pt idx="973">
                  <c:v>1.050391864</c:v>
                </c:pt>
                <c:pt idx="974">
                  <c:v>-0.003693472</c:v>
                </c:pt>
                <c:pt idx="975">
                  <c:v>2.626670076</c:v>
                </c:pt>
                <c:pt idx="976">
                  <c:v>-0.68840382</c:v>
                </c:pt>
                <c:pt idx="977">
                  <c:v>1.99110256</c:v>
                </c:pt>
                <c:pt idx="978">
                  <c:v>-31.52706624</c:v>
                </c:pt>
                <c:pt idx="979">
                  <c:v>-1.738810467</c:v>
                </c:pt>
                <c:pt idx="980">
                  <c:v>-0.521319989</c:v>
                </c:pt>
                <c:pt idx="981">
                  <c:v>7.107095338</c:v>
                </c:pt>
                <c:pt idx="982">
                  <c:v>7.560149737</c:v>
                </c:pt>
                <c:pt idx="983">
                  <c:v>0.479539352</c:v>
                </c:pt>
                <c:pt idx="984">
                  <c:v>-6.417477437</c:v>
                </c:pt>
                <c:pt idx="985">
                  <c:v>1.993056168</c:v>
                </c:pt>
                <c:pt idx="986">
                  <c:v>2.828746805</c:v>
                </c:pt>
                <c:pt idx="987">
                  <c:v>2.782687907</c:v>
                </c:pt>
                <c:pt idx="988">
                  <c:v>2.708288174</c:v>
                </c:pt>
                <c:pt idx="989">
                  <c:v>0.946923007</c:v>
                </c:pt>
                <c:pt idx="990">
                  <c:v>-1.277274877</c:v>
                </c:pt>
                <c:pt idx="991">
                  <c:v>-1.878168498</c:v>
                </c:pt>
                <c:pt idx="992">
                  <c:v>-0.220874672</c:v>
                </c:pt>
                <c:pt idx="993">
                  <c:v>-9.040717812</c:v>
                </c:pt>
                <c:pt idx="994">
                  <c:v>-77.52176489</c:v>
                </c:pt>
                <c:pt idx="995">
                  <c:v>0.13789007</c:v>
                </c:pt>
                <c:pt idx="996">
                  <c:v>1.243252316</c:v>
                </c:pt>
                <c:pt idx="997">
                  <c:v>0.843989657</c:v>
                </c:pt>
                <c:pt idx="998">
                  <c:v>2.962489342</c:v>
                </c:pt>
                <c:pt idx="999">
                  <c:v>5.620840765</c:v>
                </c:pt>
                <c:pt idx="1000">
                  <c:v>16.78870061</c:v>
                </c:pt>
                <c:pt idx="1001">
                  <c:v>1.340092024</c:v>
                </c:pt>
                <c:pt idx="1002">
                  <c:v>18.39396327</c:v>
                </c:pt>
                <c:pt idx="1003">
                  <c:v>1.927169117</c:v>
                </c:pt>
                <c:pt idx="1004">
                  <c:v>-0.452964012</c:v>
                </c:pt>
                <c:pt idx="1005">
                  <c:v>1.194172798</c:v>
                </c:pt>
                <c:pt idx="1006">
                  <c:v>5.710635814</c:v>
                </c:pt>
                <c:pt idx="1007">
                  <c:v>2.870052726</c:v>
                </c:pt>
                <c:pt idx="1008">
                  <c:v>-1.877777419</c:v>
                </c:pt>
                <c:pt idx="1009">
                  <c:v>-8.652647536</c:v>
                </c:pt>
                <c:pt idx="1010">
                  <c:v>-4.409547073</c:v>
                </c:pt>
                <c:pt idx="1011">
                  <c:v>9.789327004</c:v>
                </c:pt>
                <c:pt idx="1012">
                  <c:v>2.190484803</c:v>
                </c:pt>
                <c:pt idx="1013">
                  <c:v>1.775082994</c:v>
                </c:pt>
                <c:pt idx="1014">
                  <c:v>-3.125011543</c:v>
                </c:pt>
                <c:pt idx="1015">
                  <c:v>2.630263191</c:v>
                </c:pt>
                <c:pt idx="1016">
                  <c:v>4.122279843</c:v>
                </c:pt>
                <c:pt idx="1017">
                  <c:v>2.572152046</c:v>
                </c:pt>
                <c:pt idx="1018">
                  <c:v>1.636365846</c:v>
                </c:pt>
                <c:pt idx="1019">
                  <c:v>-9.435484713</c:v>
                </c:pt>
                <c:pt idx="1020">
                  <c:v>9.497111113</c:v>
                </c:pt>
                <c:pt idx="1021">
                  <c:v>-6.000869514</c:v>
                </c:pt>
                <c:pt idx="1022">
                  <c:v>2.777537018</c:v>
                </c:pt>
                <c:pt idx="1023">
                  <c:v>9.31537791</c:v>
                </c:pt>
                <c:pt idx="1024">
                  <c:v>-0.699339481</c:v>
                </c:pt>
                <c:pt idx="1025">
                  <c:v>1.265493663</c:v>
                </c:pt>
                <c:pt idx="1026">
                  <c:v>-0.93622091</c:v>
                </c:pt>
                <c:pt idx="1027">
                  <c:v>6.521297581</c:v>
                </c:pt>
                <c:pt idx="1028">
                  <c:v>-4.922598643</c:v>
                </c:pt>
                <c:pt idx="1029">
                  <c:v>2.893649358</c:v>
                </c:pt>
                <c:pt idx="1030">
                  <c:v>13.11869901</c:v>
                </c:pt>
                <c:pt idx="1031">
                  <c:v>16.4639619</c:v>
                </c:pt>
                <c:pt idx="1032">
                  <c:v>5.655008185</c:v>
                </c:pt>
                <c:pt idx="1033">
                  <c:v>-16.14977118</c:v>
                </c:pt>
                <c:pt idx="1034">
                  <c:v>5.174130975</c:v>
                </c:pt>
                <c:pt idx="1035">
                  <c:v>9.182541311</c:v>
                </c:pt>
                <c:pt idx="1036">
                  <c:v>-22.71613595</c:v>
                </c:pt>
                <c:pt idx="1037">
                  <c:v>-0.884236681</c:v>
                </c:pt>
                <c:pt idx="1038">
                  <c:v>1.521651954</c:v>
                </c:pt>
                <c:pt idx="1039">
                  <c:v>-16.94254119</c:v>
                </c:pt>
                <c:pt idx="1040">
                  <c:v>-7.930899358</c:v>
                </c:pt>
                <c:pt idx="1041">
                  <c:v>0.88447436</c:v>
                </c:pt>
                <c:pt idx="1042">
                  <c:v>-0.463784133</c:v>
                </c:pt>
                <c:pt idx="1043">
                  <c:v>5.606080119</c:v>
                </c:pt>
                <c:pt idx="1044">
                  <c:v>-0.667963553</c:v>
                </c:pt>
                <c:pt idx="1045">
                  <c:v>1.426904077</c:v>
                </c:pt>
                <c:pt idx="1046">
                  <c:v>5.897699545</c:v>
                </c:pt>
                <c:pt idx="1047">
                  <c:v>1.916280772</c:v>
                </c:pt>
                <c:pt idx="1048">
                  <c:v>-7.215840535</c:v>
                </c:pt>
                <c:pt idx="1049">
                  <c:v>-2.525290324</c:v>
                </c:pt>
                <c:pt idx="1050">
                  <c:v>0.018456981</c:v>
                </c:pt>
                <c:pt idx="1051">
                  <c:v>3.070538681</c:v>
                </c:pt>
                <c:pt idx="1052">
                  <c:v>-8.674775434</c:v>
                </c:pt>
                <c:pt idx="1053">
                  <c:v>2.460113983</c:v>
                </c:pt>
                <c:pt idx="1054">
                  <c:v>-4.560220274</c:v>
                </c:pt>
                <c:pt idx="1055">
                  <c:v>-3.267792165</c:v>
                </c:pt>
                <c:pt idx="1056">
                  <c:v>1.543585893</c:v>
                </c:pt>
                <c:pt idx="1057">
                  <c:v>9.868719518</c:v>
                </c:pt>
                <c:pt idx="1058">
                  <c:v>-4.919001828</c:v>
                </c:pt>
                <c:pt idx="1059">
                  <c:v>8.954842252</c:v>
                </c:pt>
                <c:pt idx="1060">
                  <c:v>0.416370813</c:v>
                </c:pt>
                <c:pt idx="1061">
                  <c:v>3.052970564</c:v>
                </c:pt>
                <c:pt idx="1062">
                  <c:v>3.977154128</c:v>
                </c:pt>
                <c:pt idx="1063">
                  <c:v>-0.141463442</c:v>
                </c:pt>
                <c:pt idx="1064">
                  <c:v>3.134425431</c:v>
                </c:pt>
                <c:pt idx="1065">
                  <c:v>3.061795078</c:v>
                </c:pt>
                <c:pt idx="1066">
                  <c:v>-9.940685964</c:v>
                </c:pt>
                <c:pt idx="1067">
                  <c:v>-3.342609808</c:v>
                </c:pt>
                <c:pt idx="1068">
                  <c:v>4.770787355</c:v>
                </c:pt>
                <c:pt idx="1069">
                  <c:v>-8.550960423</c:v>
                </c:pt>
                <c:pt idx="1070">
                  <c:v>2.74255212</c:v>
                </c:pt>
                <c:pt idx="1071">
                  <c:v>-4.356833523</c:v>
                </c:pt>
                <c:pt idx="1072">
                  <c:v>1.729298706</c:v>
                </c:pt>
                <c:pt idx="1073">
                  <c:v>4.881201626</c:v>
                </c:pt>
                <c:pt idx="1074">
                  <c:v>4.085202353</c:v>
                </c:pt>
                <c:pt idx="1075">
                  <c:v>-0.327158564</c:v>
                </c:pt>
                <c:pt idx="1076">
                  <c:v>4.347049594</c:v>
                </c:pt>
                <c:pt idx="1077">
                  <c:v>3.980671417</c:v>
                </c:pt>
                <c:pt idx="1078">
                  <c:v>7.391030349</c:v>
                </c:pt>
                <c:pt idx="1079">
                  <c:v>3.323039157</c:v>
                </c:pt>
                <c:pt idx="1080">
                  <c:v>3.040942898</c:v>
                </c:pt>
                <c:pt idx="1081">
                  <c:v>-4.399740284</c:v>
                </c:pt>
                <c:pt idx="1082">
                  <c:v>1.726231688</c:v>
                </c:pt>
                <c:pt idx="1083">
                  <c:v>4.275415976</c:v>
                </c:pt>
                <c:pt idx="1084">
                  <c:v>2.556205111</c:v>
                </c:pt>
                <c:pt idx="1085">
                  <c:v>4.691557944</c:v>
                </c:pt>
                <c:pt idx="1086">
                  <c:v>6.975773773</c:v>
                </c:pt>
                <c:pt idx="1087">
                  <c:v>3.747889299</c:v>
                </c:pt>
                <c:pt idx="1088">
                  <c:v>1.391502083</c:v>
                </c:pt>
                <c:pt idx="1089">
                  <c:v>1.266569255</c:v>
                </c:pt>
                <c:pt idx="1090">
                  <c:v>1.754655043</c:v>
                </c:pt>
                <c:pt idx="1091">
                  <c:v>17.32444797</c:v>
                </c:pt>
                <c:pt idx="1092">
                  <c:v>-6.817178545</c:v>
                </c:pt>
                <c:pt idx="1093">
                  <c:v>-1.192968187</c:v>
                </c:pt>
                <c:pt idx="1094">
                  <c:v>-0.203861308</c:v>
                </c:pt>
                <c:pt idx="1095">
                  <c:v>2.813023673</c:v>
                </c:pt>
                <c:pt idx="1096">
                  <c:v>3.022103862</c:v>
                </c:pt>
                <c:pt idx="1097">
                  <c:v>3.542610932</c:v>
                </c:pt>
                <c:pt idx="1098">
                  <c:v>3.744544602</c:v>
                </c:pt>
                <c:pt idx="1099">
                  <c:v>-0.544252336</c:v>
                </c:pt>
                <c:pt idx="1100">
                  <c:v>-1.964333607</c:v>
                </c:pt>
                <c:pt idx="1101">
                  <c:v>-3.815984134</c:v>
                </c:pt>
                <c:pt idx="1102">
                  <c:v>2.569358238</c:v>
                </c:pt>
                <c:pt idx="1103">
                  <c:v>-7.16517958</c:v>
                </c:pt>
                <c:pt idx="1104">
                  <c:v>2.824507109</c:v>
                </c:pt>
                <c:pt idx="1105">
                  <c:v>2.705439588</c:v>
                </c:pt>
                <c:pt idx="1106">
                  <c:v>3.190669629</c:v>
                </c:pt>
                <c:pt idx="1107">
                  <c:v>-1.42759257</c:v>
                </c:pt>
                <c:pt idx="1108">
                  <c:v>1.871301227</c:v>
                </c:pt>
                <c:pt idx="1109">
                  <c:v>2.97350112</c:v>
                </c:pt>
                <c:pt idx="1110">
                  <c:v>-0.664124875</c:v>
                </c:pt>
                <c:pt idx="1111">
                  <c:v>0.343039131</c:v>
                </c:pt>
                <c:pt idx="1112">
                  <c:v>6.424587625</c:v>
                </c:pt>
                <c:pt idx="1113">
                  <c:v>6.952150476</c:v>
                </c:pt>
                <c:pt idx="1114">
                  <c:v>0.706332138</c:v>
                </c:pt>
                <c:pt idx="1115">
                  <c:v>3.976702054</c:v>
                </c:pt>
                <c:pt idx="1116">
                  <c:v>-0.115225389</c:v>
                </c:pt>
                <c:pt idx="1117">
                  <c:v>3.85895649</c:v>
                </c:pt>
                <c:pt idx="1118">
                  <c:v>4.144993915</c:v>
                </c:pt>
                <c:pt idx="1119">
                  <c:v>4.195075261</c:v>
                </c:pt>
                <c:pt idx="1120">
                  <c:v>-3.504928081</c:v>
                </c:pt>
                <c:pt idx="1121">
                  <c:v>-4.794137759</c:v>
                </c:pt>
                <c:pt idx="1122">
                  <c:v>2.294861538</c:v>
                </c:pt>
                <c:pt idx="1123">
                  <c:v>-0.915810646</c:v>
                </c:pt>
                <c:pt idx="1124">
                  <c:v>1.902863145</c:v>
                </c:pt>
                <c:pt idx="1125">
                  <c:v>-0.755213294</c:v>
                </c:pt>
                <c:pt idx="1126">
                  <c:v>-1.798911551</c:v>
                </c:pt>
                <c:pt idx="1127">
                  <c:v>-2.806800493</c:v>
                </c:pt>
                <c:pt idx="1128">
                  <c:v>3.951065265</c:v>
                </c:pt>
                <c:pt idx="1129">
                  <c:v>3.963999443</c:v>
                </c:pt>
                <c:pt idx="1130">
                  <c:v>-3.368701437</c:v>
                </c:pt>
                <c:pt idx="1131">
                  <c:v>0.884761001</c:v>
                </c:pt>
                <c:pt idx="1132">
                  <c:v>-1.713444632</c:v>
                </c:pt>
                <c:pt idx="1133">
                  <c:v>5.546891167</c:v>
                </c:pt>
                <c:pt idx="1134">
                  <c:v>0.555057987</c:v>
                </c:pt>
                <c:pt idx="1135">
                  <c:v>3.127479006</c:v>
                </c:pt>
                <c:pt idx="1136">
                  <c:v>0.502021395</c:v>
                </c:pt>
                <c:pt idx="1137">
                  <c:v>-2.733799051</c:v>
                </c:pt>
                <c:pt idx="1138">
                  <c:v>-5.792280074</c:v>
                </c:pt>
                <c:pt idx="1139">
                  <c:v>2.084240026</c:v>
                </c:pt>
                <c:pt idx="1140">
                  <c:v>2.321509311</c:v>
                </c:pt>
                <c:pt idx="1141">
                  <c:v>1.988876835</c:v>
                </c:pt>
                <c:pt idx="1142">
                  <c:v>-3.042003992</c:v>
                </c:pt>
                <c:pt idx="1143">
                  <c:v>2.378575612</c:v>
                </c:pt>
                <c:pt idx="1144">
                  <c:v>7.198439805</c:v>
                </c:pt>
                <c:pt idx="1145">
                  <c:v>5.253097363</c:v>
                </c:pt>
                <c:pt idx="1146">
                  <c:v>-5.488498234</c:v>
                </c:pt>
                <c:pt idx="1147">
                  <c:v>-2.821890487</c:v>
                </c:pt>
                <c:pt idx="1148">
                  <c:v>1.999164551</c:v>
                </c:pt>
                <c:pt idx="1149">
                  <c:v>4.004209437</c:v>
                </c:pt>
                <c:pt idx="1150">
                  <c:v>0.800067825</c:v>
                </c:pt>
                <c:pt idx="1151">
                  <c:v>0.477750663</c:v>
                </c:pt>
                <c:pt idx="1152">
                  <c:v>1.985758266</c:v>
                </c:pt>
                <c:pt idx="1153">
                  <c:v>3.88965271</c:v>
                </c:pt>
                <c:pt idx="1154">
                  <c:v>4.456897078</c:v>
                </c:pt>
                <c:pt idx="1155">
                  <c:v>-19.00084757</c:v>
                </c:pt>
                <c:pt idx="1156">
                  <c:v>-0.40255174</c:v>
                </c:pt>
                <c:pt idx="1157">
                  <c:v>-15.5360586</c:v>
                </c:pt>
                <c:pt idx="1158">
                  <c:v>1.61253072</c:v>
                </c:pt>
                <c:pt idx="1159">
                  <c:v>-2.642297659</c:v>
                </c:pt>
                <c:pt idx="1160">
                  <c:v>-2.772291832</c:v>
                </c:pt>
                <c:pt idx="1161">
                  <c:v>-2.585138371</c:v>
                </c:pt>
                <c:pt idx="1162">
                  <c:v>0.617348923</c:v>
                </c:pt>
                <c:pt idx="1163">
                  <c:v>-0.331808558</c:v>
                </c:pt>
                <c:pt idx="1164">
                  <c:v>-0.776318954</c:v>
                </c:pt>
                <c:pt idx="1165">
                  <c:v>0.602908849</c:v>
                </c:pt>
                <c:pt idx="1166">
                  <c:v>2.986816934</c:v>
                </c:pt>
                <c:pt idx="1167">
                  <c:v>-3.794439691</c:v>
                </c:pt>
                <c:pt idx="1168">
                  <c:v>12.27530601</c:v>
                </c:pt>
                <c:pt idx="1169">
                  <c:v>3.387926306</c:v>
                </c:pt>
                <c:pt idx="1170">
                  <c:v>2.770749675</c:v>
                </c:pt>
                <c:pt idx="1171">
                  <c:v>5.966499926</c:v>
                </c:pt>
                <c:pt idx="1172">
                  <c:v>1.010876408</c:v>
                </c:pt>
                <c:pt idx="1173">
                  <c:v>-15.82652053</c:v>
                </c:pt>
                <c:pt idx="1174">
                  <c:v>-17.4272353</c:v>
                </c:pt>
                <c:pt idx="1175">
                  <c:v>-1.594588601</c:v>
                </c:pt>
                <c:pt idx="1176">
                  <c:v>-27.82002227</c:v>
                </c:pt>
                <c:pt idx="1177">
                  <c:v>3.80110911</c:v>
                </c:pt>
                <c:pt idx="1178">
                  <c:v>-7.454699733</c:v>
                </c:pt>
                <c:pt idx="1179">
                  <c:v>-4.445740012</c:v>
                </c:pt>
                <c:pt idx="1180">
                  <c:v>2.247535423</c:v>
                </c:pt>
                <c:pt idx="1181">
                  <c:v>2.268516707</c:v>
                </c:pt>
                <c:pt idx="1182">
                  <c:v>2.887653492</c:v>
                </c:pt>
                <c:pt idx="1183">
                  <c:v>1.592128308</c:v>
                </c:pt>
                <c:pt idx="1184">
                  <c:v>-1.26196056</c:v>
                </c:pt>
                <c:pt idx="1185">
                  <c:v>1.751900622</c:v>
                </c:pt>
                <c:pt idx="1186">
                  <c:v>4.722027374</c:v>
                </c:pt>
                <c:pt idx="1187">
                  <c:v>3.833428532</c:v>
                </c:pt>
                <c:pt idx="1188">
                  <c:v>-1.513310057</c:v>
                </c:pt>
                <c:pt idx="1189">
                  <c:v>-0.559532767</c:v>
                </c:pt>
                <c:pt idx="1190">
                  <c:v>9.586954838</c:v>
                </c:pt>
                <c:pt idx="1191">
                  <c:v>2.946301534</c:v>
                </c:pt>
                <c:pt idx="1192">
                  <c:v>1.029003343</c:v>
                </c:pt>
                <c:pt idx="1193">
                  <c:v>-2.790149907</c:v>
                </c:pt>
                <c:pt idx="1194">
                  <c:v>-2.546243972</c:v>
                </c:pt>
                <c:pt idx="1195">
                  <c:v>9.705541937</c:v>
                </c:pt>
                <c:pt idx="1196">
                  <c:v>-3.669399409</c:v>
                </c:pt>
                <c:pt idx="1197">
                  <c:v>2.707444781</c:v>
                </c:pt>
                <c:pt idx="1198">
                  <c:v>2.911470752</c:v>
                </c:pt>
                <c:pt idx="1199">
                  <c:v>-8.448251908</c:v>
                </c:pt>
                <c:pt idx="1200">
                  <c:v>-9.579522046</c:v>
                </c:pt>
                <c:pt idx="1201">
                  <c:v>4.663694189</c:v>
                </c:pt>
                <c:pt idx="1202">
                  <c:v>3.421999706</c:v>
                </c:pt>
                <c:pt idx="1203">
                  <c:v>3.189186387</c:v>
                </c:pt>
                <c:pt idx="1204">
                  <c:v>-3.665537847</c:v>
                </c:pt>
                <c:pt idx="1205">
                  <c:v>2.999209178</c:v>
                </c:pt>
                <c:pt idx="1206">
                  <c:v>1.750149174</c:v>
                </c:pt>
                <c:pt idx="1207">
                  <c:v>-1.801828969</c:v>
                </c:pt>
                <c:pt idx="1208">
                  <c:v>-0.38186316</c:v>
                </c:pt>
                <c:pt idx="1209">
                  <c:v>-3.628574653</c:v>
                </c:pt>
                <c:pt idx="1210">
                  <c:v>2.62499415</c:v>
                </c:pt>
                <c:pt idx="1211">
                  <c:v>-6.576535439</c:v>
                </c:pt>
                <c:pt idx="1212">
                  <c:v>3.704607692</c:v>
                </c:pt>
                <c:pt idx="1213">
                  <c:v>-0.539752764</c:v>
                </c:pt>
                <c:pt idx="1214">
                  <c:v>1.532006589</c:v>
                </c:pt>
                <c:pt idx="1215">
                  <c:v>-0.14828293</c:v>
                </c:pt>
                <c:pt idx="1216">
                  <c:v>0.851058874</c:v>
                </c:pt>
                <c:pt idx="1217">
                  <c:v>-0.077894646</c:v>
                </c:pt>
                <c:pt idx="1218">
                  <c:v>0.6252959</c:v>
                </c:pt>
                <c:pt idx="1219">
                  <c:v>0.570393659</c:v>
                </c:pt>
                <c:pt idx="1220">
                  <c:v>1.359888138</c:v>
                </c:pt>
                <c:pt idx="1221">
                  <c:v>3.636136461</c:v>
                </c:pt>
                <c:pt idx="1222">
                  <c:v>-0.783465719</c:v>
                </c:pt>
                <c:pt idx="1223">
                  <c:v>-7.419449645</c:v>
                </c:pt>
                <c:pt idx="1224">
                  <c:v>4.432172312</c:v>
                </c:pt>
                <c:pt idx="1225">
                  <c:v>-0.454597427</c:v>
                </c:pt>
                <c:pt idx="1226">
                  <c:v>8.393892082</c:v>
                </c:pt>
                <c:pt idx="1227">
                  <c:v>1.631946097</c:v>
                </c:pt>
                <c:pt idx="1228">
                  <c:v>-3.283451492</c:v>
                </c:pt>
                <c:pt idx="1229">
                  <c:v>-2.545541441</c:v>
                </c:pt>
                <c:pt idx="1230">
                  <c:v>-2.267373595</c:v>
                </c:pt>
                <c:pt idx="1231">
                  <c:v>-5.963839836</c:v>
                </c:pt>
                <c:pt idx="1232">
                  <c:v>-9.644864135</c:v>
                </c:pt>
                <c:pt idx="1233">
                  <c:v>5.586146585</c:v>
                </c:pt>
                <c:pt idx="1234">
                  <c:v>2.628031576</c:v>
                </c:pt>
                <c:pt idx="1235">
                  <c:v>-2.777059748</c:v>
                </c:pt>
                <c:pt idx="1236">
                  <c:v>3.81020214</c:v>
                </c:pt>
                <c:pt idx="1237">
                  <c:v>-6.604267696</c:v>
                </c:pt>
                <c:pt idx="1238">
                  <c:v>-6.336522952</c:v>
                </c:pt>
                <c:pt idx="1239">
                  <c:v>2.649080977</c:v>
                </c:pt>
                <c:pt idx="1240">
                  <c:v>1.166618789</c:v>
                </c:pt>
                <c:pt idx="1241">
                  <c:v>2.684829994</c:v>
                </c:pt>
                <c:pt idx="1242">
                  <c:v>-24.34370413</c:v>
                </c:pt>
                <c:pt idx="1243">
                  <c:v>4.033496516</c:v>
                </c:pt>
                <c:pt idx="1244">
                  <c:v>-10.42192872</c:v>
                </c:pt>
                <c:pt idx="1245">
                  <c:v>4.592790615</c:v>
                </c:pt>
                <c:pt idx="1246">
                  <c:v>3.79948135</c:v>
                </c:pt>
                <c:pt idx="1247">
                  <c:v>-4.885641226</c:v>
                </c:pt>
                <c:pt idx="1248">
                  <c:v>6.470356026</c:v>
                </c:pt>
                <c:pt idx="1249">
                  <c:v>4.467602656</c:v>
                </c:pt>
                <c:pt idx="1250">
                  <c:v>0.515267128</c:v>
                </c:pt>
                <c:pt idx="1251">
                  <c:v>3.600967121</c:v>
                </c:pt>
                <c:pt idx="1252">
                  <c:v>-5.907530306</c:v>
                </c:pt>
                <c:pt idx="1253">
                  <c:v>-3.913492342</c:v>
                </c:pt>
                <c:pt idx="1254">
                  <c:v>-6.095398382</c:v>
                </c:pt>
                <c:pt idx="1255">
                  <c:v>5.311453175</c:v>
                </c:pt>
                <c:pt idx="1256">
                  <c:v>1.507457031</c:v>
                </c:pt>
                <c:pt idx="1257">
                  <c:v>4.91447393</c:v>
                </c:pt>
                <c:pt idx="1258">
                  <c:v>-5.925836694</c:v>
                </c:pt>
                <c:pt idx="1259">
                  <c:v>-12.71587705</c:v>
                </c:pt>
                <c:pt idx="1260">
                  <c:v>-0.18389144</c:v>
                </c:pt>
                <c:pt idx="1261">
                  <c:v>-2.542298538</c:v>
                </c:pt>
                <c:pt idx="1262">
                  <c:v>-0.946846544</c:v>
                </c:pt>
                <c:pt idx="1263">
                  <c:v>1.034889113</c:v>
                </c:pt>
                <c:pt idx="1264">
                  <c:v>18.10094223</c:v>
                </c:pt>
                <c:pt idx="1265">
                  <c:v>5.504777575</c:v>
                </c:pt>
                <c:pt idx="1266">
                  <c:v>-13.29534844</c:v>
                </c:pt>
                <c:pt idx="1267">
                  <c:v>3.71443619</c:v>
                </c:pt>
                <c:pt idx="1268">
                  <c:v>2.756650663</c:v>
                </c:pt>
                <c:pt idx="1269">
                  <c:v>-0.265917012</c:v>
                </c:pt>
                <c:pt idx="1270">
                  <c:v>2.200801239</c:v>
                </c:pt>
                <c:pt idx="1271">
                  <c:v>2.119977583</c:v>
                </c:pt>
                <c:pt idx="1272">
                  <c:v>-1.008761736</c:v>
                </c:pt>
                <c:pt idx="1273">
                  <c:v>-1.194872023</c:v>
                </c:pt>
                <c:pt idx="1274">
                  <c:v>3.333164931</c:v>
                </c:pt>
                <c:pt idx="1275">
                  <c:v>-6.723721229</c:v>
                </c:pt>
                <c:pt idx="1276">
                  <c:v>6.160147051</c:v>
                </c:pt>
                <c:pt idx="1277">
                  <c:v>4.469392407</c:v>
                </c:pt>
                <c:pt idx="1278">
                  <c:v>-4.258428312</c:v>
                </c:pt>
                <c:pt idx="1279">
                  <c:v>-3.278090385</c:v>
                </c:pt>
                <c:pt idx="1280">
                  <c:v>-3.728932555</c:v>
                </c:pt>
                <c:pt idx="1281">
                  <c:v>-6.938377924</c:v>
                </c:pt>
                <c:pt idx="1282">
                  <c:v>2.490852158</c:v>
                </c:pt>
                <c:pt idx="1283">
                  <c:v>-1.459165796</c:v>
                </c:pt>
                <c:pt idx="1284">
                  <c:v>-1.777464725</c:v>
                </c:pt>
                <c:pt idx="1285">
                  <c:v>-2.525062746</c:v>
                </c:pt>
                <c:pt idx="1286">
                  <c:v>4.3940265</c:v>
                </c:pt>
                <c:pt idx="1287">
                  <c:v>-5.859435906</c:v>
                </c:pt>
                <c:pt idx="1288">
                  <c:v>-7.055150425</c:v>
                </c:pt>
                <c:pt idx="1289">
                  <c:v>0.418319823</c:v>
                </c:pt>
                <c:pt idx="1290">
                  <c:v>-3.647390841</c:v>
                </c:pt>
                <c:pt idx="1291">
                  <c:v>1.449028706</c:v>
                </c:pt>
                <c:pt idx="1292">
                  <c:v>3.690612306</c:v>
                </c:pt>
                <c:pt idx="1293">
                  <c:v>1.15927805</c:v>
                </c:pt>
                <c:pt idx="1294">
                  <c:v>3.438875985</c:v>
                </c:pt>
                <c:pt idx="1295">
                  <c:v>1.713210265</c:v>
                </c:pt>
                <c:pt idx="1296">
                  <c:v>2.117031022</c:v>
                </c:pt>
                <c:pt idx="1297">
                  <c:v>2.830965361</c:v>
                </c:pt>
                <c:pt idx="1298">
                  <c:v>2.898114276</c:v>
                </c:pt>
                <c:pt idx="1299">
                  <c:v>-2.269895365</c:v>
                </c:pt>
                <c:pt idx="1300">
                  <c:v>-3.830691719</c:v>
                </c:pt>
                <c:pt idx="1301">
                  <c:v>2.585926995</c:v>
                </c:pt>
                <c:pt idx="1302">
                  <c:v>-5.876946022</c:v>
                </c:pt>
                <c:pt idx="1303">
                  <c:v>5.483639841</c:v>
                </c:pt>
                <c:pt idx="1304">
                  <c:v>4.035847235</c:v>
                </c:pt>
                <c:pt idx="1305">
                  <c:v>5.851783113</c:v>
                </c:pt>
                <c:pt idx="1306">
                  <c:v>-7.80289105</c:v>
                </c:pt>
                <c:pt idx="1307">
                  <c:v>2.655682103</c:v>
                </c:pt>
                <c:pt idx="1308">
                  <c:v>-0.732423891</c:v>
                </c:pt>
                <c:pt idx="1309">
                  <c:v>-0.129191182</c:v>
                </c:pt>
                <c:pt idx="1310">
                  <c:v>2.703176568</c:v>
                </c:pt>
                <c:pt idx="1311">
                  <c:v>16.75329672</c:v>
                </c:pt>
                <c:pt idx="1312">
                  <c:v>-15.46911679</c:v>
                </c:pt>
                <c:pt idx="1313">
                  <c:v>4.020815789</c:v>
                </c:pt>
                <c:pt idx="1314">
                  <c:v>-0.482945831</c:v>
                </c:pt>
                <c:pt idx="1315">
                  <c:v>2.895655536</c:v>
                </c:pt>
                <c:pt idx="1316">
                  <c:v>0.688034467</c:v>
                </c:pt>
                <c:pt idx="1317">
                  <c:v>-8.444511677</c:v>
                </c:pt>
                <c:pt idx="1318">
                  <c:v>-4.635724087</c:v>
                </c:pt>
                <c:pt idx="1319">
                  <c:v>-7.891032754</c:v>
                </c:pt>
                <c:pt idx="1320">
                  <c:v>6.869355321</c:v>
                </c:pt>
                <c:pt idx="1321">
                  <c:v>1.043442631</c:v>
                </c:pt>
                <c:pt idx="1322">
                  <c:v>-8.677581669</c:v>
                </c:pt>
                <c:pt idx="1323">
                  <c:v>2.3191341</c:v>
                </c:pt>
                <c:pt idx="1324">
                  <c:v>-4.082002216</c:v>
                </c:pt>
                <c:pt idx="1325">
                  <c:v>0.427933432</c:v>
                </c:pt>
                <c:pt idx="1326">
                  <c:v>2.282747449</c:v>
                </c:pt>
                <c:pt idx="1327">
                  <c:v>-1.995707306</c:v>
                </c:pt>
                <c:pt idx="1328">
                  <c:v>-0.824873493</c:v>
                </c:pt>
                <c:pt idx="1329">
                  <c:v>-3.93207177</c:v>
                </c:pt>
                <c:pt idx="1330">
                  <c:v>-1.890104916</c:v>
                </c:pt>
                <c:pt idx="1331">
                  <c:v>-1.682385433</c:v>
                </c:pt>
                <c:pt idx="1332">
                  <c:v>-3.075316818</c:v>
                </c:pt>
                <c:pt idx="1333">
                  <c:v>8.781327846</c:v>
                </c:pt>
                <c:pt idx="1334">
                  <c:v>1.507138688</c:v>
                </c:pt>
                <c:pt idx="1335">
                  <c:v>2.574369246</c:v>
                </c:pt>
                <c:pt idx="1336">
                  <c:v>-3.042750154</c:v>
                </c:pt>
                <c:pt idx="1337">
                  <c:v>-5.036292568</c:v>
                </c:pt>
                <c:pt idx="1338">
                  <c:v>0.207461056</c:v>
                </c:pt>
                <c:pt idx="1339">
                  <c:v>0.542202598</c:v>
                </c:pt>
                <c:pt idx="1340">
                  <c:v>-1.271535034</c:v>
                </c:pt>
                <c:pt idx="1341">
                  <c:v>1.226454123</c:v>
                </c:pt>
                <c:pt idx="1342">
                  <c:v>-1.537217286</c:v>
                </c:pt>
                <c:pt idx="1343">
                  <c:v>0.642734193</c:v>
                </c:pt>
                <c:pt idx="1344">
                  <c:v>3.394026717</c:v>
                </c:pt>
                <c:pt idx="1345">
                  <c:v>-5.893186818</c:v>
                </c:pt>
                <c:pt idx="1346">
                  <c:v>0.301484249</c:v>
                </c:pt>
                <c:pt idx="1347">
                  <c:v>13.33549531</c:v>
                </c:pt>
                <c:pt idx="1348">
                  <c:v>8.18791133</c:v>
                </c:pt>
                <c:pt idx="1349">
                  <c:v>-5.006441349</c:v>
                </c:pt>
                <c:pt idx="1350">
                  <c:v>-4.732394037</c:v>
                </c:pt>
                <c:pt idx="1351">
                  <c:v>-1.172631559</c:v>
                </c:pt>
                <c:pt idx="1352">
                  <c:v>2.457761174</c:v>
                </c:pt>
                <c:pt idx="1353">
                  <c:v>2.644564506</c:v>
                </c:pt>
                <c:pt idx="1354">
                  <c:v>1.040026821</c:v>
                </c:pt>
                <c:pt idx="1355">
                  <c:v>2.521236152</c:v>
                </c:pt>
                <c:pt idx="1356">
                  <c:v>2.699232732</c:v>
                </c:pt>
                <c:pt idx="1357">
                  <c:v>-16.098995</c:v>
                </c:pt>
                <c:pt idx="1358">
                  <c:v>-0.140057777</c:v>
                </c:pt>
                <c:pt idx="1359">
                  <c:v>7.926796836</c:v>
                </c:pt>
                <c:pt idx="1360">
                  <c:v>-4.619426003</c:v>
                </c:pt>
                <c:pt idx="1361">
                  <c:v>1.498991943</c:v>
                </c:pt>
                <c:pt idx="1362">
                  <c:v>11.17036341</c:v>
                </c:pt>
                <c:pt idx="1363">
                  <c:v>4.410175377</c:v>
                </c:pt>
                <c:pt idx="1364">
                  <c:v>16.12202996</c:v>
                </c:pt>
                <c:pt idx="1365">
                  <c:v>1.105814418</c:v>
                </c:pt>
                <c:pt idx="1366">
                  <c:v>-9.582718516</c:v>
                </c:pt>
                <c:pt idx="1367">
                  <c:v>0.164846037</c:v>
                </c:pt>
                <c:pt idx="1368">
                  <c:v>-32.09331082</c:v>
                </c:pt>
                <c:pt idx="1369">
                  <c:v>2.458048047</c:v>
                </c:pt>
                <c:pt idx="1370">
                  <c:v>1.000150963</c:v>
                </c:pt>
                <c:pt idx="1371">
                  <c:v>2.80152435</c:v>
                </c:pt>
                <c:pt idx="1372">
                  <c:v>-3.68655904</c:v>
                </c:pt>
                <c:pt idx="1373">
                  <c:v>1.395646691</c:v>
                </c:pt>
                <c:pt idx="1374">
                  <c:v>3.175829167</c:v>
                </c:pt>
                <c:pt idx="1375">
                  <c:v>3.155812674</c:v>
                </c:pt>
                <c:pt idx="1376">
                  <c:v>18.67060111</c:v>
                </c:pt>
                <c:pt idx="1377">
                  <c:v>1.203757967</c:v>
                </c:pt>
                <c:pt idx="1378">
                  <c:v>2.177317433</c:v>
                </c:pt>
                <c:pt idx="1379">
                  <c:v>9.636261496</c:v>
                </c:pt>
                <c:pt idx="1380">
                  <c:v>2.339844759</c:v>
                </c:pt>
                <c:pt idx="1381">
                  <c:v>-1.751188784</c:v>
                </c:pt>
                <c:pt idx="1382">
                  <c:v>-3.033232988</c:v>
                </c:pt>
                <c:pt idx="1383">
                  <c:v>-0.031456825</c:v>
                </c:pt>
                <c:pt idx="1384">
                  <c:v>-2.039227422</c:v>
                </c:pt>
                <c:pt idx="1385">
                  <c:v>-2.237177565</c:v>
                </c:pt>
                <c:pt idx="1386">
                  <c:v>3.573531287</c:v>
                </c:pt>
                <c:pt idx="1387">
                  <c:v>-3.456130535</c:v>
                </c:pt>
                <c:pt idx="1388">
                  <c:v>3.547179959</c:v>
                </c:pt>
                <c:pt idx="1389">
                  <c:v>3.689445211</c:v>
                </c:pt>
                <c:pt idx="1390">
                  <c:v>-8.252348749</c:v>
                </c:pt>
                <c:pt idx="1391">
                  <c:v>-76.17358759</c:v>
                </c:pt>
                <c:pt idx="1392">
                  <c:v>-5.940731759</c:v>
                </c:pt>
                <c:pt idx="1393">
                  <c:v>1.640950192</c:v>
                </c:pt>
                <c:pt idx="1394">
                  <c:v>-3.622053567</c:v>
                </c:pt>
                <c:pt idx="1395">
                  <c:v>-8.573585403</c:v>
                </c:pt>
                <c:pt idx="1396">
                  <c:v>-3.200836096</c:v>
                </c:pt>
                <c:pt idx="1397">
                  <c:v>6.18003364</c:v>
                </c:pt>
                <c:pt idx="1398">
                  <c:v>4.172060587</c:v>
                </c:pt>
                <c:pt idx="1399">
                  <c:v>-1.324259014</c:v>
                </c:pt>
                <c:pt idx="1400">
                  <c:v>-4.859435299</c:v>
                </c:pt>
                <c:pt idx="1401">
                  <c:v>-9.92537311</c:v>
                </c:pt>
                <c:pt idx="1402">
                  <c:v>0.306506982</c:v>
                </c:pt>
                <c:pt idx="1403">
                  <c:v>0.50489326</c:v>
                </c:pt>
                <c:pt idx="1404">
                  <c:v>7.585682832</c:v>
                </c:pt>
                <c:pt idx="1405">
                  <c:v>-0.853403765</c:v>
                </c:pt>
                <c:pt idx="1406">
                  <c:v>-1.530721656</c:v>
                </c:pt>
                <c:pt idx="1407">
                  <c:v>-2.178399627</c:v>
                </c:pt>
                <c:pt idx="1408">
                  <c:v>-7.781381423</c:v>
                </c:pt>
                <c:pt idx="1409">
                  <c:v>-6.498039874</c:v>
                </c:pt>
                <c:pt idx="1410">
                  <c:v>-0.213594208</c:v>
                </c:pt>
                <c:pt idx="1411">
                  <c:v>1.320845871</c:v>
                </c:pt>
                <c:pt idx="1412">
                  <c:v>1.736293767</c:v>
                </c:pt>
                <c:pt idx="1413">
                  <c:v>1.562788461</c:v>
                </c:pt>
                <c:pt idx="1414">
                  <c:v>2.106812785</c:v>
                </c:pt>
                <c:pt idx="1415">
                  <c:v>-11.48042013</c:v>
                </c:pt>
                <c:pt idx="1416">
                  <c:v>0.140565688</c:v>
                </c:pt>
                <c:pt idx="1417">
                  <c:v>0.677696907</c:v>
                </c:pt>
                <c:pt idx="1418">
                  <c:v>-7.070671111</c:v>
                </c:pt>
                <c:pt idx="1419">
                  <c:v>4.167488039</c:v>
                </c:pt>
                <c:pt idx="1420">
                  <c:v>-1.422185944</c:v>
                </c:pt>
                <c:pt idx="1421">
                  <c:v>3.458342882</c:v>
                </c:pt>
                <c:pt idx="1422">
                  <c:v>1.871006232</c:v>
                </c:pt>
                <c:pt idx="1423">
                  <c:v>-16.64889851</c:v>
                </c:pt>
                <c:pt idx="1424">
                  <c:v>-1.836586648</c:v>
                </c:pt>
                <c:pt idx="1425">
                  <c:v>-3.564321833</c:v>
                </c:pt>
                <c:pt idx="1426">
                  <c:v>-0.012651151</c:v>
                </c:pt>
                <c:pt idx="1427">
                  <c:v>-2.04277059</c:v>
                </c:pt>
                <c:pt idx="1428">
                  <c:v>-0.659571913</c:v>
                </c:pt>
                <c:pt idx="1429">
                  <c:v>4.803164802</c:v>
                </c:pt>
                <c:pt idx="1430">
                  <c:v>0.456583088</c:v>
                </c:pt>
                <c:pt idx="1431">
                  <c:v>0.442201289</c:v>
                </c:pt>
                <c:pt idx="1432">
                  <c:v>1.458115445</c:v>
                </c:pt>
                <c:pt idx="1433">
                  <c:v>6.725426839</c:v>
                </c:pt>
                <c:pt idx="1434">
                  <c:v>7.021326029</c:v>
                </c:pt>
                <c:pt idx="1435">
                  <c:v>5.741253491</c:v>
                </c:pt>
                <c:pt idx="1436">
                  <c:v>4.869876371</c:v>
                </c:pt>
                <c:pt idx="1437">
                  <c:v>-10.41559418</c:v>
                </c:pt>
                <c:pt idx="1438">
                  <c:v>1.040835485</c:v>
                </c:pt>
                <c:pt idx="1439">
                  <c:v>2.394027544</c:v>
                </c:pt>
                <c:pt idx="1440">
                  <c:v>4.733282417</c:v>
                </c:pt>
                <c:pt idx="1441">
                  <c:v>-8.029301406</c:v>
                </c:pt>
                <c:pt idx="1442">
                  <c:v>-5.756893036</c:v>
                </c:pt>
                <c:pt idx="1443">
                  <c:v>0.98967479</c:v>
                </c:pt>
                <c:pt idx="1444">
                  <c:v>3.106830764</c:v>
                </c:pt>
                <c:pt idx="1445">
                  <c:v>-1.956397596</c:v>
                </c:pt>
                <c:pt idx="1446">
                  <c:v>2.026970054</c:v>
                </c:pt>
                <c:pt idx="1447">
                  <c:v>-0.282731935</c:v>
                </c:pt>
                <c:pt idx="1448">
                  <c:v>-8.729026474</c:v>
                </c:pt>
                <c:pt idx="1449">
                  <c:v>-6.48304608</c:v>
                </c:pt>
                <c:pt idx="1450">
                  <c:v>-0.482439182</c:v>
                </c:pt>
                <c:pt idx="1451">
                  <c:v>5.769526969</c:v>
                </c:pt>
                <c:pt idx="1452">
                  <c:v>-3.11242157</c:v>
                </c:pt>
                <c:pt idx="1453">
                  <c:v>4.186905564</c:v>
                </c:pt>
                <c:pt idx="1454">
                  <c:v>3.304443285</c:v>
                </c:pt>
                <c:pt idx="1455">
                  <c:v>-2.859969717</c:v>
                </c:pt>
                <c:pt idx="1456">
                  <c:v>-1.127143018</c:v>
                </c:pt>
                <c:pt idx="1457">
                  <c:v>-2.097357124</c:v>
                </c:pt>
                <c:pt idx="1458">
                  <c:v>4.994581513</c:v>
                </c:pt>
                <c:pt idx="1459">
                  <c:v>2.470254239</c:v>
                </c:pt>
                <c:pt idx="1460">
                  <c:v>1.109784301</c:v>
                </c:pt>
                <c:pt idx="1461">
                  <c:v>-3.002346196</c:v>
                </c:pt>
                <c:pt idx="1462">
                  <c:v>2.584010195</c:v>
                </c:pt>
                <c:pt idx="1463">
                  <c:v>3.196669797</c:v>
                </c:pt>
                <c:pt idx="1464">
                  <c:v>-0.552565915</c:v>
                </c:pt>
                <c:pt idx="1465">
                  <c:v>4.369582022</c:v>
                </c:pt>
                <c:pt idx="1466">
                  <c:v>-4.230862404</c:v>
                </c:pt>
                <c:pt idx="1467">
                  <c:v>-7.704797727</c:v>
                </c:pt>
                <c:pt idx="1468">
                  <c:v>-3.166524592</c:v>
                </c:pt>
                <c:pt idx="1469">
                  <c:v>1.730332082</c:v>
                </c:pt>
                <c:pt idx="1470">
                  <c:v>2.756102525</c:v>
                </c:pt>
                <c:pt idx="1471">
                  <c:v>-1.741715947</c:v>
                </c:pt>
                <c:pt idx="1472">
                  <c:v>3.696699923</c:v>
                </c:pt>
                <c:pt idx="1473">
                  <c:v>2.638862236</c:v>
                </c:pt>
                <c:pt idx="1474">
                  <c:v>2.221207923</c:v>
                </c:pt>
                <c:pt idx="1475">
                  <c:v>-3.918295264</c:v>
                </c:pt>
                <c:pt idx="1476">
                  <c:v>0.221208314</c:v>
                </c:pt>
                <c:pt idx="1477">
                  <c:v>-5.778795218</c:v>
                </c:pt>
                <c:pt idx="1478">
                  <c:v>2.056145909</c:v>
                </c:pt>
                <c:pt idx="1479">
                  <c:v>-16.90801771</c:v>
                </c:pt>
                <c:pt idx="1480">
                  <c:v>10.50603789</c:v>
                </c:pt>
                <c:pt idx="1481">
                  <c:v>1.977274768</c:v>
                </c:pt>
                <c:pt idx="1482">
                  <c:v>2.505318065</c:v>
                </c:pt>
                <c:pt idx="1483">
                  <c:v>3.009252033</c:v>
                </c:pt>
                <c:pt idx="1484">
                  <c:v>2.414542848</c:v>
                </c:pt>
                <c:pt idx="1485">
                  <c:v>3.064915707</c:v>
                </c:pt>
                <c:pt idx="1486">
                  <c:v>0.018380928</c:v>
                </c:pt>
                <c:pt idx="1487">
                  <c:v>-10.49050788</c:v>
                </c:pt>
                <c:pt idx="1488">
                  <c:v>1.278017826</c:v>
                </c:pt>
                <c:pt idx="1489">
                  <c:v>0.04846938</c:v>
                </c:pt>
                <c:pt idx="1490">
                  <c:v>1.712478698</c:v>
                </c:pt>
                <c:pt idx="1491">
                  <c:v>3.532858514</c:v>
                </c:pt>
                <c:pt idx="1492">
                  <c:v>-5.653067978</c:v>
                </c:pt>
                <c:pt idx="1493">
                  <c:v>1.861937267</c:v>
                </c:pt>
                <c:pt idx="1494">
                  <c:v>-1.859436115</c:v>
                </c:pt>
                <c:pt idx="1495">
                  <c:v>-1.928728551</c:v>
                </c:pt>
                <c:pt idx="1496">
                  <c:v>-2.070494459</c:v>
                </c:pt>
                <c:pt idx="1497">
                  <c:v>4.210692431</c:v>
                </c:pt>
                <c:pt idx="1498">
                  <c:v>-16.34161843</c:v>
                </c:pt>
                <c:pt idx="1499">
                  <c:v>2.500130973</c:v>
                </c:pt>
                <c:pt idx="1500">
                  <c:v>0.124044009</c:v>
                </c:pt>
                <c:pt idx="1501">
                  <c:v>3.008705765</c:v>
                </c:pt>
                <c:pt idx="1502">
                  <c:v>-0.609192844</c:v>
                </c:pt>
                <c:pt idx="1503">
                  <c:v>-1.812979885</c:v>
                </c:pt>
                <c:pt idx="1504">
                  <c:v>7.742638065</c:v>
                </c:pt>
                <c:pt idx="1505">
                  <c:v>17.8557529</c:v>
                </c:pt>
                <c:pt idx="1506">
                  <c:v>1.479976719</c:v>
                </c:pt>
                <c:pt idx="1507">
                  <c:v>2.269746095</c:v>
                </c:pt>
                <c:pt idx="1508">
                  <c:v>11.80695964</c:v>
                </c:pt>
                <c:pt idx="1509">
                  <c:v>0.797736736</c:v>
                </c:pt>
                <c:pt idx="1510">
                  <c:v>-17.63757188</c:v>
                </c:pt>
                <c:pt idx="1511">
                  <c:v>-0.384106622</c:v>
                </c:pt>
                <c:pt idx="1512">
                  <c:v>2.869355606</c:v>
                </c:pt>
                <c:pt idx="1513">
                  <c:v>19.61588972</c:v>
                </c:pt>
                <c:pt idx="1514">
                  <c:v>-34.89103345</c:v>
                </c:pt>
                <c:pt idx="1515">
                  <c:v>-7.637571156</c:v>
                </c:pt>
                <c:pt idx="1516">
                  <c:v>-0.39561231</c:v>
                </c:pt>
                <c:pt idx="1517">
                  <c:v>-4.891033395</c:v>
                </c:pt>
                <c:pt idx="1518">
                  <c:v>-5.386994635</c:v>
                </c:pt>
                <c:pt idx="1519">
                  <c:v>-3.38410991</c:v>
                </c:pt>
                <c:pt idx="1520">
                  <c:v>2.36243109</c:v>
                </c:pt>
                <c:pt idx="1521">
                  <c:v>5.965051449</c:v>
                </c:pt>
                <c:pt idx="1522">
                  <c:v>3.706886701</c:v>
                </c:pt>
                <c:pt idx="1523">
                  <c:v>16.00845554</c:v>
                </c:pt>
                <c:pt idx="1524">
                  <c:v>-0.268444127</c:v>
                </c:pt>
                <c:pt idx="1525">
                  <c:v>-0.704080118</c:v>
                </c:pt>
                <c:pt idx="1526">
                  <c:v>1.048723946</c:v>
                </c:pt>
                <c:pt idx="1527">
                  <c:v>7.536581361</c:v>
                </c:pt>
                <c:pt idx="1528">
                  <c:v>3.747970734</c:v>
                </c:pt>
                <c:pt idx="1529">
                  <c:v>-2.417032186</c:v>
                </c:pt>
                <c:pt idx="1530">
                  <c:v>2.40519545</c:v>
                </c:pt>
                <c:pt idx="1531">
                  <c:v>-4.988492513</c:v>
                </c:pt>
                <c:pt idx="1532">
                  <c:v>-6.058554339</c:v>
                </c:pt>
                <c:pt idx="1533">
                  <c:v>8.276196727</c:v>
                </c:pt>
                <c:pt idx="1534">
                  <c:v>1.23503274</c:v>
                </c:pt>
                <c:pt idx="1535">
                  <c:v>6.101905155</c:v>
                </c:pt>
                <c:pt idx="1536">
                  <c:v>-5.917205773</c:v>
                </c:pt>
                <c:pt idx="1537">
                  <c:v>-10.9976422</c:v>
                </c:pt>
                <c:pt idx="1538">
                  <c:v>-11.37002119</c:v>
                </c:pt>
                <c:pt idx="1539">
                  <c:v>-0.538564828</c:v>
                </c:pt>
                <c:pt idx="1540">
                  <c:v>-0.531708189</c:v>
                </c:pt>
                <c:pt idx="1541">
                  <c:v>2.66135808</c:v>
                </c:pt>
                <c:pt idx="1542">
                  <c:v>3.831415825</c:v>
                </c:pt>
                <c:pt idx="1543">
                  <c:v>-0.831243907</c:v>
                </c:pt>
                <c:pt idx="1544">
                  <c:v>4.570734129</c:v>
                </c:pt>
                <c:pt idx="1545">
                  <c:v>3.007972389</c:v>
                </c:pt>
                <c:pt idx="1546">
                  <c:v>2.95494978</c:v>
                </c:pt>
                <c:pt idx="1547">
                  <c:v>3.92351343</c:v>
                </c:pt>
                <c:pt idx="1548">
                  <c:v>8.414503491</c:v>
                </c:pt>
                <c:pt idx="1549">
                  <c:v>2.596725871</c:v>
                </c:pt>
                <c:pt idx="1550">
                  <c:v>-4.825259033</c:v>
                </c:pt>
                <c:pt idx="1551">
                  <c:v>-0.793081353</c:v>
                </c:pt>
                <c:pt idx="1552">
                  <c:v>0.508508865</c:v>
                </c:pt>
                <c:pt idx="1553">
                  <c:v>-1.593509226</c:v>
                </c:pt>
                <c:pt idx="1554">
                  <c:v>4.393185415</c:v>
                </c:pt>
                <c:pt idx="1555">
                  <c:v>3.738517939</c:v>
                </c:pt>
                <c:pt idx="1556">
                  <c:v>-0.810000808</c:v>
                </c:pt>
                <c:pt idx="1557">
                  <c:v>2.18849996</c:v>
                </c:pt>
                <c:pt idx="1558">
                  <c:v>2.797446165</c:v>
                </c:pt>
                <c:pt idx="1559">
                  <c:v>5.458606177</c:v>
                </c:pt>
                <c:pt idx="1560">
                  <c:v>3.801168104</c:v>
                </c:pt>
                <c:pt idx="1561">
                  <c:v>-6.023518364</c:v>
                </c:pt>
                <c:pt idx="1562">
                  <c:v>4.380600024</c:v>
                </c:pt>
                <c:pt idx="1563">
                  <c:v>-2.453476688</c:v>
                </c:pt>
                <c:pt idx="1564">
                  <c:v>4.136365108</c:v>
                </c:pt>
                <c:pt idx="1565">
                  <c:v>-1.557707605</c:v>
                </c:pt>
                <c:pt idx="1566">
                  <c:v>-0.656240032</c:v>
                </c:pt>
                <c:pt idx="1567">
                  <c:v>-2.905495147</c:v>
                </c:pt>
                <c:pt idx="1568">
                  <c:v>2.091845835</c:v>
                </c:pt>
                <c:pt idx="1569">
                  <c:v>2.804704301</c:v>
                </c:pt>
                <c:pt idx="1570">
                  <c:v>-0.654413455</c:v>
                </c:pt>
                <c:pt idx="1571">
                  <c:v>2.526523599</c:v>
                </c:pt>
                <c:pt idx="1572">
                  <c:v>5.59633753</c:v>
                </c:pt>
                <c:pt idx="1573">
                  <c:v>-0.317151271</c:v>
                </c:pt>
                <c:pt idx="1574">
                  <c:v>-2.676990669</c:v>
                </c:pt>
                <c:pt idx="1575">
                  <c:v>3.882718254</c:v>
                </c:pt>
                <c:pt idx="1576">
                  <c:v>-2.295736067</c:v>
                </c:pt>
                <c:pt idx="1577">
                  <c:v>6.734361271</c:v>
                </c:pt>
                <c:pt idx="1578">
                  <c:v>-1.251349632</c:v>
                </c:pt>
                <c:pt idx="1579">
                  <c:v>4.030932202</c:v>
                </c:pt>
                <c:pt idx="1580">
                  <c:v>-11.45839692</c:v>
                </c:pt>
                <c:pt idx="1581">
                  <c:v>4.588816789</c:v>
                </c:pt>
                <c:pt idx="1582">
                  <c:v>3.189409751</c:v>
                </c:pt>
                <c:pt idx="1583">
                  <c:v>2.200203181</c:v>
                </c:pt>
                <c:pt idx="1584">
                  <c:v>-1.782228114</c:v>
                </c:pt>
                <c:pt idx="1585">
                  <c:v>2.311810399</c:v>
                </c:pt>
                <c:pt idx="1586">
                  <c:v>4.125151543</c:v>
                </c:pt>
                <c:pt idx="1587">
                  <c:v>11.65819213</c:v>
                </c:pt>
                <c:pt idx="1588">
                  <c:v>4.125293783</c:v>
                </c:pt>
                <c:pt idx="1589">
                  <c:v>-22.82165333</c:v>
                </c:pt>
                <c:pt idx="1590">
                  <c:v>4.135213739</c:v>
                </c:pt>
                <c:pt idx="1591">
                  <c:v>1.96589893</c:v>
                </c:pt>
                <c:pt idx="1592">
                  <c:v>1.172231215</c:v>
                </c:pt>
                <c:pt idx="1593">
                  <c:v>-0.099012139</c:v>
                </c:pt>
                <c:pt idx="1594">
                  <c:v>-1.321227092</c:v>
                </c:pt>
                <c:pt idx="1595">
                  <c:v>-1.25014957</c:v>
                </c:pt>
                <c:pt idx="1596">
                  <c:v>4.820077877</c:v>
                </c:pt>
                <c:pt idx="1597">
                  <c:v>-2.698449012</c:v>
                </c:pt>
                <c:pt idx="1598">
                  <c:v>-15.32866697</c:v>
                </c:pt>
                <c:pt idx="1599">
                  <c:v>9.468642012</c:v>
                </c:pt>
                <c:pt idx="1600">
                  <c:v>2.526929897</c:v>
                </c:pt>
                <c:pt idx="1601">
                  <c:v>-1.490276449</c:v>
                </c:pt>
                <c:pt idx="1602">
                  <c:v>12.39402829</c:v>
                </c:pt>
                <c:pt idx="1603">
                  <c:v>4.393951421</c:v>
                </c:pt>
                <c:pt idx="1604">
                  <c:v>2.469289323</c:v>
                </c:pt>
                <c:pt idx="1605">
                  <c:v>2.678058574</c:v>
                </c:pt>
                <c:pt idx="1606">
                  <c:v>2.092739494</c:v>
                </c:pt>
                <c:pt idx="1607">
                  <c:v>2.380964191</c:v>
                </c:pt>
                <c:pt idx="1608">
                  <c:v>1.341870693</c:v>
                </c:pt>
                <c:pt idx="1609">
                  <c:v>4.748078295</c:v>
                </c:pt>
                <c:pt idx="1610">
                  <c:v>3.618091554</c:v>
                </c:pt>
                <c:pt idx="1611">
                  <c:v>0.019411038</c:v>
                </c:pt>
                <c:pt idx="1612">
                  <c:v>11.49233286</c:v>
                </c:pt>
                <c:pt idx="1613">
                  <c:v>2.161191446</c:v>
                </c:pt>
                <c:pt idx="1614">
                  <c:v>-17.75892492</c:v>
                </c:pt>
                <c:pt idx="1615">
                  <c:v>10.01002975</c:v>
                </c:pt>
                <c:pt idx="1616">
                  <c:v>4.271873472</c:v>
                </c:pt>
                <c:pt idx="1617">
                  <c:v>10.78183532</c:v>
                </c:pt>
                <c:pt idx="1618">
                  <c:v>4.683449028</c:v>
                </c:pt>
                <c:pt idx="1619">
                  <c:v>0.679659482</c:v>
                </c:pt>
                <c:pt idx="1620">
                  <c:v>4.443072208</c:v>
                </c:pt>
                <c:pt idx="1621">
                  <c:v>-5.528664098</c:v>
                </c:pt>
                <c:pt idx="1622">
                  <c:v>-8.530582131</c:v>
                </c:pt>
                <c:pt idx="1623">
                  <c:v>-5.048410057</c:v>
                </c:pt>
                <c:pt idx="1624">
                  <c:v>-4.671304398</c:v>
                </c:pt>
                <c:pt idx="1625">
                  <c:v>-2.747222706</c:v>
                </c:pt>
                <c:pt idx="1626">
                  <c:v>4.452199306</c:v>
                </c:pt>
                <c:pt idx="1627">
                  <c:v>-9.127634746</c:v>
                </c:pt>
                <c:pt idx="1628">
                  <c:v>-18.8077637</c:v>
                </c:pt>
                <c:pt idx="1629">
                  <c:v>-7.935218614</c:v>
                </c:pt>
                <c:pt idx="1630">
                  <c:v>0.394116447</c:v>
                </c:pt>
                <c:pt idx="1631">
                  <c:v>-4.737071078</c:v>
                </c:pt>
                <c:pt idx="1632">
                  <c:v>-4.786131165</c:v>
                </c:pt>
                <c:pt idx="1633">
                  <c:v>2.434702622</c:v>
                </c:pt>
                <c:pt idx="1634">
                  <c:v>8.952842657</c:v>
                </c:pt>
                <c:pt idx="1635">
                  <c:v>-1.545110139</c:v>
                </c:pt>
                <c:pt idx="1636">
                  <c:v>0.888963224</c:v>
                </c:pt>
                <c:pt idx="1637">
                  <c:v>6.845907948</c:v>
                </c:pt>
                <c:pt idx="1638">
                  <c:v>8.056961385</c:v>
                </c:pt>
                <c:pt idx="1639">
                  <c:v>-1.439859119</c:v>
                </c:pt>
                <c:pt idx="1640">
                  <c:v>2.485750133</c:v>
                </c:pt>
                <c:pt idx="1641">
                  <c:v>2.079981918</c:v>
                </c:pt>
                <c:pt idx="1642">
                  <c:v>2.541657974</c:v>
                </c:pt>
                <c:pt idx="1643">
                  <c:v>3.246793615</c:v>
                </c:pt>
                <c:pt idx="1644">
                  <c:v>2.780836489</c:v>
                </c:pt>
                <c:pt idx="1645">
                  <c:v>2.928102016</c:v>
                </c:pt>
                <c:pt idx="1646">
                  <c:v>1.496256446</c:v>
                </c:pt>
                <c:pt idx="1647">
                  <c:v>4.096679284</c:v>
                </c:pt>
                <c:pt idx="1648">
                  <c:v>2.26436672</c:v>
                </c:pt>
                <c:pt idx="1649">
                  <c:v>-18.25865395</c:v>
                </c:pt>
                <c:pt idx="1650">
                  <c:v>-4.722391514</c:v>
                </c:pt>
                <c:pt idx="1651">
                  <c:v>3.940806115</c:v>
                </c:pt>
                <c:pt idx="1652">
                  <c:v>0.692626613</c:v>
                </c:pt>
                <c:pt idx="1653">
                  <c:v>-11.46878262</c:v>
                </c:pt>
                <c:pt idx="1654">
                  <c:v>2.381859158</c:v>
                </c:pt>
                <c:pt idx="1655">
                  <c:v>1.748088634</c:v>
                </c:pt>
                <c:pt idx="1656">
                  <c:v>-6.738757748</c:v>
                </c:pt>
                <c:pt idx="1657">
                  <c:v>3.961380168</c:v>
                </c:pt>
                <c:pt idx="1658">
                  <c:v>-5.735901794</c:v>
                </c:pt>
                <c:pt idx="1659">
                  <c:v>2.588799681</c:v>
                </c:pt>
                <c:pt idx="1660">
                  <c:v>2.584638438</c:v>
                </c:pt>
                <c:pt idx="1661">
                  <c:v>5.721373075</c:v>
                </c:pt>
                <c:pt idx="1662">
                  <c:v>16.43408444</c:v>
                </c:pt>
                <c:pt idx="1663">
                  <c:v>-1.684475241</c:v>
                </c:pt>
                <c:pt idx="1664">
                  <c:v>-1.525431462</c:v>
                </c:pt>
                <c:pt idx="1665">
                  <c:v>-2.337588506</c:v>
                </c:pt>
                <c:pt idx="1666">
                  <c:v>-25.43991381</c:v>
                </c:pt>
                <c:pt idx="1667">
                  <c:v>2.391375265</c:v>
                </c:pt>
                <c:pt idx="1668">
                  <c:v>-5.286652205</c:v>
                </c:pt>
                <c:pt idx="1669">
                  <c:v>-7.954279307</c:v>
                </c:pt>
                <c:pt idx="1670">
                  <c:v>-0.658199607</c:v>
                </c:pt>
                <c:pt idx="1671">
                  <c:v>-2.914094561</c:v>
                </c:pt>
                <c:pt idx="1672">
                  <c:v>-1.830234691</c:v>
                </c:pt>
                <c:pt idx="1673">
                  <c:v>2.146344698</c:v>
                </c:pt>
                <c:pt idx="1674">
                  <c:v>4.381741374</c:v>
                </c:pt>
                <c:pt idx="1675">
                  <c:v>-5.312216545</c:v>
                </c:pt>
                <c:pt idx="1676">
                  <c:v>2.062092908</c:v>
                </c:pt>
                <c:pt idx="1677">
                  <c:v>-3.378813723</c:v>
                </c:pt>
                <c:pt idx="1678">
                  <c:v>-5.33863318</c:v>
                </c:pt>
                <c:pt idx="1679">
                  <c:v>-9.352156692</c:v>
                </c:pt>
                <c:pt idx="1680">
                  <c:v>-4.103822892</c:v>
                </c:pt>
                <c:pt idx="1681">
                  <c:v>4.66525487</c:v>
                </c:pt>
                <c:pt idx="1682">
                  <c:v>2.816016942</c:v>
                </c:pt>
                <c:pt idx="1683">
                  <c:v>-2.228499239</c:v>
                </c:pt>
                <c:pt idx="1684">
                  <c:v>4.062537883</c:v>
                </c:pt>
                <c:pt idx="1685">
                  <c:v>5.04653201</c:v>
                </c:pt>
                <c:pt idx="1686">
                  <c:v>2.211691464</c:v>
                </c:pt>
                <c:pt idx="1687">
                  <c:v>2.291887502</c:v>
                </c:pt>
                <c:pt idx="1688">
                  <c:v>-16.29037276</c:v>
                </c:pt>
                <c:pt idx="1689">
                  <c:v>3.722040313</c:v>
                </c:pt>
                <c:pt idx="1690">
                  <c:v>-2.476526196</c:v>
                </c:pt>
                <c:pt idx="1691">
                  <c:v>10.00998347</c:v>
                </c:pt>
                <c:pt idx="1692">
                  <c:v>-0.820848553</c:v>
                </c:pt>
                <c:pt idx="1693">
                  <c:v>-5.312568628</c:v>
                </c:pt>
                <c:pt idx="1694">
                  <c:v>18.84853927</c:v>
                </c:pt>
                <c:pt idx="1695">
                  <c:v>4.346491254</c:v>
                </c:pt>
                <c:pt idx="1696">
                  <c:v>8.848687266</c:v>
                </c:pt>
                <c:pt idx="1697">
                  <c:v>-9.364921093</c:v>
                </c:pt>
                <c:pt idx="1698">
                  <c:v>-3.930849485</c:v>
                </c:pt>
                <c:pt idx="1699">
                  <c:v>4.177092028</c:v>
                </c:pt>
                <c:pt idx="1700">
                  <c:v>-8.865179495</c:v>
                </c:pt>
                <c:pt idx="1701">
                  <c:v>0.922820402</c:v>
                </c:pt>
                <c:pt idx="1702">
                  <c:v>1.335278028</c:v>
                </c:pt>
                <c:pt idx="1703">
                  <c:v>2.851079921</c:v>
                </c:pt>
                <c:pt idx="1704">
                  <c:v>6.02534454</c:v>
                </c:pt>
                <c:pt idx="1705">
                  <c:v>4.881666533</c:v>
                </c:pt>
                <c:pt idx="1706">
                  <c:v>9.647020943</c:v>
                </c:pt>
                <c:pt idx="1707">
                  <c:v>4.536437633</c:v>
                </c:pt>
                <c:pt idx="1708">
                  <c:v>-1.845151148</c:v>
                </c:pt>
                <c:pt idx="1709">
                  <c:v>3.164713462</c:v>
                </c:pt>
                <c:pt idx="1710">
                  <c:v>-6.726339785</c:v>
                </c:pt>
                <c:pt idx="1711">
                  <c:v>8.813726309</c:v>
                </c:pt>
                <c:pt idx="1712">
                  <c:v>12.97477164</c:v>
                </c:pt>
                <c:pt idx="1713">
                  <c:v>-3.737813918</c:v>
                </c:pt>
                <c:pt idx="1714">
                  <c:v>1.975350069</c:v>
                </c:pt>
                <c:pt idx="1715">
                  <c:v>2.189297725</c:v>
                </c:pt>
                <c:pt idx="1716">
                  <c:v>-8.754789582</c:v>
                </c:pt>
                <c:pt idx="1717">
                  <c:v>-0.039795298</c:v>
                </c:pt>
                <c:pt idx="1718">
                  <c:v>20.23094195</c:v>
                </c:pt>
                <c:pt idx="1719">
                  <c:v>5.313740473</c:v>
                </c:pt>
                <c:pt idx="1720">
                  <c:v>2.388076992</c:v>
                </c:pt>
                <c:pt idx="1721">
                  <c:v>-1.39204955</c:v>
                </c:pt>
                <c:pt idx="1722">
                  <c:v>3.929612098</c:v>
                </c:pt>
                <c:pt idx="1723">
                  <c:v>2.524116201</c:v>
                </c:pt>
                <c:pt idx="1724">
                  <c:v>18.49329867</c:v>
                </c:pt>
                <c:pt idx="1725">
                  <c:v>2.526775962</c:v>
                </c:pt>
                <c:pt idx="1726">
                  <c:v>2.561204007</c:v>
                </c:pt>
                <c:pt idx="1727">
                  <c:v>3.467734447</c:v>
                </c:pt>
                <c:pt idx="1728">
                  <c:v>2.232270591</c:v>
                </c:pt>
                <c:pt idx="1729">
                  <c:v>0.373033879</c:v>
                </c:pt>
                <c:pt idx="1730">
                  <c:v>2.831756133</c:v>
                </c:pt>
                <c:pt idx="1731">
                  <c:v>-4.946816734</c:v>
                </c:pt>
                <c:pt idx="1732">
                  <c:v>3.31992943</c:v>
                </c:pt>
                <c:pt idx="1733">
                  <c:v>-9.943645317</c:v>
                </c:pt>
                <c:pt idx="1734">
                  <c:v>-1.574954267</c:v>
                </c:pt>
                <c:pt idx="1735">
                  <c:v>9.820616209</c:v>
                </c:pt>
                <c:pt idx="1736">
                  <c:v>-2.677744304</c:v>
                </c:pt>
                <c:pt idx="1737">
                  <c:v>2.218480589</c:v>
                </c:pt>
                <c:pt idx="1738">
                  <c:v>-3.261483199</c:v>
                </c:pt>
                <c:pt idx="1739">
                  <c:v>-0.625831854</c:v>
                </c:pt>
                <c:pt idx="1740">
                  <c:v>-4.723134593</c:v>
                </c:pt>
                <c:pt idx="1741">
                  <c:v>2.760611227</c:v>
                </c:pt>
                <c:pt idx="1742">
                  <c:v>0.358513455</c:v>
                </c:pt>
                <c:pt idx="1743">
                  <c:v>1.925625145</c:v>
                </c:pt>
                <c:pt idx="1744">
                  <c:v>4.925806559</c:v>
                </c:pt>
                <c:pt idx="1745">
                  <c:v>11.91802051</c:v>
                </c:pt>
                <c:pt idx="1746">
                  <c:v>-11.81001753</c:v>
                </c:pt>
                <c:pt idx="1747">
                  <c:v>4.315034908</c:v>
                </c:pt>
                <c:pt idx="1748">
                  <c:v>7.977198591</c:v>
                </c:pt>
                <c:pt idx="1749">
                  <c:v>2.162233807</c:v>
                </c:pt>
                <c:pt idx="1750">
                  <c:v>1.282583402</c:v>
                </c:pt>
                <c:pt idx="1751">
                  <c:v>-3.622214468</c:v>
                </c:pt>
                <c:pt idx="1752">
                  <c:v>-11.51288223</c:v>
                </c:pt>
                <c:pt idx="1753">
                  <c:v>-0.008159223</c:v>
                </c:pt>
                <c:pt idx="1754">
                  <c:v>2.216382509</c:v>
                </c:pt>
                <c:pt idx="1755">
                  <c:v>1.655073389</c:v>
                </c:pt>
                <c:pt idx="1756">
                  <c:v>2.661376095</c:v>
                </c:pt>
                <c:pt idx="1757">
                  <c:v>-3.509735062</c:v>
                </c:pt>
                <c:pt idx="1758">
                  <c:v>3.004130235</c:v>
                </c:pt>
                <c:pt idx="1759">
                  <c:v>-2.703257217</c:v>
                </c:pt>
                <c:pt idx="1760">
                  <c:v>4.012261425</c:v>
                </c:pt>
                <c:pt idx="1761">
                  <c:v>1.873278702</c:v>
                </c:pt>
                <c:pt idx="1762">
                  <c:v>-2.252539795</c:v>
                </c:pt>
                <c:pt idx="1763">
                  <c:v>3.386352377</c:v>
                </c:pt>
                <c:pt idx="1764">
                  <c:v>11.37169477</c:v>
                </c:pt>
                <c:pt idx="1765">
                  <c:v>2.917384136</c:v>
                </c:pt>
                <c:pt idx="1766">
                  <c:v>-3.050585377</c:v>
                </c:pt>
                <c:pt idx="1767">
                  <c:v>3.374104318</c:v>
                </c:pt>
                <c:pt idx="1768">
                  <c:v>-2.853787045</c:v>
                </c:pt>
                <c:pt idx="1769">
                  <c:v>1.219546005</c:v>
                </c:pt>
                <c:pt idx="1770">
                  <c:v>-2.92129838</c:v>
                </c:pt>
                <c:pt idx="1771">
                  <c:v>-11.10469626</c:v>
                </c:pt>
                <c:pt idx="1772">
                  <c:v>2.260640334</c:v>
                </c:pt>
                <c:pt idx="1773">
                  <c:v>2.676667327</c:v>
                </c:pt>
                <c:pt idx="1774">
                  <c:v>-17.63528895</c:v>
                </c:pt>
                <c:pt idx="1775">
                  <c:v>7.910695374</c:v>
                </c:pt>
                <c:pt idx="1776">
                  <c:v>2.899767499</c:v>
                </c:pt>
                <c:pt idx="1777">
                  <c:v>-13.95803094</c:v>
                </c:pt>
                <c:pt idx="1778">
                  <c:v>-0.634678565</c:v>
                </c:pt>
                <c:pt idx="1779">
                  <c:v>-21.93862183</c:v>
                </c:pt>
                <c:pt idx="1780">
                  <c:v>2.989030843</c:v>
                </c:pt>
                <c:pt idx="1781">
                  <c:v>-34.76798449</c:v>
                </c:pt>
                <c:pt idx="1782">
                  <c:v>-36.9234392</c:v>
                </c:pt>
                <c:pt idx="1783">
                  <c:v>10.32285771</c:v>
                </c:pt>
                <c:pt idx="1784">
                  <c:v>-3.599324956</c:v>
                </c:pt>
                <c:pt idx="1785">
                  <c:v>1.800623818</c:v>
                </c:pt>
                <c:pt idx="1786">
                  <c:v>-7.656366096</c:v>
                </c:pt>
                <c:pt idx="1787">
                  <c:v>-0.17187766</c:v>
                </c:pt>
                <c:pt idx="1788">
                  <c:v>-21.11857962</c:v>
                </c:pt>
                <c:pt idx="1789">
                  <c:v>4.186934447</c:v>
                </c:pt>
                <c:pt idx="1790">
                  <c:v>-0.729958814</c:v>
                </c:pt>
                <c:pt idx="1791">
                  <c:v>3.028211747</c:v>
                </c:pt>
                <c:pt idx="1792">
                  <c:v>2.176896611</c:v>
                </c:pt>
                <c:pt idx="1793">
                  <c:v>2.588996778</c:v>
                </c:pt>
                <c:pt idx="1794">
                  <c:v>1.188805079</c:v>
                </c:pt>
                <c:pt idx="1795">
                  <c:v>-2.454237903</c:v>
                </c:pt>
                <c:pt idx="1796">
                  <c:v>-0.240349187</c:v>
                </c:pt>
                <c:pt idx="1797">
                  <c:v>-1.763473241</c:v>
                </c:pt>
                <c:pt idx="1798">
                  <c:v>-4.942959917</c:v>
                </c:pt>
                <c:pt idx="1799">
                  <c:v>2.778269026</c:v>
                </c:pt>
                <c:pt idx="1800">
                  <c:v>-2.678027401</c:v>
                </c:pt>
                <c:pt idx="1801">
                  <c:v>-1.948601215</c:v>
                </c:pt>
                <c:pt idx="1802">
                  <c:v>4.576101764</c:v>
                </c:pt>
                <c:pt idx="1803">
                  <c:v>9.498395682</c:v>
                </c:pt>
                <c:pt idx="1804">
                  <c:v>1.424072357</c:v>
                </c:pt>
                <c:pt idx="1805">
                  <c:v>-3.182482614</c:v>
                </c:pt>
                <c:pt idx="1806">
                  <c:v>-0.184942711</c:v>
                </c:pt>
                <c:pt idx="1807">
                  <c:v>5.504055984</c:v>
                </c:pt>
                <c:pt idx="1808">
                  <c:v>4.156878863</c:v>
                </c:pt>
                <c:pt idx="1809">
                  <c:v>2.454726293</c:v>
                </c:pt>
                <c:pt idx="1810">
                  <c:v>-0.299320908</c:v>
                </c:pt>
                <c:pt idx="1811">
                  <c:v>-8.225856988</c:v>
                </c:pt>
                <c:pt idx="1812">
                  <c:v>4.292634106</c:v>
                </c:pt>
                <c:pt idx="1813">
                  <c:v>-0.897495129</c:v>
                </c:pt>
                <c:pt idx="1814">
                  <c:v>0.058414901</c:v>
                </c:pt>
                <c:pt idx="1815">
                  <c:v>6.955670116</c:v>
                </c:pt>
                <c:pt idx="1816">
                  <c:v>2.46965678</c:v>
                </c:pt>
                <c:pt idx="1817">
                  <c:v>0.665598622</c:v>
                </c:pt>
                <c:pt idx="1818">
                  <c:v>3.449255095</c:v>
                </c:pt>
                <c:pt idx="1819">
                  <c:v>-3.24202379</c:v>
                </c:pt>
                <c:pt idx="1820">
                  <c:v>-7.509300513</c:v>
                </c:pt>
                <c:pt idx="1821">
                  <c:v>3.087078759</c:v>
                </c:pt>
                <c:pt idx="1822">
                  <c:v>0.20092586</c:v>
                </c:pt>
                <c:pt idx="1823">
                  <c:v>-4.385939905</c:v>
                </c:pt>
                <c:pt idx="1824">
                  <c:v>-9.492229065</c:v>
                </c:pt>
                <c:pt idx="1825">
                  <c:v>5.327187523</c:v>
                </c:pt>
                <c:pt idx="1826">
                  <c:v>1.902399701</c:v>
                </c:pt>
                <c:pt idx="1827">
                  <c:v>1.542727269</c:v>
                </c:pt>
                <c:pt idx="1828">
                  <c:v>6.56810287</c:v>
                </c:pt>
                <c:pt idx="1829">
                  <c:v>2.540309739</c:v>
                </c:pt>
                <c:pt idx="1830">
                  <c:v>-0.042984906</c:v>
                </c:pt>
                <c:pt idx="1831">
                  <c:v>-3.133923549</c:v>
                </c:pt>
                <c:pt idx="1832">
                  <c:v>-35.63584811</c:v>
                </c:pt>
                <c:pt idx="1833">
                  <c:v>-5.836318302</c:v>
                </c:pt>
                <c:pt idx="1834">
                  <c:v>-0.867540448</c:v>
                </c:pt>
                <c:pt idx="1835">
                  <c:v>-7.374650878</c:v>
                </c:pt>
                <c:pt idx="1836">
                  <c:v>-1.526276209</c:v>
                </c:pt>
                <c:pt idx="1837">
                  <c:v>-11.74236839</c:v>
                </c:pt>
                <c:pt idx="1838">
                  <c:v>-21.78720913</c:v>
                </c:pt>
                <c:pt idx="1839">
                  <c:v>0.013547603</c:v>
                </c:pt>
                <c:pt idx="1840">
                  <c:v>-0.379054345</c:v>
                </c:pt>
                <c:pt idx="1841">
                  <c:v>3.495165001</c:v>
                </c:pt>
                <c:pt idx="1842">
                  <c:v>-10.29898805</c:v>
                </c:pt>
                <c:pt idx="1843">
                  <c:v>-14.86325682</c:v>
                </c:pt>
                <c:pt idx="1844">
                  <c:v>-10.99925204</c:v>
                </c:pt>
                <c:pt idx="1845">
                  <c:v>-2.574889888</c:v>
                </c:pt>
                <c:pt idx="1846">
                  <c:v>-37.06481024</c:v>
                </c:pt>
                <c:pt idx="1847">
                  <c:v>-17.08306772</c:v>
                </c:pt>
                <c:pt idx="1848">
                  <c:v>-1.349697196</c:v>
                </c:pt>
                <c:pt idx="1849">
                  <c:v>2.131152234</c:v>
                </c:pt>
                <c:pt idx="1850">
                  <c:v>3.225956884</c:v>
                </c:pt>
                <c:pt idx="1851">
                  <c:v>2.612728688</c:v>
                </c:pt>
                <c:pt idx="1852">
                  <c:v>-4.872380466</c:v>
                </c:pt>
                <c:pt idx="1853">
                  <c:v>2.335453633</c:v>
                </c:pt>
                <c:pt idx="1854">
                  <c:v>-1.217060408</c:v>
                </c:pt>
                <c:pt idx="1855">
                  <c:v>-2.186277809</c:v>
                </c:pt>
                <c:pt idx="1856">
                  <c:v>9.055120646</c:v>
                </c:pt>
                <c:pt idx="1857">
                  <c:v>4.816319234</c:v>
                </c:pt>
                <c:pt idx="1858">
                  <c:v>2.669119862</c:v>
                </c:pt>
                <c:pt idx="1859">
                  <c:v>4.002953864</c:v>
                </c:pt>
                <c:pt idx="1860">
                  <c:v>4.099380141</c:v>
                </c:pt>
                <c:pt idx="1861">
                  <c:v>-40.25517599</c:v>
                </c:pt>
                <c:pt idx="1862">
                  <c:v>-6.454776528</c:v>
                </c:pt>
                <c:pt idx="1863">
                  <c:v>-1.063633119</c:v>
                </c:pt>
                <c:pt idx="1864">
                  <c:v>8.196157903</c:v>
                </c:pt>
                <c:pt idx="1865">
                  <c:v>-8.081673356</c:v>
                </c:pt>
                <c:pt idx="1866">
                  <c:v>2.675426993</c:v>
                </c:pt>
                <c:pt idx="1867">
                  <c:v>-2.158363738</c:v>
                </c:pt>
                <c:pt idx="1868">
                  <c:v>-13.2196619</c:v>
                </c:pt>
                <c:pt idx="1869">
                  <c:v>7.660296467</c:v>
                </c:pt>
                <c:pt idx="1870">
                  <c:v>11.35915291</c:v>
                </c:pt>
                <c:pt idx="1871">
                  <c:v>1.884944903</c:v>
                </c:pt>
                <c:pt idx="1872">
                  <c:v>-4.690916605</c:v>
                </c:pt>
                <c:pt idx="1873">
                  <c:v>3.313163162</c:v>
                </c:pt>
                <c:pt idx="1874">
                  <c:v>-5.546167176</c:v>
                </c:pt>
                <c:pt idx="1875">
                  <c:v>-1.043500422</c:v>
                </c:pt>
                <c:pt idx="1876">
                  <c:v>3.207784604</c:v>
                </c:pt>
                <c:pt idx="1877">
                  <c:v>3.983945768</c:v>
                </c:pt>
                <c:pt idx="1878">
                  <c:v>9.672887832</c:v>
                </c:pt>
                <c:pt idx="1879">
                  <c:v>1.642972194</c:v>
                </c:pt>
                <c:pt idx="1880">
                  <c:v>-12.54590808</c:v>
                </c:pt>
                <c:pt idx="1881">
                  <c:v>-6.452600879</c:v>
                </c:pt>
                <c:pt idx="1882">
                  <c:v>-7.413875156</c:v>
                </c:pt>
                <c:pt idx="1883">
                  <c:v>-4.190062994</c:v>
                </c:pt>
                <c:pt idx="1884">
                  <c:v>10.13865489</c:v>
                </c:pt>
                <c:pt idx="1885">
                  <c:v>-1.313648037</c:v>
                </c:pt>
                <c:pt idx="1886">
                  <c:v>-21.5469149</c:v>
                </c:pt>
                <c:pt idx="1887">
                  <c:v>2.421352268</c:v>
                </c:pt>
                <c:pt idx="1888">
                  <c:v>3.063107869</c:v>
                </c:pt>
                <c:pt idx="1889">
                  <c:v>-0.207339796</c:v>
                </c:pt>
                <c:pt idx="1890">
                  <c:v>0.931648957</c:v>
                </c:pt>
                <c:pt idx="1891">
                  <c:v>0.949175748</c:v>
                </c:pt>
                <c:pt idx="1892">
                  <c:v>5.764607665</c:v>
                </c:pt>
                <c:pt idx="1893">
                  <c:v>4.605290833</c:v>
                </c:pt>
                <c:pt idx="1894">
                  <c:v>8.110297083</c:v>
                </c:pt>
                <c:pt idx="1895">
                  <c:v>2.60111666</c:v>
                </c:pt>
                <c:pt idx="1896">
                  <c:v>-11.85859024</c:v>
                </c:pt>
                <c:pt idx="1897">
                  <c:v>-3.943270138</c:v>
                </c:pt>
                <c:pt idx="1898">
                  <c:v>2.237512059</c:v>
                </c:pt>
                <c:pt idx="1899">
                  <c:v>3.242220325</c:v>
                </c:pt>
                <c:pt idx="1900">
                  <c:v>-0.630489567</c:v>
                </c:pt>
                <c:pt idx="1901">
                  <c:v>4.233232728</c:v>
                </c:pt>
                <c:pt idx="1902">
                  <c:v>-26.43049308</c:v>
                </c:pt>
                <c:pt idx="1903">
                  <c:v>4.003233938</c:v>
                </c:pt>
                <c:pt idx="1904">
                  <c:v>-3.00086836</c:v>
                </c:pt>
                <c:pt idx="1905">
                  <c:v>-6.774385236</c:v>
                </c:pt>
                <c:pt idx="1906">
                  <c:v>1.03049829</c:v>
                </c:pt>
                <c:pt idx="1907">
                  <c:v>1.388369407</c:v>
                </c:pt>
                <c:pt idx="1908">
                  <c:v>-8.142577683</c:v>
                </c:pt>
                <c:pt idx="1909">
                  <c:v>3.822232022</c:v>
                </c:pt>
                <c:pt idx="1910">
                  <c:v>4.383624468</c:v>
                </c:pt>
                <c:pt idx="1911">
                  <c:v>2.777516151</c:v>
                </c:pt>
                <c:pt idx="1912">
                  <c:v>4.968073721</c:v>
                </c:pt>
                <c:pt idx="1913">
                  <c:v>0.902763254</c:v>
                </c:pt>
                <c:pt idx="1914">
                  <c:v>-9.68348526</c:v>
                </c:pt>
                <c:pt idx="1915">
                  <c:v>-1.986119991</c:v>
                </c:pt>
                <c:pt idx="1916">
                  <c:v>1.483834398</c:v>
                </c:pt>
                <c:pt idx="1917">
                  <c:v>2.395625885</c:v>
                </c:pt>
                <c:pt idx="1918">
                  <c:v>-1.768674654</c:v>
                </c:pt>
                <c:pt idx="1919">
                  <c:v>-6.070696257</c:v>
                </c:pt>
                <c:pt idx="1920">
                  <c:v>2.053811845</c:v>
                </c:pt>
                <c:pt idx="1921">
                  <c:v>3.590959733</c:v>
                </c:pt>
                <c:pt idx="1922">
                  <c:v>0.00381703</c:v>
                </c:pt>
                <c:pt idx="1923">
                  <c:v>-10.73068512</c:v>
                </c:pt>
                <c:pt idx="1924">
                  <c:v>1.667376518</c:v>
                </c:pt>
                <c:pt idx="1925">
                  <c:v>2.533351755</c:v>
                </c:pt>
                <c:pt idx="1926">
                  <c:v>-6.1385731</c:v>
                </c:pt>
                <c:pt idx="1927">
                  <c:v>10.97560283</c:v>
                </c:pt>
                <c:pt idx="1928">
                  <c:v>1.954697665</c:v>
                </c:pt>
                <c:pt idx="1929">
                  <c:v>3.804161491</c:v>
                </c:pt>
                <c:pt idx="1930">
                  <c:v>-6.281894784</c:v>
                </c:pt>
                <c:pt idx="1931">
                  <c:v>2.073870654</c:v>
                </c:pt>
                <c:pt idx="1932">
                  <c:v>-4.032238575</c:v>
                </c:pt>
                <c:pt idx="1933">
                  <c:v>-9.758001225</c:v>
                </c:pt>
                <c:pt idx="1934">
                  <c:v>-7.387670137</c:v>
                </c:pt>
                <c:pt idx="1935">
                  <c:v>2.579461794</c:v>
                </c:pt>
                <c:pt idx="1936">
                  <c:v>2.268333272</c:v>
                </c:pt>
                <c:pt idx="1937">
                  <c:v>-1.242743935</c:v>
                </c:pt>
                <c:pt idx="1938">
                  <c:v>2.401324548</c:v>
                </c:pt>
                <c:pt idx="1939">
                  <c:v>4.116138724</c:v>
                </c:pt>
                <c:pt idx="1940">
                  <c:v>-7.537305939</c:v>
                </c:pt>
                <c:pt idx="1941">
                  <c:v>-6.297833605</c:v>
                </c:pt>
                <c:pt idx="1942">
                  <c:v>3.897943453</c:v>
                </c:pt>
                <c:pt idx="1943">
                  <c:v>3.804984119</c:v>
                </c:pt>
                <c:pt idx="1944">
                  <c:v>-57.72487554</c:v>
                </c:pt>
                <c:pt idx="1945">
                  <c:v>5.30246504</c:v>
                </c:pt>
                <c:pt idx="1946">
                  <c:v>8.35864907</c:v>
                </c:pt>
                <c:pt idx="1947">
                  <c:v>-2.659877933</c:v>
                </c:pt>
                <c:pt idx="1948">
                  <c:v>0.214807117</c:v>
                </c:pt>
                <c:pt idx="1949">
                  <c:v>2.918409493</c:v>
                </c:pt>
                <c:pt idx="1950">
                  <c:v>-6.669017137</c:v>
                </c:pt>
                <c:pt idx="1951">
                  <c:v>-6.584484011</c:v>
                </c:pt>
                <c:pt idx="1952">
                  <c:v>-15.12423952</c:v>
                </c:pt>
                <c:pt idx="1953">
                  <c:v>19.38268853</c:v>
                </c:pt>
                <c:pt idx="1954">
                  <c:v>-0.036200734</c:v>
                </c:pt>
                <c:pt idx="1955">
                  <c:v>3.381607105</c:v>
                </c:pt>
                <c:pt idx="1956">
                  <c:v>-5.539105943</c:v>
                </c:pt>
                <c:pt idx="1957">
                  <c:v>-1.451451548</c:v>
                </c:pt>
                <c:pt idx="1958">
                  <c:v>12.16811855</c:v>
                </c:pt>
                <c:pt idx="1959">
                  <c:v>1.226362777</c:v>
                </c:pt>
                <c:pt idx="1960">
                  <c:v>-13.47592209</c:v>
                </c:pt>
                <c:pt idx="1961">
                  <c:v>-1.67915043</c:v>
                </c:pt>
                <c:pt idx="1962">
                  <c:v>-6.72078386</c:v>
                </c:pt>
                <c:pt idx="1963">
                  <c:v>-4.670775265</c:v>
                </c:pt>
                <c:pt idx="1964">
                  <c:v>3.328517973</c:v>
                </c:pt>
                <c:pt idx="1965">
                  <c:v>8.258557842</c:v>
                </c:pt>
                <c:pt idx="1966">
                  <c:v>-3.690391836</c:v>
                </c:pt>
                <c:pt idx="1967">
                  <c:v>0.149764515</c:v>
                </c:pt>
                <c:pt idx="1968">
                  <c:v>5.280118123</c:v>
                </c:pt>
                <c:pt idx="1969">
                  <c:v>-6.129955223</c:v>
                </c:pt>
                <c:pt idx="1970">
                  <c:v>2.044764804</c:v>
                </c:pt>
                <c:pt idx="1971">
                  <c:v>-0.328159452</c:v>
                </c:pt>
                <c:pt idx="1972">
                  <c:v>13.9822728</c:v>
                </c:pt>
                <c:pt idx="1973">
                  <c:v>2.170362595</c:v>
                </c:pt>
                <c:pt idx="1974">
                  <c:v>-8.271893154</c:v>
                </c:pt>
                <c:pt idx="1975">
                  <c:v>1.312834372</c:v>
                </c:pt>
                <c:pt idx="1976">
                  <c:v>4.551154063</c:v>
                </c:pt>
                <c:pt idx="1977">
                  <c:v>8.828620501</c:v>
                </c:pt>
                <c:pt idx="1978">
                  <c:v>22.32584048</c:v>
                </c:pt>
                <c:pt idx="1979">
                  <c:v>-18.22099764</c:v>
                </c:pt>
                <c:pt idx="1980">
                  <c:v>-0.960006464</c:v>
                </c:pt>
                <c:pt idx="1981">
                  <c:v>0.769538387</c:v>
                </c:pt>
                <c:pt idx="1982">
                  <c:v>5.136360825</c:v>
                </c:pt>
                <c:pt idx="1983">
                  <c:v>-15.88314464</c:v>
                </c:pt>
                <c:pt idx="1984">
                  <c:v>-5.334505731</c:v>
                </c:pt>
                <c:pt idx="1985">
                  <c:v>11.61955261</c:v>
                </c:pt>
                <c:pt idx="1986">
                  <c:v>1.389529502</c:v>
                </c:pt>
                <c:pt idx="1987">
                  <c:v>5.89936856</c:v>
                </c:pt>
                <c:pt idx="1988">
                  <c:v>3.137141845</c:v>
                </c:pt>
                <c:pt idx="1989">
                  <c:v>-0.033646779</c:v>
                </c:pt>
                <c:pt idx="1990">
                  <c:v>-18.44881204</c:v>
                </c:pt>
                <c:pt idx="1991">
                  <c:v>-6.179606331</c:v>
                </c:pt>
                <c:pt idx="1992">
                  <c:v>9.60981237</c:v>
                </c:pt>
                <c:pt idx="1993">
                  <c:v>-6.472015975</c:v>
                </c:pt>
                <c:pt idx="1994">
                  <c:v>0.500283208</c:v>
                </c:pt>
                <c:pt idx="1995">
                  <c:v>-4.645822204</c:v>
                </c:pt>
                <c:pt idx="1996">
                  <c:v>2.268982205</c:v>
                </c:pt>
                <c:pt idx="1997">
                  <c:v>4.203354581</c:v>
                </c:pt>
                <c:pt idx="1998">
                  <c:v>-4.919079328</c:v>
                </c:pt>
                <c:pt idx="1999">
                  <c:v>-16.19818516</c:v>
                </c:pt>
                <c:pt idx="2000">
                  <c:v>2.021062831</c:v>
                </c:pt>
                <c:pt idx="2001">
                  <c:v>2.763899643</c:v>
                </c:pt>
                <c:pt idx="2002">
                  <c:v>-5.982679173</c:v>
                </c:pt>
                <c:pt idx="2003">
                  <c:v>0.755071645</c:v>
                </c:pt>
                <c:pt idx="2004">
                  <c:v>3.718157835</c:v>
                </c:pt>
                <c:pt idx="2005">
                  <c:v>3.431415399</c:v>
                </c:pt>
                <c:pt idx="2006">
                  <c:v>1.691060821</c:v>
                </c:pt>
                <c:pt idx="2007">
                  <c:v>-2.057916372</c:v>
                </c:pt>
                <c:pt idx="2008">
                  <c:v>4.942987879</c:v>
                </c:pt>
                <c:pt idx="2009">
                  <c:v>-6.329067736</c:v>
                </c:pt>
                <c:pt idx="2010">
                  <c:v>0.37747451</c:v>
                </c:pt>
                <c:pt idx="2011">
                  <c:v>0.501298923</c:v>
                </c:pt>
                <c:pt idx="2012">
                  <c:v>2.136867367</c:v>
                </c:pt>
                <c:pt idx="2013">
                  <c:v>-0.188145927</c:v>
                </c:pt>
                <c:pt idx="2014">
                  <c:v>-1.230430943</c:v>
                </c:pt>
                <c:pt idx="2015">
                  <c:v>-0.581907419</c:v>
                </c:pt>
                <c:pt idx="2016">
                  <c:v>1.520193517</c:v>
                </c:pt>
                <c:pt idx="2017">
                  <c:v>2.245446793</c:v>
                </c:pt>
                <c:pt idx="2018">
                  <c:v>4.961496627</c:v>
                </c:pt>
                <c:pt idx="2019">
                  <c:v>2.950074022</c:v>
                </c:pt>
                <c:pt idx="2020">
                  <c:v>-9.760108741</c:v>
                </c:pt>
                <c:pt idx="2021">
                  <c:v>-18.57061862</c:v>
                </c:pt>
                <c:pt idx="2022">
                  <c:v>-1.804906707</c:v>
                </c:pt>
                <c:pt idx="2023">
                  <c:v>0.567235807</c:v>
                </c:pt>
                <c:pt idx="2024">
                  <c:v>4.132948257</c:v>
                </c:pt>
                <c:pt idx="2025">
                  <c:v>1.276970619</c:v>
                </c:pt>
                <c:pt idx="2026">
                  <c:v>1.082337564</c:v>
                </c:pt>
                <c:pt idx="2027">
                  <c:v>7.373391556</c:v>
                </c:pt>
                <c:pt idx="2028">
                  <c:v>-0.613931074</c:v>
                </c:pt>
                <c:pt idx="2029">
                  <c:v>-4.345199834</c:v>
                </c:pt>
                <c:pt idx="2030">
                  <c:v>1.42190059</c:v>
                </c:pt>
                <c:pt idx="2031">
                  <c:v>-38.38713432</c:v>
                </c:pt>
                <c:pt idx="2032">
                  <c:v>-6.204976607</c:v>
                </c:pt>
                <c:pt idx="2033">
                  <c:v>-15.29108383</c:v>
                </c:pt>
                <c:pt idx="2034">
                  <c:v>0.659120542</c:v>
                </c:pt>
                <c:pt idx="2035">
                  <c:v>-10.46376354</c:v>
                </c:pt>
                <c:pt idx="2036">
                  <c:v>2.251515399</c:v>
                </c:pt>
                <c:pt idx="2037">
                  <c:v>3.915207327</c:v>
                </c:pt>
                <c:pt idx="2038">
                  <c:v>3.895611996</c:v>
                </c:pt>
                <c:pt idx="2039">
                  <c:v>5.164978256</c:v>
                </c:pt>
                <c:pt idx="2040">
                  <c:v>4.046142545</c:v>
                </c:pt>
                <c:pt idx="2041">
                  <c:v>-3.220292445</c:v>
                </c:pt>
                <c:pt idx="2042">
                  <c:v>2.209989835</c:v>
                </c:pt>
                <c:pt idx="2043">
                  <c:v>3.729962957</c:v>
                </c:pt>
                <c:pt idx="2044">
                  <c:v>4.769493348</c:v>
                </c:pt>
                <c:pt idx="2045">
                  <c:v>-5.929811209</c:v>
                </c:pt>
                <c:pt idx="2046">
                  <c:v>-5.680474411</c:v>
                </c:pt>
                <c:pt idx="2047">
                  <c:v>2.614153049</c:v>
                </c:pt>
                <c:pt idx="2048">
                  <c:v>0.409150964</c:v>
                </c:pt>
                <c:pt idx="2049">
                  <c:v>0.57011446</c:v>
                </c:pt>
                <c:pt idx="2050">
                  <c:v>3.742663897</c:v>
                </c:pt>
                <c:pt idx="2051">
                  <c:v>0.757824828</c:v>
                </c:pt>
                <c:pt idx="2052">
                  <c:v>9.389758047</c:v>
                </c:pt>
                <c:pt idx="2053">
                  <c:v>-9.246925043</c:v>
                </c:pt>
                <c:pt idx="2054">
                  <c:v>1.913296237</c:v>
                </c:pt>
                <c:pt idx="2055">
                  <c:v>-14.69970425</c:v>
                </c:pt>
                <c:pt idx="2056">
                  <c:v>5.119942974</c:v>
                </c:pt>
                <c:pt idx="2057">
                  <c:v>-0.654015107</c:v>
                </c:pt>
                <c:pt idx="2058">
                  <c:v>1.943965632</c:v>
                </c:pt>
                <c:pt idx="2059">
                  <c:v>-1.058471658</c:v>
                </c:pt>
                <c:pt idx="2060">
                  <c:v>4.161142843</c:v>
                </c:pt>
                <c:pt idx="2061">
                  <c:v>-15.83893357</c:v>
                </c:pt>
                <c:pt idx="2062">
                  <c:v>-7.106667568</c:v>
                </c:pt>
                <c:pt idx="2063">
                  <c:v>3.824106486</c:v>
                </c:pt>
                <c:pt idx="2064">
                  <c:v>1.863596546</c:v>
                </c:pt>
                <c:pt idx="2065">
                  <c:v>-3.085956879</c:v>
                </c:pt>
                <c:pt idx="2066">
                  <c:v>4.510855513</c:v>
                </c:pt>
                <c:pt idx="2067">
                  <c:v>4.085935691</c:v>
                </c:pt>
                <c:pt idx="2068">
                  <c:v>-5.457279053</c:v>
                </c:pt>
                <c:pt idx="2069">
                  <c:v>-5.545442203</c:v>
                </c:pt>
                <c:pt idx="2070">
                  <c:v>2.581367028</c:v>
                </c:pt>
                <c:pt idx="2071">
                  <c:v>0.880718448</c:v>
                </c:pt>
                <c:pt idx="2072">
                  <c:v>-0.015348112</c:v>
                </c:pt>
                <c:pt idx="2073">
                  <c:v>3.120558691</c:v>
                </c:pt>
                <c:pt idx="2074">
                  <c:v>-5.650303554</c:v>
                </c:pt>
                <c:pt idx="2075">
                  <c:v>-8.373305653</c:v>
                </c:pt>
                <c:pt idx="2076">
                  <c:v>3.282182653</c:v>
                </c:pt>
                <c:pt idx="2077">
                  <c:v>1.710942139</c:v>
                </c:pt>
                <c:pt idx="2078">
                  <c:v>-18.5499954</c:v>
                </c:pt>
                <c:pt idx="2079">
                  <c:v>9.910546241</c:v>
                </c:pt>
                <c:pt idx="2080">
                  <c:v>13.19729079</c:v>
                </c:pt>
                <c:pt idx="2081">
                  <c:v>-2.380714405</c:v>
                </c:pt>
                <c:pt idx="2082">
                  <c:v>2.208513095</c:v>
                </c:pt>
                <c:pt idx="2083">
                  <c:v>3.921193391</c:v>
                </c:pt>
                <c:pt idx="2084">
                  <c:v>4.389727047</c:v>
                </c:pt>
                <c:pt idx="2085">
                  <c:v>-0.785572516</c:v>
                </c:pt>
                <c:pt idx="2086">
                  <c:v>3.638061903</c:v>
                </c:pt>
                <c:pt idx="2087">
                  <c:v>-5.613694485</c:v>
                </c:pt>
                <c:pt idx="2088">
                  <c:v>2.714918189</c:v>
                </c:pt>
                <c:pt idx="2089">
                  <c:v>1.313601262</c:v>
                </c:pt>
                <c:pt idx="2090">
                  <c:v>-15.66901569</c:v>
                </c:pt>
                <c:pt idx="2091">
                  <c:v>2.422699247</c:v>
                </c:pt>
                <c:pt idx="2092">
                  <c:v>8.848414916</c:v>
                </c:pt>
                <c:pt idx="2093">
                  <c:v>3.453087988</c:v>
                </c:pt>
                <c:pt idx="2094">
                  <c:v>1.48029266</c:v>
                </c:pt>
                <c:pt idx="2095">
                  <c:v>-14.49803479</c:v>
                </c:pt>
                <c:pt idx="2096">
                  <c:v>-22.084356</c:v>
                </c:pt>
                <c:pt idx="2097">
                  <c:v>1.443244178</c:v>
                </c:pt>
                <c:pt idx="2098">
                  <c:v>2.908952088</c:v>
                </c:pt>
                <c:pt idx="2099">
                  <c:v>-1.433800088</c:v>
                </c:pt>
                <c:pt idx="2100">
                  <c:v>-1.772985766</c:v>
                </c:pt>
                <c:pt idx="2101">
                  <c:v>-2.108478903</c:v>
                </c:pt>
                <c:pt idx="2102">
                  <c:v>3.998911899</c:v>
                </c:pt>
                <c:pt idx="2103">
                  <c:v>3.613354266</c:v>
                </c:pt>
                <c:pt idx="2104">
                  <c:v>3.285083304</c:v>
                </c:pt>
                <c:pt idx="2105">
                  <c:v>-2.733618702</c:v>
                </c:pt>
                <c:pt idx="2106">
                  <c:v>-22.72945591</c:v>
                </c:pt>
                <c:pt idx="2107">
                  <c:v>3.004489159</c:v>
                </c:pt>
                <c:pt idx="2108">
                  <c:v>-10.48355615</c:v>
                </c:pt>
                <c:pt idx="2109">
                  <c:v>0.010827395</c:v>
                </c:pt>
                <c:pt idx="2110">
                  <c:v>-3.000567029</c:v>
                </c:pt>
                <c:pt idx="2111">
                  <c:v>3.468633004</c:v>
                </c:pt>
                <c:pt idx="2112">
                  <c:v>4.459409429</c:v>
                </c:pt>
                <c:pt idx="2113">
                  <c:v>-28.38208301</c:v>
                </c:pt>
                <c:pt idx="2114">
                  <c:v>3.330876127</c:v>
                </c:pt>
                <c:pt idx="2115">
                  <c:v>12.93012032</c:v>
                </c:pt>
                <c:pt idx="2116">
                  <c:v>2.911072838</c:v>
                </c:pt>
                <c:pt idx="2117">
                  <c:v>18.42717573</c:v>
                </c:pt>
                <c:pt idx="2118">
                  <c:v>3.531574891</c:v>
                </c:pt>
                <c:pt idx="2119">
                  <c:v>-0.248789173</c:v>
                </c:pt>
                <c:pt idx="2120">
                  <c:v>3.930416916</c:v>
                </c:pt>
                <c:pt idx="2121">
                  <c:v>2.804016434</c:v>
                </c:pt>
                <c:pt idx="2122">
                  <c:v>2.616198735</c:v>
                </c:pt>
                <c:pt idx="2123">
                  <c:v>1.277224655</c:v>
                </c:pt>
                <c:pt idx="2124">
                  <c:v>-2.947937684</c:v>
                </c:pt>
                <c:pt idx="2125">
                  <c:v>17.85727948</c:v>
                </c:pt>
                <c:pt idx="2126">
                  <c:v>-1.994816068</c:v>
                </c:pt>
                <c:pt idx="2127">
                  <c:v>2.723916499</c:v>
                </c:pt>
                <c:pt idx="2128">
                  <c:v>-5.656780722</c:v>
                </c:pt>
                <c:pt idx="2129">
                  <c:v>8.697561849</c:v>
                </c:pt>
                <c:pt idx="2130">
                  <c:v>3.459767778</c:v>
                </c:pt>
                <c:pt idx="2131">
                  <c:v>-19.79083822</c:v>
                </c:pt>
                <c:pt idx="2132">
                  <c:v>1.398884993</c:v>
                </c:pt>
                <c:pt idx="2133">
                  <c:v>2.739113322</c:v>
                </c:pt>
                <c:pt idx="2134">
                  <c:v>-11.55371429</c:v>
                </c:pt>
                <c:pt idx="2135">
                  <c:v>-0.104766666</c:v>
                </c:pt>
                <c:pt idx="2136">
                  <c:v>1.107335463</c:v>
                </c:pt>
                <c:pt idx="2137">
                  <c:v>-2.935632329</c:v>
                </c:pt>
                <c:pt idx="2138">
                  <c:v>17.41807028</c:v>
                </c:pt>
                <c:pt idx="2139">
                  <c:v>2.336460167</c:v>
                </c:pt>
                <c:pt idx="2140">
                  <c:v>2.701917275</c:v>
                </c:pt>
                <c:pt idx="2141">
                  <c:v>4.31320164</c:v>
                </c:pt>
                <c:pt idx="2142">
                  <c:v>2.551403521</c:v>
                </c:pt>
                <c:pt idx="2143">
                  <c:v>18.63213902</c:v>
                </c:pt>
                <c:pt idx="2144">
                  <c:v>3.40761227</c:v>
                </c:pt>
                <c:pt idx="2145">
                  <c:v>-2.308567206</c:v>
                </c:pt>
                <c:pt idx="2146">
                  <c:v>2.629573927</c:v>
                </c:pt>
                <c:pt idx="2147">
                  <c:v>-6.278332963</c:v>
                </c:pt>
                <c:pt idx="2148">
                  <c:v>-0.947007457</c:v>
                </c:pt>
                <c:pt idx="2149">
                  <c:v>-5.878381443</c:v>
                </c:pt>
                <c:pt idx="2150">
                  <c:v>4.639447067</c:v>
                </c:pt>
                <c:pt idx="2151">
                  <c:v>-0.134707752</c:v>
                </c:pt>
                <c:pt idx="2152">
                  <c:v>13.11651606</c:v>
                </c:pt>
                <c:pt idx="2153">
                  <c:v>1.873075335</c:v>
                </c:pt>
                <c:pt idx="2154">
                  <c:v>2.629153262</c:v>
                </c:pt>
                <c:pt idx="2155">
                  <c:v>3.274060616</c:v>
                </c:pt>
                <c:pt idx="2156">
                  <c:v>10.53289825</c:v>
                </c:pt>
                <c:pt idx="2157">
                  <c:v>-17.42742159</c:v>
                </c:pt>
                <c:pt idx="2158">
                  <c:v>10.8477416</c:v>
                </c:pt>
                <c:pt idx="2159">
                  <c:v>1.301939169</c:v>
                </c:pt>
                <c:pt idx="2160">
                  <c:v>-9.109320056</c:v>
                </c:pt>
                <c:pt idx="2161">
                  <c:v>-5.420686576</c:v>
                </c:pt>
                <c:pt idx="2162">
                  <c:v>4.422393461</c:v>
                </c:pt>
                <c:pt idx="2163">
                  <c:v>-3.378900318</c:v>
                </c:pt>
                <c:pt idx="2164">
                  <c:v>4.354218751</c:v>
                </c:pt>
                <c:pt idx="2165">
                  <c:v>3.734250094</c:v>
                </c:pt>
                <c:pt idx="2166">
                  <c:v>2.476673138</c:v>
                </c:pt>
                <c:pt idx="2167">
                  <c:v>-6.436988117</c:v>
                </c:pt>
                <c:pt idx="2168">
                  <c:v>5.073936917</c:v>
                </c:pt>
                <c:pt idx="2169">
                  <c:v>1.985102156</c:v>
                </c:pt>
                <c:pt idx="2170">
                  <c:v>11.7443056</c:v>
                </c:pt>
                <c:pt idx="2171">
                  <c:v>-15.3041779</c:v>
                </c:pt>
                <c:pt idx="2172">
                  <c:v>1.826501339</c:v>
                </c:pt>
                <c:pt idx="2173">
                  <c:v>1.813075368</c:v>
                </c:pt>
                <c:pt idx="2174">
                  <c:v>-17.24015967</c:v>
                </c:pt>
                <c:pt idx="2175">
                  <c:v>3.633437197</c:v>
                </c:pt>
                <c:pt idx="2176">
                  <c:v>-48.57333399</c:v>
                </c:pt>
                <c:pt idx="2177">
                  <c:v>-15.24382316</c:v>
                </c:pt>
                <c:pt idx="2178">
                  <c:v>5.03563231</c:v>
                </c:pt>
                <c:pt idx="2179">
                  <c:v>5.847326421</c:v>
                </c:pt>
                <c:pt idx="2180">
                  <c:v>-35.33310398</c:v>
                </c:pt>
                <c:pt idx="2181">
                  <c:v>4.122304568</c:v>
                </c:pt>
                <c:pt idx="2182">
                  <c:v>2.953908807</c:v>
                </c:pt>
                <c:pt idx="2183">
                  <c:v>10.29310581</c:v>
                </c:pt>
                <c:pt idx="2184">
                  <c:v>2.913367192</c:v>
                </c:pt>
                <c:pt idx="2185">
                  <c:v>-20.7104871</c:v>
                </c:pt>
                <c:pt idx="2186">
                  <c:v>-15.02908925</c:v>
                </c:pt>
                <c:pt idx="2187">
                  <c:v>-1.841410912</c:v>
                </c:pt>
                <c:pt idx="2188">
                  <c:v>6.661519509</c:v>
                </c:pt>
                <c:pt idx="2189">
                  <c:v>2.480655258</c:v>
                </c:pt>
                <c:pt idx="2190">
                  <c:v>9.351271858</c:v>
                </c:pt>
                <c:pt idx="2191">
                  <c:v>2.48708232</c:v>
                </c:pt>
                <c:pt idx="2192">
                  <c:v>11.43939101</c:v>
                </c:pt>
                <c:pt idx="2193">
                  <c:v>3.894864319</c:v>
                </c:pt>
                <c:pt idx="2194">
                  <c:v>-16.8451156</c:v>
                </c:pt>
                <c:pt idx="2195">
                  <c:v>2.544191876</c:v>
                </c:pt>
                <c:pt idx="2196">
                  <c:v>4.64974327</c:v>
                </c:pt>
                <c:pt idx="2197">
                  <c:v>-5.860198852</c:v>
                </c:pt>
                <c:pt idx="2198">
                  <c:v>5.22001939</c:v>
                </c:pt>
                <c:pt idx="2199">
                  <c:v>1.24571564</c:v>
                </c:pt>
                <c:pt idx="2200">
                  <c:v>9.508555953</c:v>
                </c:pt>
                <c:pt idx="2201">
                  <c:v>4.133282038</c:v>
                </c:pt>
                <c:pt idx="2202">
                  <c:v>-2.64837653</c:v>
                </c:pt>
                <c:pt idx="2203">
                  <c:v>2.293911338</c:v>
                </c:pt>
                <c:pt idx="2204">
                  <c:v>3.802526628</c:v>
                </c:pt>
                <c:pt idx="2205">
                  <c:v>3.366620893</c:v>
                </c:pt>
                <c:pt idx="2206">
                  <c:v>9.524588924</c:v>
                </c:pt>
                <c:pt idx="2207">
                  <c:v>5.121158072</c:v>
                </c:pt>
                <c:pt idx="2208">
                  <c:v>-2.639650873</c:v>
                </c:pt>
                <c:pt idx="2209">
                  <c:v>-0.108639884</c:v>
                </c:pt>
                <c:pt idx="2210">
                  <c:v>-2.879974396</c:v>
                </c:pt>
                <c:pt idx="2211">
                  <c:v>5.18593468</c:v>
                </c:pt>
                <c:pt idx="2212">
                  <c:v>-7.596268043</c:v>
                </c:pt>
                <c:pt idx="2213">
                  <c:v>-6.245977425</c:v>
                </c:pt>
                <c:pt idx="2214">
                  <c:v>-7.197766584</c:v>
                </c:pt>
                <c:pt idx="2215">
                  <c:v>8.325443781</c:v>
                </c:pt>
                <c:pt idx="2216">
                  <c:v>-6.883855175</c:v>
                </c:pt>
                <c:pt idx="2217">
                  <c:v>-1.887465287</c:v>
                </c:pt>
                <c:pt idx="2218">
                  <c:v>-3.749879679</c:v>
                </c:pt>
                <c:pt idx="2219">
                  <c:v>-2.451599874</c:v>
                </c:pt>
                <c:pt idx="2220">
                  <c:v>-4.292816363</c:v>
                </c:pt>
                <c:pt idx="2221">
                  <c:v>-7.406164936</c:v>
                </c:pt>
                <c:pt idx="2222">
                  <c:v>-31.29959358</c:v>
                </c:pt>
                <c:pt idx="2223">
                  <c:v>4.633442215</c:v>
                </c:pt>
                <c:pt idx="2224">
                  <c:v>2.444525431</c:v>
                </c:pt>
                <c:pt idx="2225">
                  <c:v>-2.726504291</c:v>
                </c:pt>
                <c:pt idx="2226">
                  <c:v>-74.80574827</c:v>
                </c:pt>
                <c:pt idx="2227">
                  <c:v>5.191957145</c:v>
                </c:pt>
                <c:pt idx="2228">
                  <c:v>10.72049633</c:v>
                </c:pt>
                <c:pt idx="2229">
                  <c:v>0.0201721</c:v>
                </c:pt>
                <c:pt idx="2230">
                  <c:v>3.196617589</c:v>
                </c:pt>
                <c:pt idx="2231">
                  <c:v>7.324714989</c:v>
                </c:pt>
                <c:pt idx="2232">
                  <c:v>2.108920541</c:v>
                </c:pt>
                <c:pt idx="2233">
                  <c:v>-77.01023825</c:v>
                </c:pt>
                <c:pt idx="2234">
                  <c:v>-34.8133037</c:v>
                </c:pt>
                <c:pt idx="2235">
                  <c:v>-2.425195384</c:v>
                </c:pt>
                <c:pt idx="2236">
                  <c:v>3.49183979</c:v>
                </c:pt>
                <c:pt idx="2237">
                  <c:v>2.712542687</c:v>
                </c:pt>
                <c:pt idx="2238">
                  <c:v>11.22174687</c:v>
                </c:pt>
                <c:pt idx="2239">
                  <c:v>-18.06154721</c:v>
                </c:pt>
                <c:pt idx="2240">
                  <c:v>-2.229964372</c:v>
                </c:pt>
                <c:pt idx="2241">
                  <c:v>3.602336282</c:v>
                </c:pt>
                <c:pt idx="2242">
                  <c:v>2.121120606</c:v>
                </c:pt>
                <c:pt idx="2243">
                  <c:v>9.815836375</c:v>
                </c:pt>
                <c:pt idx="2244">
                  <c:v>1.034474896</c:v>
                </c:pt>
                <c:pt idx="2245">
                  <c:v>3.820981395</c:v>
                </c:pt>
                <c:pt idx="2246">
                  <c:v>-8.831969487</c:v>
                </c:pt>
                <c:pt idx="2247">
                  <c:v>-13.15851381</c:v>
                </c:pt>
                <c:pt idx="2248">
                  <c:v>-6.336166855</c:v>
                </c:pt>
                <c:pt idx="2249">
                  <c:v>4.591290894</c:v>
                </c:pt>
                <c:pt idx="2250">
                  <c:v>3.932582409</c:v>
                </c:pt>
                <c:pt idx="2251">
                  <c:v>-4.344188899</c:v>
                </c:pt>
                <c:pt idx="2252">
                  <c:v>0.633872017</c:v>
                </c:pt>
                <c:pt idx="2253">
                  <c:v>5.043184847</c:v>
                </c:pt>
                <c:pt idx="2254">
                  <c:v>3.506492439</c:v>
                </c:pt>
                <c:pt idx="2255">
                  <c:v>-2.719280251</c:v>
                </c:pt>
                <c:pt idx="2256">
                  <c:v>6.562034657</c:v>
                </c:pt>
                <c:pt idx="2257">
                  <c:v>3.664893182</c:v>
                </c:pt>
                <c:pt idx="2258">
                  <c:v>-14.80788116</c:v>
                </c:pt>
                <c:pt idx="2259">
                  <c:v>4.594253865</c:v>
                </c:pt>
                <c:pt idx="2260">
                  <c:v>3.692637</c:v>
                </c:pt>
                <c:pt idx="2261">
                  <c:v>2.130307733</c:v>
                </c:pt>
                <c:pt idx="2262">
                  <c:v>-5.020943735</c:v>
                </c:pt>
                <c:pt idx="2263">
                  <c:v>-10.66857947</c:v>
                </c:pt>
                <c:pt idx="2264">
                  <c:v>2.650440506</c:v>
                </c:pt>
                <c:pt idx="2265">
                  <c:v>2.778503867</c:v>
                </c:pt>
                <c:pt idx="2266">
                  <c:v>3.869871132</c:v>
                </c:pt>
                <c:pt idx="2267">
                  <c:v>-7.273022942</c:v>
                </c:pt>
                <c:pt idx="2268">
                  <c:v>2.334187798</c:v>
                </c:pt>
                <c:pt idx="2269">
                  <c:v>3.715295274</c:v>
                </c:pt>
                <c:pt idx="2270">
                  <c:v>-18.22316936</c:v>
                </c:pt>
                <c:pt idx="2271">
                  <c:v>21.67913163</c:v>
                </c:pt>
                <c:pt idx="2272">
                  <c:v>2.717327494</c:v>
                </c:pt>
                <c:pt idx="2273">
                  <c:v>4.26565919</c:v>
                </c:pt>
                <c:pt idx="2274">
                  <c:v>2.537964711</c:v>
                </c:pt>
                <c:pt idx="2275">
                  <c:v>4.890086431</c:v>
                </c:pt>
                <c:pt idx="2276">
                  <c:v>2.779716755</c:v>
                </c:pt>
                <c:pt idx="2277">
                  <c:v>2.401209008</c:v>
                </c:pt>
                <c:pt idx="2278">
                  <c:v>3.738867101</c:v>
                </c:pt>
                <c:pt idx="2279">
                  <c:v>2.848932412</c:v>
                </c:pt>
                <c:pt idx="2280">
                  <c:v>-41.9302955</c:v>
                </c:pt>
                <c:pt idx="2281">
                  <c:v>0.341726345</c:v>
                </c:pt>
                <c:pt idx="2282">
                  <c:v>2.927112239</c:v>
                </c:pt>
                <c:pt idx="2283">
                  <c:v>3.558510888</c:v>
                </c:pt>
                <c:pt idx="2284">
                  <c:v>2.60163438</c:v>
                </c:pt>
                <c:pt idx="2285">
                  <c:v>4.462049598</c:v>
                </c:pt>
                <c:pt idx="2286">
                  <c:v>-3.149378727</c:v>
                </c:pt>
                <c:pt idx="2287">
                  <c:v>-0.499488454</c:v>
                </c:pt>
                <c:pt idx="2288">
                  <c:v>2.653831129</c:v>
                </c:pt>
                <c:pt idx="2289">
                  <c:v>2.374445991</c:v>
                </c:pt>
                <c:pt idx="2290">
                  <c:v>-1.050537536</c:v>
                </c:pt>
                <c:pt idx="2291">
                  <c:v>5.508736401</c:v>
                </c:pt>
                <c:pt idx="2292">
                  <c:v>2.333715206</c:v>
                </c:pt>
                <c:pt idx="2293">
                  <c:v>2.539518364</c:v>
                </c:pt>
                <c:pt idx="2294">
                  <c:v>10.1293709</c:v>
                </c:pt>
                <c:pt idx="2295">
                  <c:v>3.432030546</c:v>
                </c:pt>
                <c:pt idx="2296">
                  <c:v>31.03068253</c:v>
                </c:pt>
                <c:pt idx="2297">
                  <c:v>4.650363659</c:v>
                </c:pt>
                <c:pt idx="2298">
                  <c:v>1.411544582</c:v>
                </c:pt>
                <c:pt idx="2299">
                  <c:v>-15.89986573</c:v>
                </c:pt>
                <c:pt idx="2300">
                  <c:v>-1.42233634</c:v>
                </c:pt>
                <c:pt idx="2301">
                  <c:v>-6.76032904</c:v>
                </c:pt>
                <c:pt idx="2302">
                  <c:v>4.00893739</c:v>
                </c:pt>
                <c:pt idx="2303">
                  <c:v>9.281376333</c:v>
                </c:pt>
                <c:pt idx="2304">
                  <c:v>9.790134001</c:v>
                </c:pt>
                <c:pt idx="2305">
                  <c:v>-16.45780959</c:v>
                </c:pt>
                <c:pt idx="2306">
                  <c:v>-15.34180428</c:v>
                </c:pt>
                <c:pt idx="2307">
                  <c:v>-0.037004937</c:v>
                </c:pt>
                <c:pt idx="2308">
                  <c:v>10.01127781</c:v>
                </c:pt>
                <c:pt idx="2309">
                  <c:v>3.35137763</c:v>
                </c:pt>
                <c:pt idx="2310">
                  <c:v>2.982065172</c:v>
                </c:pt>
                <c:pt idx="2311">
                  <c:v>2.859763793</c:v>
                </c:pt>
                <c:pt idx="2312">
                  <c:v>-15.09452774</c:v>
                </c:pt>
                <c:pt idx="2313">
                  <c:v>11.39902465</c:v>
                </c:pt>
                <c:pt idx="2314">
                  <c:v>-28.08904395</c:v>
                </c:pt>
                <c:pt idx="2315">
                  <c:v>-15.35523459</c:v>
                </c:pt>
                <c:pt idx="2316">
                  <c:v>-15.0914206</c:v>
                </c:pt>
                <c:pt idx="2317">
                  <c:v>2.573493423</c:v>
                </c:pt>
                <c:pt idx="2318">
                  <c:v>2.529256334</c:v>
                </c:pt>
                <c:pt idx="2319">
                  <c:v>2.910473763</c:v>
                </c:pt>
                <c:pt idx="2320">
                  <c:v>-16.05280869</c:v>
                </c:pt>
                <c:pt idx="2321">
                  <c:v>5.432542089</c:v>
                </c:pt>
                <c:pt idx="2322">
                  <c:v>19.16417483</c:v>
                </c:pt>
                <c:pt idx="2323">
                  <c:v>-4.732376555</c:v>
                </c:pt>
                <c:pt idx="2324">
                  <c:v>3.949990283</c:v>
                </c:pt>
                <c:pt idx="2325">
                  <c:v>-3.203259292</c:v>
                </c:pt>
                <c:pt idx="2326">
                  <c:v>2.694733349</c:v>
                </c:pt>
                <c:pt idx="2327">
                  <c:v>3.336681079</c:v>
                </c:pt>
                <c:pt idx="2328">
                  <c:v>3.902298529</c:v>
                </c:pt>
                <c:pt idx="2329">
                  <c:v>-6.851439018</c:v>
                </c:pt>
                <c:pt idx="2330">
                  <c:v>2.873557054</c:v>
                </c:pt>
                <c:pt idx="2331">
                  <c:v>0.127691924</c:v>
                </c:pt>
                <c:pt idx="2332">
                  <c:v>-7.123079121</c:v>
                </c:pt>
                <c:pt idx="2333">
                  <c:v>2.867619165</c:v>
                </c:pt>
                <c:pt idx="2334">
                  <c:v>4.076696879</c:v>
                </c:pt>
                <c:pt idx="2335">
                  <c:v>3.54664751</c:v>
                </c:pt>
                <c:pt idx="2336">
                  <c:v>2.098717585</c:v>
                </c:pt>
                <c:pt idx="2337">
                  <c:v>3.494252673</c:v>
                </c:pt>
                <c:pt idx="2338">
                  <c:v>3.450369738</c:v>
                </c:pt>
                <c:pt idx="2339">
                  <c:v>2.634441646</c:v>
                </c:pt>
                <c:pt idx="2340">
                  <c:v>3.804077646</c:v>
                </c:pt>
                <c:pt idx="2341">
                  <c:v>3.134692821</c:v>
                </c:pt>
                <c:pt idx="2342">
                  <c:v>3.811275057</c:v>
                </c:pt>
                <c:pt idx="2343">
                  <c:v>16.74123062</c:v>
                </c:pt>
                <c:pt idx="2344">
                  <c:v>2.543618464</c:v>
                </c:pt>
                <c:pt idx="2345">
                  <c:v>3.672862706</c:v>
                </c:pt>
                <c:pt idx="2346">
                  <c:v>-4.094311304</c:v>
                </c:pt>
                <c:pt idx="2347">
                  <c:v>2.749341139</c:v>
                </c:pt>
                <c:pt idx="2348">
                  <c:v>4.078036226</c:v>
                </c:pt>
                <c:pt idx="2349">
                  <c:v>2.233732622</c:v>
                </c:pt>
                <c:pt idx="2350">
                  <c:v>2.907916458</c:v>
                </c:pt>
                <c:pt idx="2351">
                  <c:v>3.728115552</c:v>
                </c:pt>
                <c:pt idx="2352">
                  <c:v>5.560083082</c:v>
                </c:pt>
                <c:pt idx="2353">
                  <c:v>-1.614499322</c:v>
                </c:pt>
                <c:pt idx="2354">
                  <c:v>2.799640469</c:v>
                </c:pt>
                <c:pt idx="2355">
                  <c:v>5.566466631</c:v>
                </c:pt>
                <c:pt idx="2356">
                  <c:v>5.262352807</c:v>
                </c:pt>
                <c:pt idx="2357">
                  <c:v>4.906163128</c:v>
                </c:pt>
                <c:pt idx="2358">
                  <c:v>2.455442814</c:v>
                </c:pt>
                <c:pt idx="2359">
                  <c:v>2.280368136</c:v>
                </c:pt>
                <c:pt idx="2360">
                  <c:v>2.752203757</c:v>
                </c:pt>
                <c:pt idx="2361">
                  <c:v>2.339002862</c:v>
                </c:pt>
                <c:pt idx="2362">
                  <c:v>2.175282063</c:v>
                </c:pt>
                <c:pt idx="2363">
                  <c:v>1.637640061</c:v>
                </c:pt>
                <c:pt idx="2364">
                  <c:v>3.951232988</c:v>
                </c:pt>
                <c:pt idx="2365">
                  <c:v>3.442668065</c:v>
                </c:pt>
                <c:pt idx="2366">
                  <c:v>-15.4170873</c:v>
                </c:pt>
                <c:pt idx="2367">
                  <c:v>30.08237649</c:v>
                </c:pt>
                <c:pt idx="2368">
                  <c:v>2.260833695</c:v>
                </c:pt>
                <c:pt idx="2369">
                  <c:v>-22.8388092</c:v>
                </c:pt>
                <c:pt idx="2370">
                  <c:v>4.389950366</c:v>
                </c:pt>
                <c:pt idx="2371">
                  <c:v>4.444895531</c:v>
                </c:pt>
                <c:pt idx="2372">
                  <c:v>2.640609775</c:v>
                </c:pt>
                <c:pt idx="2373">
                  <c:v>3.387772293</c:v>
                </c:pt>
                <c:pt idx="2374">
                  <c:v>3.386887127</c:v>
                </c:pt>
                <c:pt idx="2375">
                  <c:v>3.109883275</c:v>
                </c:pt>
                <c:pt idx="2376">
                  <c:v>3.127802727</c:v>
                </c:pt>
                <c:pt idx="2377">
                  <c:v>2.845626125</c:v>
                </c:pt>
                <c:pt idx="2378">
                  <c:v>2.511697624</c:v>
                </c:pt>
                <c:pt idx="2379">
                  <c:v>2.887894749</c:v>
                </c:pt>
                <c:pt idx="2380">
                  <c:v>3.861016373</c:v>
                </c:pt>
                <c:pt idx="2381">
                  <c:v>5.11844482</c:v>
                </c:pt>
                <c:pt idx="2382">
                  <c:v>4.575975403</c:v>
                </c:pt>
                <c:pt idx="2383">
                  <c:v>1.033709151</c:v>
                </c:pt>
                <c:pt idx="2384">
                  <c:v>3.333937526</c:v>
                </c:pt>
                <c:pt idx="2385">
                  <c:v>2.784346185</c:v>
                </c:pt>
                <c:pt idx="2386">
                  <c:v>-1.754569713</c:v>
                </c:pt>
                <c:pt idx="2387">
                  <c:v>2.565289161</c:v>
                </c:pt>
                <c:pt idx="2388">
                  <c:v>2.65141211</c:v>
                </c:pt>
                <c:pt idx="2389">
                  <c:v>1.774548655</c:v>
                </c:pt>
                <c:pt idx="2390">
                  <c:v>-9.710447609</c:v>
                </c:pt>
                <c:pt idx="2391">
                  <c:v>-4.684680373</c:v>
                </c:pt>
                <c:pt idx="2392">
                  <c:v>3.794160574</c:v>
                </c:pt>
                <c:pt idx="2393">
                  <c:v>-4.709742038</c:v>
                </c:pt>
                <c:pt idx="2394">
                  <c:v>-3.062302689</c:v>
                </c:pt>
                <c:pt idx="2395">
                  <c:v>3.900058554</c:v>
                </c:pt>
                <c:pt idx="2396">
                  <c:v>-0.250759741</c:v>
                </c:pt>
                <c:pt idx="2397">
                  <c:v>-3.728073463</c:v>
                </c:pt>
                <c:pt idx="2398">
                  <c:v>-1.292089723</c:v>
                </c:pt>
                <c:pt idx="2399">
                  <c:v>1.632960631</c:v>
                </c:pt>
                <c:pt idx="2400">
                  <c:v>-0.346008731</c:v>
                </c:pt>
                <c:pt idx="2401">
                  <c:v>0.038252256</c:v>
                </c:pt>
                <c:pt idx="2402">
                  <c:v>-3.643053214</c:v>
                </c:pt>
                <c:pt idx="2403">
                  <c:v>0.344215689</c:v>
                </c:pt>
                <c:pt idx="2404">
                  <c:v>4.754619492</c:v>
                </c:pt>
                <c:pt idx="2405">
                  <c:v>9.127562094</c:v>
                </c:pt>
                <c:pt idx="2406">
                  <c:v>-0.325882079</c:v>
                </c:pt>
                <c:pt idx="2407">
                  <c:v>-4.532660119</c:v>
                </c:pt>
                <c:pt idx="2408">
                  <c:v>2.509829056</c:v>
                </c:pt>
                <c:pt idx="2409">
                  <c:v>1.559212815</c:v>
                </c:pt>
                <c:pt idx="2410">
                  <c:v>-2.172829971</c:v>
                </c:pt>
                <c:pt idx="2411">
                  <c:v>-3.328284623</c:v>
                </c:pt>
                <c:pt idx="2412">
                  <c:v>0.05772241</c:v>
                </c:pt>
                <c:pt idx="2413">
                  <c:v>11.98032927</c:v>
                </c:pt>
                <c:pt idx="2414">
                  <c:v>1.172197384</c:v>
                </c:pt>
                <c:pt idx="2415">
                  <c:v>1.676393398</c:v>
                </c:pt>
                <c:pt idx="2416">
                  <c:v>-1.864629999</c:v>
                </c:pt>
                <c:pt idx="2417">
                  <c:v>0.591946016</c:v>
                </c:pt>
                <c:pt idx="2418">
                  <c:v>-8.661079974</c:v>
                </c:pt>
                <c:pt idx="2419">
                  <c:v>-16.42037794</c:v>
                </c:pt>
                <c:pt idx="2420">
                  <c:v>-6.695670602</c:v>
                </c:pt>
                <c:pt idx="2421">
                  <c:v>1.304067211</c:v>
                </c:pt>
                <c:pt idx="2422">
                  <c:v>-0.838293147</c:v>
                </c:pt>
                <c:pt idx="2423">
                  <c:v>3.8131341</c:v>
                </c:pt>
                <c:pt idx="2424">
                  <c:v>-0.853722396</c:v>
                </c:pt>
                <c:pt idx="2425">
                  <c:v>-1.731884555</c:v>
                </c:pt>
                <c:pt idx="2426">
                  <c:v>-8.946688057</c:v>
                </c:pt>
                <c:pt idx="2427">
                  <c:v>-3.898316197</c:v>
                </c:pt>
                <c:pt idx="2428">
                  <c:v>1.592198955</c:v>
                </c:pt>
                <c:pt idx="2429">
                  <c:v>-0.501261659</c:v>
                </c:pt>
                <c:pt idx="2430">
                  <c:v>1.785944733</c:v>
                </c:pt>
                <c:pt idx="2431">
                  <c:v>-9.924805262</c:v>
                </c:pt>
                <c:pt idx="2432">
                  <c:v>7.005646442</c:v>
                </c:pt>
                <c:pt idx="2433">
                  <c:v>-9.41409789</c:v>
                </c:pt>
                <c:pt idx="2434">
                  <c:v>0.921124616</c:v>
                </c:pt>
                <c:pt idx="2435">
                  <c:v>-2.758653506</c:v>
                </c:pt>
                <c:pt idx="2436">
                  <c:v>-0.487399516</c:v>
                </c:pt>
                <c:pt idx="2437">
                  <c:v>4.115086678</c:v>
                </c:pt>
                <c:pt idx="2438">
                  <c:v>3.206343619</c:v>
                </c:pt>
                <c:pt idx="2439">
                  <c:v>1.464186353</c:v>
                </c:pt>
                <c:pt idx="2440">
                  <c:v>5.706836639</c:v>
                </c:pt>
                <c:pt idx="2441">
                  <c:v>0.850193116</c:v>
                </c:pt>
                <c:pt idx="2442">
                  <c:v>1.175349143</c:v>
                </c:pt>
                <c:pt idx="2443">
                  <c:v>-7.624837525</c:v>
                </c:pt>
                <c:pt idx="2444">
                  <c:v>-6.142505785</c:v>
                </c:pt>
                <c:pt idx="2445">
                  <c:v>2.356081737</c:v>
                </c:pt>
                <c:pt idx="2446">
                  <c:v>-1.34803261</c:v>
                </c:pt>
                <c:pt idx="2447">
                  <c:v>6.081784889</c:v>
                </c:pt>
                <c:pt idx="2448">
                  <c:v>7.999367458</c:v>
                </c:pt>
                <c:pt idx="2449">
                  <c:v>-1.00157125</c:v>
                </c:pt>
                <c:pt idx="2450">
                  <c:v>0.227841607</c:v>
                </c:pt>
                <c:pt idx="2451">
                  <c:v>0.884034955</c:v>
                </c:pt>
                <c:pt idx="2452">
                  <c:v>1.549573976</c:v>
                </c:pt>
                <c:pt idx="2453">
                  <c:v>-4.718045313</c:v>
                </c:pt>
                <c:pt idx="2454">
                  <c:v>6.860103789</c:v>
                </c:pt>
                <c:pt idx="2455">
                  <c:v>-0.353616823</c:v>
                </c:pt>
                <c:pt idx="2456">
                  <c:v>-4.353615445</c:v>
                </c:pt>
                <c:pt idx="2457">
                  <c:v>3.615634803</c:v>
                </c:pt>
                <c:pt idx="2458">
                  <c:v>0.958979077</c:v>
                </c:pt>
                <c:pt idx="2459">
                  <c:v>1.516567027</c:v>
                </c:pt>
                <c:pt idx="2460">
                  <c:v>4.607335305</c:v>
                </c:pt>
                <c:pt idx="2461">
                  <c:v>1.929198533</c:v>
                </c:pt>
                <c:pt idx="2462">
                  <c:v>3.104540988</c:v>
                </c:pt>
                <c:pt idx="2463">
                  <c:v>-1.033647982</c:v>
                </c:pt>
                <c:pt idx="2464">
                  <c:v>5.252881677</c:v>
                </c:pt>
                <c:pt idx="2465">
                  <c:v>2.589181882</c:v>
                </c:pt>
                <c:pt idx="2466">
                  <c:v>-1.652063411</c:v>
                </c:pt>
                <c:pt idx="2467">
                  <c:v>0.462400474</c:v>
                </c:pt>
                <c:pt idx="2468">
                  <c:v>3.41027259</c:v>
                </c:pt>
                <c:pt idx="2469">
                  <c:v>2.194774506</c:v>
                </c:pt>
                <c:pt idx="2470">
                  <c:v>-0.655762777</c:v>
                </c:pt>
                <c:pt idx="2471">
                  <c:v>0.879849412</c:v>
                </c:pt>
                <c:pt idx="2472">
                  <c:v>-21.46786354</c:v>
                </c:pt>
                <c:pt idx="2473">
                  <c:v>2.283625831</c:v>
                </c:pt>
                <c:pt idx="2474">
                  <c:v>2.278382578</c:v>
                </c:pt>
                <c:pt idx="2475">
                  <c:v>1.957727978</c:v>
                </c:pt>
                <c:pt idx="2476">
                  <c:v>5.393818291</c:v>
                </c:pt>
                <c:pt idx="2477">
                  <c:v>-21.03723143</c:v>
                </c:pt>
                <c:pt idx="2478">
                  <c:v>2.726708396</c:v>
                </c:pt>
                <c:pt idx="2479">
                  <c:v>-6.943688004</c:v>
                </c:pt>
                <c:pt idx="2480">
                  <c:v>2.396893514</c:v>
                </c:pt>
                <c:pt idx="2481">
                  <c:v>-8.879197722</c:v>
                </c:pt>
                <c:pt idx="2482">
                  <c:v>-0.693212607</c:v>
                </c:pt>
                <c:pt idx="2483">
                  <c:v>3.639856133</c:v>
                </c:pt>
                <c:pt idx="2484">
                  <c:v>-2.160247498</c:v>
                </c:pt>
                <c:pt idx="2485">
                  <c:v>-2.172662756</c:v>
                </c:pt>
                <c:pt idx="2486">
                  <c:v>1.653441338</c:v>
                </c:pt>
                <c:pt idx="2487">
                  <c:v>-3.308978577</c:v>
                </c:pt>
                <c:pt idx="2488">
                  <c:v>10.15904655</c:v>
                </c:pt>
                <c:pt idx="2489">
                  <c:v>0.645392229</c:v>
                </c:pt>
                <c:pt idx="2490">
                  <c:v>-0.963754394</c:v>
                </c:pt>
                <c:pt idx="2491">
                  <c:v>-0.109729943</c:v>
                </c:pt>
                <c:pt idx="2492">
                  <c:v>1.734655393</c:v>
                </c:pt>
                <c:pt idx="2493">
                  <c:v>-1.642393963</c:v>
                </c:pt>
                <c:pt idx="2494">
                  <c:v>6.422125329</c:v>
                </c:pt>
                <c:pt idx="2495">
                  <c:v>2.499015475</c:v>
                </c:pt>
                <c:pt idx="2496">
                  <c:v>-1.016384366</c:v>
                </c:pt>
                <c:pt idx="2497">
                  <c:v>-5.022777544</c:v>
                </c:pt>
                <c:pt idx="2498">
                  <c:v>-5.028362959</c:v>
                </c:pt>
                <c:pt idx="2499">
                  <c:v>0.564209224</c:v>
                </c:pt>
                <c:pt idx="2500">
                  <c:v>-2.807172628</c:v>
                </c:pt>
                <c:pt idx="2501">
                  <c:v>0.191425888</c:v>
                </c:pt>
                <c:pt idx="2502">
                  <c:v>-1.454587945</c:v>
                </c:pt>
                <c:pt idx="2503">
                  <c:v>-4.393982945</c:v>
                </c:pt>
                <c:pt idx="2504">
                  <c:v>2.625300515</c:v>
                </c:pt>
                <c:pt idx="2505">
                  <c:v>1.498485587</c:v>
                </c:pt>
                <c:pt idx="2506">
                  <c:v>-0.042630172</c:v>
                </c:pt>
                <c:pt idx="2507">
                  <c:v>1.906970488</c:v>
                </c:pt>
                <c:pt idx="2508">
                  <c:v>0.732493132</c:v>
                </c:pt>
                <c:pt idx="2509">
                  <c:v>-12.64096947</c:v>
                </c:pt>
                <c:pt idx="2510">
                  <c:v>0.541199202</c:v>
                </c:pt>
                <c:pt idx="2511">
                  <c:v>11.66339385</c:v>
                </c:pt>
                <c:pt idx="2512">
                  <c:v>0.593341797</c:v>
                </c:pt>
                <c:pt idx="2513">
                  <c:v>-2.500869036</c:v>
                </c:pt>
                <c:pt idx="2514">
                  <c:v>2.051171762</c:v>
                </c:pt>
                <c:pt idx="2515">
                  <c:v>-13.71553851</c:v>
                </c:pt>
                <c:pt idx="2516">
                  <c:v>0.520761818</c:v>
                </c:pt>
                <c:pt idx="2517">
                  <c:v>-4.586982958</c:v>
                </c:pt>
                <c:pt idx="2518">
                  <c:v>1.46474686</c:v>
                </c:pt>
                <c:pt idx="2519">
                  <c:v>2.485744935</c:v>
                </c:pt>
                <c:pt idx="2520">
                  <c:v>-6.128234641</c:v>
                </c:pt>
                <c:pt idx="2521">
                  <c:v>1.466373879</c:v>
                </c:pt>
                <c:pt idx="2522">
                  <c:v>1.181019829</c:v>
                </c:pt>
                <c:pt idx="2523">
                  <c:v>6.031275144</c:v>
                </c:pt>
                <c:pt idx="2524">
                  <c:v>4.701555231</c:v>
                </c:pt>
                <c:pt idx="2525">
                  <c:v>-4.405093524</c:v>
                </c:pt>
                <c:pt idx="2526">
                  <c:v>2.872130368</c:v>
                </c:pt>
                <c:pt idx="2527">
                  <c:v>0.593857057</c:v>
                </c:pt>
                <c:pt idx="2528">
                  <c:v>-3.550034407</c:v>
                </c:pt>
                <c:pt idx="2529">
                  <c:v>-2.560997913</c:v>
                </c:pt>
                <c:pt idx="2530">
                  <c:v>-7.426093782</c:v>
                </c:pt>
                <c:pt idx="2531">
                  <c:v>2.660774554</c:v>
                </c:pt>
                <c:pt idx="2532">
                  <c:v>0.450184932</c:v>
                </c:pt>
                <c:pt idx="2533">
                  <c:v>0.315203689</c:v>
                </c:pt>
                <c:pt idx="2534">
                  <c:v>0.182268728</c:v>
                </c:pt>
                <c:pt idx="2535">
                  <c:v>6.024678572</c:v>
                </c:pt>
                <c:pt idx="2536">
                  <c:v>-1.244468634</c:v>
                </c:pt>
                <c:pt idx="2537">
                  <c:v>2.654288331</c:v>
                </c:pt>
                <c:pt idx="2538">
                  <c:v>-7.100060937</c:v>
                </c:pt>
                <c:pt idx="2539">
                  <c:v>7.27331987</c:v>
                </c:pt>
                <c:pt idx="2540">
                  <c:v>1.483644096</c:v>
                </c:pt>
                <c:pt idx="2541">
                  <c:v>-0.548046627</c:v>
                </c:pt>
                <c:pt idx="2542">
                  <c:v>-0.92631626</c:v>
                </c:pt>
                <c:pt idx="2543">
                  <c:v>2.878215137</c:v>
                </c:pt>
                <c:pt idx="2544">
                  <c:v>0.863252635</c:v>
                </c:pt>
                <c:pt idx="2545">
                  <c:v>-2.18131597</c:v>
                </c:pt>
                <c:pt idx="2546">
                  <c:v>7.974315294</c:v>
                </c:pt>
                <c:pt idx="2547">
                  <c:v>-9.815983029</c:v>
                </c:pt>
                <c:pt idx="2548">
                  <c:v>-4.226649415</c:v>
                </c:pt>
                <c:pt idx="2549">
                  <c:v>2.197657464</c:v>
                </c:pt>
                <c:pt idx="2550">
                  <c:v>0.966353569</c:v>
                </c:pt>
                <c:pt idx="2551">
                  <c:v>2.262515869</c:v>
                </c:pt>
                <c:pt idx="2552">
                  <c:v>1.591141348</c:v>
                </c:pt>
                <c:pt idx="2553">
                  <c:v>1.219634164</c:v>
                </c:pt>
                <c:pt idx="2554">
                  <c:v>-2.391063406</c:v>
                </c:pt>
                <c:pt idx="2555">
                  <c:v>6.435185927</c:v>
                </c:pt>
                <c:pt idx="2556">
                  <c:v>1.989648331</c:v>
                </c:pt>
                <c:pt idx="2557">
                  <c:v>-14.63662292</c:v>
                </c:pt>
                <c:pt idx="2558">
                  <c:v>-0.389982941</c:v>
                </c:pt>
                <c:pt idx="2559">
                  <c:v>1.248678344</c:v>
                </c:pt>
                <c:pt idx="2560">
                  <c:v>-0.114552322</c:v>
                </c:pt>
                <c:pt idx="2561">
                  <c:v>-0.360365722</c:v>
                </c:pt>
                <c:pt idx="2562">
                  <c:v>-5.045437267</c:v>
                </c:pt>
                <c:pt idx="2563">
                  <c:v>1.299953407</c:v>
                </c:pt>
                <c:pt idx="2564">
                  <c:v>3.09616076</c:v>
                </c:pt>
                <c:pt idx="2565">
                  <c:v>-2.976663</c:v>
                </c:pt>
                <c:pt idx="2566">
                  <c:v>-2.198891323</c:v>
                </c:pt>
                <c:pt idx="2567">
                  <c:v>-0.215181109</c:v>
                </c:pt>
                <c:pt idx="2568">
                  <c:v>0.607434067</c:v>
                </c:pt>
                <c:pt idx="2569">
                  <c:v>-1.092447915</c:v>
                </c:pt>
                <c:pt idx="2570">
                  <c:v>-0.173592283</c:v>
                </c:pt>
                <c:pt idx="2571">
                  <c:v>2.661393678</c:v>
                </c:pt>
                <c:pt idx="2572">
                  <c:v>2.766849876</c:v>
                </c:pt>
                <c:pt idx="2573">
                  <c:v>1.630374418</c:v>
                </c:pt>
                <c:pt idx="2574">
                  <c:v>-5.034665616</c:v>
                </c:pt>
                <c:pt idx="2575">
                  <c:v>5.855598601</c:v>
                </c:pt>
                <c:pt idx="2576">
                  <c:v>1.978523657</c:v>
                </c:pt>
                <c:pt idx="2577">
                  <c:v>7.828956104</c:v>
                </c:pt>
                <c:pt idx="2578">
                  <c:v>2.659542962</c:v>
                </c:pt>
                <c:pt idx="2579">
                  <c:v>-0.027697727</c:v>
                </c:pt>
                <c:pt idx="2580">
                  <c:v>0.888143001</c:v>
                </c:pt>
                <c:pt idx="2581">
                  <c:v>-1.767868239</c:v>
                </c:pt>
                <c:pt idx="2582">
                  <c:v>1.516379971</c:v>
                </c:pt>
                <c:pt idx="2583">
                  <c:v>0.733703743</c:v>
                </c:pt>
                <c:pt idx="2584">
                  <c:v>0.359694905</c:v>
                </c:pt>
                <c:pt idx="2585">
                  <c:v>1.916853502</c:v>
                </c:pt>
                <c:pt idx="2586">
                  <c:v>-4.958185682</c:v>
                </c:pt>
                <c:pt idx="2587">
                  <c:v>-1.462202831</c:v>
                </c:pt>
                <c:pt idx="2588">
                  <c:v>2.537973207</c:v>
                </c:pt>
                <c:pt idx="2589">
                  <c:v>-0.31585975</c:v>
                </c:pt>
                <c:pt idx="2590">
                  <c:v>-2.770555264</c:v>
                </c:pt>
                <c:pt idx="2591">
                  <c:v>-0.239928603</c:v>
                </c:pt>
                <c:pt idx="2592">
                  <c:v>-3.364599343</c:v>
                </c:pt>
                <c:pt idx="2593">
                  <c:v>-7.332368913</c:v>
                </c:pt>
                <c:pt idx="2594">
                  <c:v>-0.219406889</c:v>
                </c:pt>
                <c:pt idx="2595">
                  <c:v>-8.124808775</c:v>
                </c:pt>
                <c:pt idx="2596">
                  <c:v>0.120138503</c:v>
                </c:pt>
                <c:pt idx="2597">
                  <c:v>0.653354629</c:v>
                </c:pt>
                <c:pt idx="2598">
                  <c:v>-0.503433448</c:v>
                </c:pt>
                <c:pt idx="2599">
                  <c:v>-4.199281352</c:v>
                </c:pt>
                <c:pt idx="2600">
                  <c:v>5.102159991</c:v>
                </c:pt>
                <c:pt idx="2601">
                  <c:v>-4.556680091</c:v>
                </c:pt>
                <c:pt idx="2602">
                  <c:v>-7.071657069</c:v>
                </c:pt>
                <c:pt idx="2603">
                  <c:v>-14.70922813</c:v>
                </c:pt>
                <c:pt idx="2604">
                  <c:v>-0.923135549</c:v>
                </c:pt>
                <c:pt idx="2605">
                  <c:v>-2.079441414</c:v>
                </c:pt>
                <c:pt idx="2606">
                  <c:v>-9.067894531</c:v>
                </c:pt>
                <c:pt idx="2607">
                  <c:v>2.760087714</c:v>
                </c:pt>
                <c:pt idx="2608">
                  <c:v>5.535995775</c:v>
                </c:pt>
                <c:pt idx="2609">
                  <c:v>-0.758687062</c:v>
                </c:pt>
                <c:pt idx="2610">
                  <c:v>3.667788103</c:v>
                </c:pt>
                <c:pt idx="2611">
                  <c:v>3.664383707</c:v>
                </c:pt>
                <c:pt idx="2612">
                  <c:v>8.938300837</c:v>
                </c:pt>
                <c:pt idx="2613">
                  <c:v>-0.317276525</c:v>
                </c:pt>
                <c:pt idx="2614">
                  <c:v>0.800791845</c:v>
                </c:pt>
                <c:pt idx="2615">
                  <c:v>-3.221774057</c:v>
                </c:pt>
                <c:pt idx="2616">
                  <c:v>2.656928317</c:v>
                </c:pt>
                <c:pt idx="2617">
                  <c:v>2.300520337</c:v>
                </c:pt>
                <c:pt idx="2618">
                  <c:v>4.894524681</c:v>
                </c:pt>
                <c:pt idx="2619">
                  <c:v>2.972680709</c:v>
                </c:pt>
                <c:pt idx="2620">
                  <c:v>-0.736608454</c:v>
                </c:pt>
                <c:pt idx="2621">
                  <c:v>-1.284357133</c:v>
                </c:pt>
                <c:pt idx="2622">
                  <c:v>0.022754859</c:v>
                </c:pt>
                <c:pt idx="2623">
                  <c:v>-0.559127137</c:v>
                </c:pt>
                <c:pt idx="2624">
                  <c:v>2.290638244</c:v>
                </c:pt>
                <c:pt idx="2625">
                  <c:v>3.435146703</c:v>
                </c:pt>
                <c:pt idx="2626">
                  <c:v>2.833019797</c:v>
                </c:pt>
                <c:pt idx="2627">
                  <c:v>3.079302027</c:v>
                </c:pt>
                <c:pt idx="2628">
                  <c:v>-2.784362646</c:v>
                </c:pt>
                <c:pt idx="2629">
                  <c:v>-6.862765158</c:v>
                </c:pt>
                <c:pt idx="2630">
                  <c:v>-1.109034375</c:v>
                </c:pt>
                <c:pt idx="2631">
                  <c:v>2.631559309</c:v>
                </c:pt>
                <c:pt idx="2632">
                  <c:v>3.184430553</c:v>
                </c:pt>
                <c:pt idx="2633">
                  <c:v>-1.250299894</c:v>
                </c:pt>
                <c:pt idx="2634">
                  <c:v>-12.40756725</c:v>
                </c:pt>
                <c:pt idx="2635">
                  <c:v>-5.390054988</c:v>
                </c:pt>
                <c:pt idx="2636">
                  <c:v>-2.675300535</c:v>
                </c:pt>
                <c:pt idx="2637">
                  <c:v>2.576578185</c:v>
                </c:pt>
                <c:pt idx="2638">
                  <c:v>-1.42847631</c:v>
                </c:pt>
                <c:pt idx="2639">
                  <c:v>1.04360949</c:v>
                </c:pt>
                <c:pt idx="2640">
                  <c:v>0.826709051</c:v>
                </c:pt>
                <c:pt idx="2641">
                  <c:v>-0.48060825</c:v>
                </c:pt>
                <c:pt idx="2642">
                  <c:v>5.668775558</c:v>
                </c:pt>
                <c:pt idx="2643">
                  <c:v>-1.21547158</c:v>
                </c:pt>
                <c:pt idx="2644">
                  <c:v>12.34952578</c:v>
                </c:pt>
                <c:pt idx="2645">
                  <c:v>2.920945431</c:v>
                </c:pt>
                <c:pt idx="2646">
                  <c:v>-0.408464097</c:v>
                </c:pt>
                <c:pt idx="2647">
                  <c:v>1.537030759</c:v>
                </c:pt>
                <c:pt idx="2648">
                  <c:v>-1.474182694</c:v>
                </c:pt>
                <c:pt idx="2649">
                  <c:v>-0.070428471</c:v>
                </c:pt>
                <c:pt idx="2650">
                  <c:v>6.807268641</c:v>
                </c:pt>
                <c:pt idx="2651">
                  <c:v>-3.022785874</c:v>
                </c:pt>
                <c:pt idx="2652">
                  <c:v>5.72342581</c:v>
                </c:pt>
                <c:pt idx="2653">
                  <c:v>4.846223746</c:v>
                </c:pt>
                <c:pt idx="2654">
                  <c:v>2.000992376</c:v>
                </c:pt>
                <c:pt idx="2655">
                  <c:v>-1.242429221</c:v>
                </c:pt>
                <c:pt idx="2656">
                  <c:v>-5.10841711</c:v>
                </c:pt>
                <c:pt idx="2657">
                  <c:v>2.002846849</c:v>
                </c:pt>
                <c:pt idx="2658">
                  <c:v>2.400906696</c:v>
                </c:pt>
                <c:pt idx="2659">
                  <c:v>1.320386047</c:v>
                </c:pt>
                <c:pt idx="2660">
                  <c:v>2.189681002</c:v>
                </c:pt>
                <c:pt idx="2661">
                  <c:v>2.76122267</c:v>
                </c:pt>
                <c:pt idx="2662">
                  <c:v>0.237513821</c:v>
                </c:pt>
                <c:pt idx="2663">
                  <c:v>0.092289368</c:v>
                </c:pt>
                <c:pt idx="2664">
                  <c:v>0.749420047</c:v>
                </c:pt>
                <c:pt idx="2665">
                  <c:v>-0.970426875</c:v>
                </c:pt>
                <c:pt idx="2666">
                  <c:v>4.004553212</c:v>
                </c:pt>
                <c:pt idx="2667">
                  <c:v>2.73820966</c:v>
                </c:pt>
                <c:pt idx="2668">
                  <c:v>1.901914479</c:v>
                </c:pt>
                <c:pt idx="2669">
                  <c:v>9.768944407</c:v>
                </c:pt>
                <c:pt idx="2670">
                  <c:v>2.700880007</c:v>
                </c:pt>
                <c:pt idx="2671">
                  <c:v>3.691783473</c:v>
                </c:pt>
                <c:pt idx="2672">
                  <c:v>0.305211309</c:v>
                </c:pt>
                <c:pt idx="2673">
                  <c:v>3.725174144</c:v>
                </c:pt>
                <c:pt idx="2674">
                  <c:v>1.936967524</c:v>
                </c:pt>
                <c:pt idx="2675">
                  <c:v>-1.08330792</c:v>
                </c:pt>
                <c:pt idx="2676">
                  <c:v>2.662128247</c:v>
                </c:pt>
                <c:pt idx="2677">
                  <c:v>6.954419844</c:v>
                </c:pt>
                <c:pt idx="2678">
                  <c:v>-1.781653224</c:v>
                </c:pt>
                <c:pt idx="2679">
                  <c:v>6.732328712</c:v>
                </c:pt>
                <c:pt idx="2680">
                  <c:v>5.263427793</c:v>
                </c:pt>
                <c:pt idx="2681">
                  <c:v>1.464371599</c:v>
                </c:pt>
                <c:pt idx="2682">
                  <c:v>8.414253987</c:v>
                </c:pt>
                <c:pt idx="2683">
                  <c:v>1.353477222</c:v>
                </c:pt>
                <c:pt idx="2684">
                  <c:v>2.412920602</c:v>
                </c:pt>
                <c:pt idx="2685">
                  <c:v>3.202184363</c:v>
                </c:pt>
                <c:pt idx="2686">
                  <c:v>-2.898268895</c:v>
                </c:pt>
                <c:pt idx="2687">
                  <c:v>5.401737119</c:v>
                </c:pt>
                <c:pt idx="2688">
                  <c:v>5.507155436</c:v>
                </c:pt>
                <c:pt idx="2689">
                  <c:v>2.258107002</c:v>
                </c:pt>
                <c:pt idx="2690">
                  <c:v>2.462841578</c:v>
                </c:pt>
                <c:pt idx="2691">
                  <c:v>2.211695969</c:v>
                </c:pt>
                <c:pt idx="2692">
                  <c:v>1.24580227</c:v>
                </c:pt>
                <c:pt idx="2693">
                  <c:v>8.284269901</c:v>
                </c:pt>
                <c:pt idx="2694">
                  <c:v>-0.57476179</c:v>
                </c:pt>
                <c:pt idx="2695">
                  <c:v>-2.471896246</c:v>
                </c:pt>
                <c:pt idx="2696">
                  <c:v>2.77887688</c:v>
                </c:pt>
                <c:pt idx="2697">
                  <c:v>-1.643416455</c:v>
                </c:pt>
                <c:pt idx="2698">
                  <c:v>5.258591786</c:v>
                </c:pt>
                <c:pt idx="2699">
                  <c:v>-2.492723775</c:v>
                </c:pt>
                <c:pt idx="2700">
                  <c:v>5.808029375</c:v>
                </c:pt>
                <c:pt idx="2701">
                  <c:v>3.988135368</c:v>
                </c:pt>
                <c:pt idx="2702">
                  <c:v>2.598694192</c:v>
                </c:pt>
                <c:pt idx="2703">
                  <c:v>0.717626156</c:v>
                </c:pt>
                <c:pt idx="2704">
                  <c:v>0.702425971</c:v>
                </c:pt>
                <c:pt idx="2705">
                  <c:v>1.412260571</c:v>
                </c:pt>
                <c:pt idx="2706">
                  <c:v>3.941637874</c:v>
                </c:pt>
                <c:pt idx="2707">
                  <c:v>2.388534254</c:v>
                </c:pt>
                <c:pt idx="2708">
                  <c:v>2.736294612</c:v>
                </c:pt>
                <c:pt idx="2709">
                  <c:v>1.97737335</c:v>
                </c:pt>
                <c:pt idx="2710">
                  <c:v>-0.056891825</c:v>
                </c:pt>
                <c:pt idx="2711">
                  <c:v>2.095492076</c:v>
                </c:pt>
                <c:pt idx="2712">
                  <c:v>2.715797758</c:v>
                </c:pt>
                <c:pt idx="2713">
                  <c:v>-19.19806229</c:v>
                </c:pt>
                <c:pt idx="2714">
                  <c:v>0.215421947</c:v>
                </c:pt>
                <c:pt idx="2715">
                  <c:v>1.554563985</c:v>
                </c:pt>
                <c:pt idx="2716">
                  <c:v>1.308461181</c:v>
                </c:pt>
                <c:pt idx="2717">
                  <c:v>1.731616015</c:v>
                </c:pt>
                <c:pt idx="2718">
                  <c:v>1.951195932</c:v>
                </c:pt>
                <c:pt idx="2719">
                  <c:v>1.029474045</c:v>
                </c:pt>
                <c:pt idx="2720">
                  <c:v>-2.964610315</c:v>
                </c:pt>
                <c:pt idx="2721">
                  <c:v>-3.787037291</c:v>
                </c:pt>
                <c:pt idx="2722">
                  <c:v>1.801135047</c:v>
                </c:pt>
                <c:pt idx="2723">
                  <c:v>2.210443538</c:v>
                </c:pt>
                <c:pt idx="2724">
                  <c:v>-0.260164676</c:v>
                </c:pt>
                <c:pt idx="2725">
                  <c:v>-2.709295147</c:v>
                </c:pt>
                <c:pt idx="2726">
                  <c:v>4.494500206</c:v>
                </c:pt>
                <c:pt idx="2727">
                  <c:v>6.707560464</c:v>
                </c:pt>
                <c:pt idx="2728">
                  <c:v>2.558584601</c:v>
                </c:pt>
                <c:pt idx="2729">
                  <c:v>-4.342404682</c:v>
                </c:pt>
                <c:pt idx="2730">
                  <c:v>-2.784743832</c:v>
                </c:pt>
                <c:pt idx="2731">
                  <c:v>17.4121144</c:v>
                </c:pt>
                <c:pt idx="2732">
                  <c:v>1.997707502</c:v>
                </c:pt>
                <c:pt idx="2733">
                  <c:v>1.223284963</c:v>
                </c:pt>
                <c:pt idx="2734">
                  <c:v>-0.342438765</c:v>
                </c:pt>
                <c:pt idx="2735">
                  <c:v>-7.008075467</c:v>
                </c:pt>
                <c:pt idx="2736">
                  <c:v>-10.01216705</c:v>
                </c:pt>
                <c:pt idx="2737">
                  <c:v>2.72830632</c:v>
                </c:pt>
                <c:pt idx="2738">
                  <c:v>-3.472361233</c:v>
                </c:pt>
                <c:pt idx="2739">
                  <c:v>0.302615982</c:v>
                </c:pt>
                <c:pt idx="2740">
                  <c:v>1.271618969</c:v>
                </c:pt>
                <c:pt idx="2741">
                  <c:v>-0.014821837</c:v>
                </c:pt>
                <c:pt idx="2742">
                  <c:v>2.441431383</c:v>
                </c:pt>
                <c:pt idx="2743">
                  <c:v>0.310034424</c:v>
                </c:pt>
                <c:pt idx="2744">
                  <c:v>2.434975731</c:v>
                </c:pt>
                <c:pt idx="2745">
                  <c:v>3.373382099</c:v>
                </c:pt>
                <c:pt idx="2746">
                  <c:v>0.182326706</c:v>
                </c:pt>
                <c:pt idx="2747">
                  <c:v>-1.723296233</c:v>
                </c:pt>
                <c:pt idx="2748">
                  <c:v>0.736579931</c:v>
                </c:pt>
                <c:pt idx="2749">
                  <c:v>-12.54643043</c:v>
                </c:pt>
                <c:pt idx="2750">
                  <c:v>5.578765145</c:v>
                </c:pt>
                <c:pt idx="2751">
                  <c:v>-3.122164789</c:v>
                </c:pt>
                <c:pt idx="2752">
                  <c:v>-6.31074292</c:v>
                </c:pt>
                <c:pt idx="2753">
                  <c:v>-3.311085174</c:v>
                </c:pt>
                <c:pt idx="2754">
                  <c:v>1.666868048</c:v>
                </c:pt>
                <c:pt idx="2755">
                  <c:v>-3.531846101</c:v>
                </c:pt>
                <c:pt idx="2756">
                  <c:v>-2.732653776</c:v>
                </c:pt>
                <c:pt idx="2757">
                  <c:v>2.237520853</c:v>
                </c:pt>
                <c:pt idx="2758">
                  <c:v>-2.850734928</c:v>
                </c:pt>
                <c:pt idx="2759">
                  <c:v>6.317675323</c:v>
                </c:pt>
                <c:pt idx="2760">
                  <c:v>0.15056346</c:v>
                </c:pt>
                <c:pt idx="2761">
                  <c:v>0.707099911</c:v>
                </c:pt>
                <c:pt idx="2762">
                  <c:v>1.989975847</c:v>
                </c:pt>
                <c:pt idx="2763">
                  <c:v>-3.256121824</c:v>
                </c:pt>
                <c:pt idx="2764">
                  <c:v>-5.622068264</c:v>
                </c:pt>
                <c:pt idx="2765">
                  <c:v>0.597889545</c:v>
                </c:pt>
                <c:pt idx="2766">
                  <c:v>-5.988857342</c:v>
                </c:pt>
                <c:pt idx="2767">
                  <c:v>-1.14270335</c:v>
                </c:pt>
                <c:pt idx="2768">
                  <c:v>-4.096008754</c:v>
                </c:pt>
                <c:pt idx="2769">
                  <c:v>2.334134134</c:v>
                </c:pt>
                <c:pt idx="2770">
                  <c:v>-1.7243402</c:v>
                </c:pt>
                <c:pt idx="2771">
                  <c:v>6.584347371</c:v>
                </c:pt>
                <c:pt idx="2772">
                  <c:v>-0.248672109</c:v>
                </c:pt>
                <c:pt idx="2773">
                  <c:v>0.663732904</c:v>
                </c:pt>
                <c:pt idx="2774">
                  <c:v>-0.414608277</c:v>
                </c:pt>
                <c:pt idx="2775">
                  <c:v>-0.248296983</c:v>
                </c:pt>
                <c:pt idx="2776">
                  <c:v>0.404492939</c:v>
                </c:pt>
                <c:pt idx="2777">
                  <c:v>-1.803137607</c:v>
                </c:pt>
                <c:pt idx="2778">
                  <c:v>2.048471863</c:v>
                </c:pt>
                <c:pt idx="2779">
                  <c:v>-1.801137087</c:v>
                </c:pt>
                <c:pt idx="2780">
                  <c:v>2.003609614</c:v>
                </c:pt>
                <c:pt idx="2781">
                  <c:v>-5.598643935</c:v>
                </c:pt>
                <c:pt idx="2782">
                  <c:v>-5.512183709</c:v>
                </c:pt>
                <c:pt idx="2783">
                  <c:v>11.81964414</c:v>
                </c:pt>
                <c:pt idx="2784">
                  <c:v>12.03369958</c:v>
                </c:pt>
                <c:pt idx="2785">
                  <c:v>11.68206575</c:v>
                </c:pt>
                <c:pt idx="2786">
                  <c:v>4.35343157</c:v>
                </c:pt>
                <c:pt idx="2787">
                  <c:v>3.607222282</c:v>
                </c:pt>
                <c:pt idx="2788">
                  <c:v>8.38649346</c:v>
                </c:pt>
                <c:pt idx="2789">
                  <c:v>1.81568782</c:v>
                </c:pt>
                <c:pt idx="2790">
                  <c:v>7.835885835</c:v>
                </c:pt>
                <c:pt idx="2791">
                  <c:v>3.019928017</c:v>
                </c:pt>
                <c:pt idx="2792">
                  <c:v>2.389552958</c:v>
                </c:pt>
                <c:pt idx="2793">
                  <c:v>-10.41698503</c:v>
                </c:pt>
                <c:pt idx="2794">
                  <c:v>-8.757880106</c:v>
                </c:pt>
                <c:pt idx="2795">
                  <c:v>-6.657964897</c:v>
                </c:pt>
                <c:pt idx="2796">
                  <c:v>0.747153266</c:v>
                </c:pt>
                <c:pt idx="2797">
                  <c:v>17.03039284</c:v>
                </c:pt>
                <c:pt idx="2798">
                  <c:v>-0.585262892</c:v>
                </c:pt>
                <c:pt idx="2799">
                  <c:v>-0.57899546</c:v>
                </c:pt>
                <c:pt idx="2800">
                  <c:v>0.73953413</c:v>
                </c:pt>
                <c:pt idx="2801">
                  <c:v>3.687888935</c:v>
                </c:pt>
                <c:pt idx="2802">
                  <c:v>1.058429453</c:v>
                </c:pt>
                <c:pt idx="2803">
                  <c:v>-3.412567288</c:v>
                </c:pt>
                <c:pt idx="2804">
                  <c:v>-8.776471955</c:v>
                </c:pt>
                <c:pt idx="2805">
                  <c:v>-0.070271706</c:v>
                </c:pt>
                <c:pt idx="2806">
                  <c:v>2.242576008</c:v>
                </c:pt>
                <c:pt idx="2807">
                  <c:v>2.331652909</c:v>
                </c:pt>
                <c:pt idx="2808">
                  <c:v>-1.147413757</c:v>
                </c:pt>
                <c:pt idx="2809">
                  <c:v>-7.574236764</c:v>
                </c:pt>
                <c:pt idx="2810">
                  <c:v>-5.560877574</c:v>
                </c:pt>
                <c:pt idx="2811">
                  <c:v>-3.070272249</c:v>
                </c:pt>
                <c:pt idx="2812">
                  <c:v>-1.53543887</c:v>
                </c:pt>
                <c:pt idx="2813">
                  <c:v>2.946477427</c:v>
                </c:pt>
                <c:pt idx="2814">
                  <c:v>3.903395651</c:v>
                </c:pt>
                <c:pt idx="2815">
                  <c:v>2.3854384</c:v>
                </c:pt>
                <c:pt idx="2816">
                  <c:v>3.880746291</c:v>
                </c:pt>
                <c:pt idx="2817">
                  <c:v>20.73396416</c:v>
                </c:pt>
                <c:pt idx="2818">
                  <c:v>3.572087699</c:v>
                </c:pt>
                <c:pt idx="2819">
                  <c:v>-6.755531218</c:v>
                </c:pt>
                <c:pt idx="2820">
                  <c:v>2.989739256</c:v>
                </c:pt>
                <c:pt idx="2821">
                  <c:v>2.044111991</c:v>
                </c:pt>
                <c:pt idx="2822">
                  <c:v>-17.2461819</c:v>
                </c:pt>
                <c:pt idx="2823">
                  <c:v>10.85145066</c:v>
                </c:pt>
                <c:pt idx="2824">
                  <c:v>6.729695372</c:v>
                </c:pt>
                <c:pt idx="2825">
                  <c:v>8.76289272</c:v>
                </c:pt>
                <c:pt idx="2826">
                  <c:v>2.60721199</c:v>
                </c:pt>
                <c:pt idx="2827">
                  <c:v>13.94553314</c:v>
                </c:pt>
                <c:pt idx="2828">
                  <c:v>6.462587578</c:v>
                </c:pt>
                <c:pt idx="2829">
                  <c:v>-2.100418136</c:v>
                </c:pt>
                <c:pt idx="2830">
                  <c:v>-35.72937885</c:v>
                </c:pt>
                <c:pt idx="2831">
                  <c:v>-10.47953511</c:v>
                </c:pt>
                <c:pt idx="2832">
                  <c:v>-7.965971707</c:v>
                </c:pt>
                <c:pt idx="2833">
                  <c:v>4.270331549</c:v>
                </c:pt>
                <c:pt idx="2834">
                  <c:v>-2.965619535</c:v>
                </c:pt>
                <c:pt idx="2835">
                  <c:v>-0.071504131</c:v>
                </c:pt>
                <c:pt idx="2836">
                  <c:v>2.616360116</c:v>
                </c:pt>
                <c:pt idx="2837">
                  <c:v>1.033569128</c:v>
                </c:pt>
                <c:pt idx="2838">
                  <c:v>-1.788262152</c:v>
                </c:pt>
                <c:pt idx="2839">
                  <c:v>4.50444051</c:v>
                </c:pt>
                <c:pt idx="2840">
                  <c:v>6.777434196</c:v>
                </c:pt>
                <c:pt idx="2841">
                  <c:v>2.805129728</c:v>
                </c:pt>
                <c:pt idx="2842">
                  <c:v>0.298052752</c:v>
                </c:pt>
                <c:pt idx="2843">
                  <c:v>-1.273702705</c:v>
                </c:pt>
                <c:pt idx="2844">
                  <c:v>2.251448762</c:v>
                </c:pt>
                <c:pt idx="2845">
                  <c:v>-1.310061608</c:v>
                </c:pt>
                <c:pt idx="2846">
                  <c:v>-3.260446099</c:v>
                </c:pt>
                <c:pt idx="2847">
                  <c:v>0.732858022</c:v>
                </c:pt>
                <c:pt idx="2848">
                  <c:v>2.781678693</c:v>
                </c:pt>
                <c:pt idx="2849">
                  <c:v>7.673165227</c:v>
                </c:pt>
                <c:pt idx="2850">
                  <c:v>-8.34565114</c:v>
                </c:pt>
                <c:pt idx="2851">
                  <c:v>-1.275287861</c:v>
                </c:pt>
                <c:pt idx="2852">
                  <c:v>2.415312573</c:v>
                </c:pt>
                <c:pt idx="2853">
                  <c:v>3.591294381</c:v>
                </c:pt>
                <c:pt idx="2854">
                  <c:v>-2.817629251</c:v>
                </c:pt>
                <c:pt idx="2855">
                  <c:v>-5.153290341</c:v>
                </c:pt>
                <c:pt idx="2856">
                  <c:v>4.833868066</c:v>
                </c:pt>
                <c:pt idx="2857">
                  <c:v>0.60580599</c:v>
                </c:pt>
                <c:pt idx="2858">
                  <c:v>4.315597725</c:v>
                </c:pt>
                <c:pt idx="2859">
                  <c:v>4.388733989</c:v>
                </c:pt>
                <c:pt idx="2860">
                  <c:v>-0.913229999</c:v>
                </c:pt>
                <c:pt idx="2861">
                  <c:v>4.539607631</c:v>
                </c:pt>
                <c:pt idx="2862">
                  <c:v>-1.461049326</c:v>
                </c:pt>
                <c:pt idx="2863">
                  <c:v>1.219571271</c:v>
                </c:pt>
                <c:pt idx="2864">
                  <c:v>2.213694634</c:v>
                </c:pt>
                <c:pt idx="2865">
                  <c:v>6.09294179</c:v>
                </c:pt>
                <c:pt idx="2866">
                  <c:v>-0.331581</c:v>
                </c:pt>
                <c:pt idx="2867">
                  <c:v>0.847951676</c:v>
                </c:pt>
                <c:pt idx="2868">
                  <c:v>4.856785066</c:v>
                </c:pt>
                <c:pt idx="2869">
                  <c:v>6.036165686</c:v>
                </c:pt>
                <c:pt idx="2870">
                  <c:v>-7.607435637</c:v>
                </c:pt>
                <c:pt idx="2871">
                  <c:v>1.062622746</c:v>
                </c:pt>
                <c:pt idx="2872">
                  <c:v>6.902400869</c:v>
                </c:pt>
                <c:pt idx="2873">
                  <c:v>-6.045055426</c:v>
                </c:pt>
                <c:pt idx="2874">
                  <c:v>-3.18064265</c:v>
                </c:pt>
                <c:pt idx="2875">
                  <c:v>2.15964962</c:v>
                </c:pt>
                <c:pt idx="2876">
                  <c:v>-4.344650366</c:v>
                </c:pt>
                <c:pt idx="2877">
                  <c:v>-2.172396033</c:v>
                </c:pt>
                <c:pt idx="2878">
                  <c:v>-2.184093988</c:v>
                </c:pt>
                <c:pt idx="2879">
                  <c:v>2.314355889</c:v>
                </c:pt>
                <c:pt idx="2880">
                  <c:v>-10.57515989</c:v>
                </c:pt>
                <c:pt idx="2881">
                  <c:v>-0.107003037</c:v>
                </c:pt>
                <c:pt idx="2882">
                  <c:v>3.723005095</c:v>
                </c:pt>
                <c:pt idx="2883">
                  <c:v>-1.313699825</c:v>
                </c:pt>
                <c:pt idx="2884">
                  <c:v>-2.639327493</c:v>
                </c:pt>
                <c:pt idx="2885">
                  <c:v>9.151624456</c:v>
                </c:pt>
                <c:pt idx="2886">
                  <c:v>-4.584042165</c:v>
                </c:pt>
                <c:pt idx="2887">
                  <c:v>-13.43158115</c:v>
                </c:pt>
                <c:pt idx="2888">
                  <c:v>-2.682827824</c:v>
                </c:pt>
                <c:pt idx="2889">
                  <c:v>-0.532369544</c:v>
                </c:pt>
                <c:pt idx="2890">
                  <c:v>3.325413874</c:v>
                </c:pt>
                <c:pt idx="2891">
                  <c:v>-2.718928421</c:v>
                </c:pt>
                <c:pt idx="2892">
                  <c:v>-0.880329361</c:v>
                </c:pt>
                <c:pt idx="2893">
                  <c:v>0.191678071</c:v>
                </c:pt>
                <c:pt idx="2894">
                  <c:v>-3.777967389</c:v>
                </c:pt>
                <c:pt idx="2895">
                  <c:v>7.805571589</c:v>
                </c:pt>
                <c:pt idx="2896">
                  <c:v>1.248220204</c:v>
                </c:pt>
                <c:pt idx="2897">
                  <c:v>-4.998612247</c:v>
                </c:pt>
                <c:pt idx="2898">
                  <c:v>2.844441491</c:v>
                </c:pt>
                <c:pt idx="2899">
                  <c:v>0.280451886</c:v>
                </c:pt>
                <c:pt idx="2900">
                  <c:v>0.746271026</c:v>
                </c:pt>
                <c:pt idx="2901">
                  <c:v>-0.307878642</c:v>
                </c:pt>
                <c:pt idx="2902">
                  <c:v>-1.935757698</c:v>
                </c:pt>
                <c:pt idx="2903">
                  <c:v>-1.273742453</c:v>
                </c:pt>
                <c:pt idx="2904">
                  <c:v>2.832381654</c:v>
                </c:pt>
                <c:pt idx="2905">
                  <c:v>0.051959006</c:v>
                </c:pt>
                <c:pt idx="2906">
                  <c:v>1.567440653</c:v>
                </c:pt>
                <c:pt idx="2907">
                  <c:v>5.06949207</c:v>
                </c:pt>
                <c:pt idx="2908">
                  <c:v>-1.948617267</c:v>
                </c:pt>
                <c:pt idx="2909">
                  <c:v>-2.408356241</c:v>
                </c:pt>
                <c:pt idx="2910">
                  <c:v>-1.005193159</c:v>
                </c:pt>
                <c:pt idx="2911">
                  <c:v>0.30600158</c:v>
                </c:pt>
                <c:pt idx="2912">
                  <c:v>-1.618760481</c:v>
                </c:pt>
                <c:pt idx="2913">
                  <c:v>2.901089874</c:v>
                </c:pt>
                <c:pt idx="2914">
                  <c:v>-0.047846921</c:v>
                </c:pt>
                <c:pt idx="2915">
                  <c:v>0.703300457</c:v>
                </c:pt>
                <c:pt idx="2916">
                  <c:v>4.028210194</c:v>
                </c:pt>
                <c:pt idx="2917">
                  <c:v>-14.40961034</c:v>
                </c:pt>
                <c:pt idx="2918">
                  <c:v>-1.528348486</c:v>
                </c:pt>
                <c:pt idx="2919">
                  <c:v>-2.824612474</c:v>
                </c:pt>
                <c:pt idx="2920">
                  <c:v>4.452133902</c:v>
                </c:pt>
                <c:pt idx="2921">
                  <c:v>-16.0776958</c:v>
                </c:pt>
                <c:pt idx="2922">
                  <c:v>-2.635258484</c:v>
                </c:pt>
                <c:pt idx="2923">
                  <c:v>2.71435277</c:v>
                </c:pt>
                <c:pt idx="2924">
                  <c:v>7.533790763</c:v>
                </c:pt>
                <c:pt idx="2925">
                  <c:v>2.149529764</c:v>
                </c:pt>
                <c:pt idx="2926">
                  <c:v>-0.680342954</c:v>
                </c:pt>
                <c:pt idx="2927">
                  <c:v>1.546288586</c:v>
                </c:pt>
                <c:pt idx="2928">
                  <c:v>4.301102694</c:v>
                </c:pt>
                <c:pt idx="2929">
                  <c:v>3.874144319</c:v>
                </c:pt>
                <c:pt idx="2930">
                  <c:v>-0.466936543</c:v>
                </c:pt>
                <c:pt idx="2931">
                  <c:v>0.667506678</c:v>
                </c:pt>
                <c:pt idx="2932">
                  <c:v>0.732306626</c:v>
                </c:pt>
                <c:pt idx="2933">
                  <c:v>-5.162450605</c:v>
                </c:pt>
                <c:pt idx="2934">
                  <c:v>-8.508645771</c:v>
                </c:pt>
                <c:pt idx="2935">
                  <c:v>5.677518215</c:v>
                </c:pt>
                <c:pt idx="2936">
                  <c:v>-2.670458438</c:v>
                </c:pt>
                <c:pt idx="2937">
                  <c:v>-5.002349301</c:v>
                </c:pt>
                <c:pt idx="2938">
                  <c:v>0.51311447</c:v>
                </c:pt>
                <c:pt idx="2939">
                  <c:v>1.254307566</c:v>
                </c:pt>
                <c:pt idx="2940">
                  <c:v>-5.505603163</c:v>
                </c:pt>
                <c:pt idx="2941">
                  <c:v>8.798274911</c:v>
                </c:pt>
                <c:pt idx="2942">
                  <c:v>2.413601574</c:v>
                </c:pt>
                <c:pt idx="2943">
                  <c:v>-3.267894836</c:v>
                </c:pt>
                <c:pt idx="2944">
                  <c:v>-3.704960793</c:v>
                </c:pt>
                <c:pt idx="2945">
                  <c:v>3.56763444</c:v>
                </c:pt>
                <c:pt idx="2946">
                  <c:v>2.328524163</c:v>
                </c:pt>
                <c:pt idx="2947">
                  <c:v>6.933364196</c:v>
                </c:pt>
                <c:pt idx="2948">
                  <c:v>-0.75633056</c:v>
                </c:pt>
                <c:pt idx="2949">
                  <c:v>-0.548612625</c:v>
                </c:pt>
                <c:pt idx="2950">
                  <c:v>7.561344328</c:v>
                </c:pt>
                <c:pt idx="2951">
                  <c:v>-11.6927944</c:v>
                </c:pt>
                <c:pt idx="2952">
                  <c:v>2.500151172</c:v>
                </c:pt>
                <c:pt idx="2953">
                  <c:v>3.096882747</c:v>
                </c:pt>
                <c:pt idx="2954">
                  <c:v>-2.877311799</c:v>
                </c:pt>
                <c:pt idx="2955">
                  <c:v>-12.00021735</c:v>
                </c:pt>
                <c:pt idx="2956">
                  <c:v>2.829068219</c:v>
                </c:pt>
                <c:pt idx="2957">
                  <c:v>1.758064668</c:v>
                </c:pt>
                <c:pt idx="2958">
                  <c:v>0.536534579</c:v>
                </c:pt>
                <c:pt idx="2959">
                  <c:v>3.055896968</c:v>
                </c:pt>
                <c:pt idx="2960">
                  <c:v>-1.085089084</c:v>
                </c:pt>
                <c:pt idx="2961">
                  <c:v>2.861137996</c:v>
                </c:pt>
                <c:pt idx="2962">
                  <c:v>2.811517652</c:v>
                </c:pt>
                <c:pt idx="2963">
                  <c:v>9.683331973</c:v>
                </c:pt>
                <c:pt idx="2964">
                  <c:v>2.344209914</c:v>
                </c:pt>
                <c:pt idx="2965">
                  <c:v>2.824999094</c:v>
                </c:pt>
                <c:pt idx="2966">
                  <c:v>1.351052</c:v>
                </c:pt>
                <c:pt idx="2967">
                  <c:v>3.42955666</c:v>
                </c:pt>
                <c:pt idx="2968">
                  <c:v>-3.318761152</c:v>
                </c:pt>
                <c:pt idx="2969">
                  <c:v>5.445751262</c:v>
                </c:pt>
                <c:pt idx="2970">
                  <c:v>2.318596167</c:v>
                </c:pt>
                <c:pt idx="2971">
                  <c:v>-0.75032428</c:v>
                </c:pt>
                <c:pt idx="2972">
                  <c:v>0.550729443</c:v>
                </c:pt>
                <c:pt idx="2973">
                  <c:v>-2.771598874</c:v>
                </c:pt>
                <c:pt idx="2974">
                  <c:v>-0.608627634</c:v>
                </c:pt>
                <c:pt idx="2975">
                  <c:v>2.554828146</c:v>
                </c:pt>
                <c:pt idx="2976">
                  <c:v>-1.589517701</c:v>
                </c:pt>
                <c:pt idx="2977">
                  <c:v>8.131599646</c:v>
                </c:pt>
                <c:pt idx="2978">
                  <c:v>-4.347627468</c:v>
                </c:pt>
                <c:pt idx="2979">
                  <c:v>2.945639145</c:v>
                </c:pt>
                <c:pt idx="2980">
                  <c:v>-2.996089852</c:v>
                </c:pt>
                <c:pt idx="2981">
                  <c:v>5.122876533</c:v>
                </c:pt>
                <c:pt idx="2982">
                  <c:v>-2.056313698</c:v>
                </c:pt>
                <c:pt idx="2983">
                  <c:v>1.111252703</c:v>
                </c:pt>
                <c:pt idx="2984">
                  <c:v>0.808594612</c:v>
                </c:pt>
                <c:pt idx="2985">
                  <c:v>4.587492522</c:v>
                </c:pt>
                <c:pt idx="2986">
                  <c:v>3.138260787</c:v>
                </c:pt>
                <c:pt idx="2987">
                  <c:v>2.758395351</c:v>
                </c:pt>
                <c:pt idx="2988">
                  <c:v>2.977398401</c:v>
                </c:pt>
                <c:pt idx="2989">
                  <c:v>-0.216089667</c:v>
                </c:pt>
                <c:pt idx="2990">
                  <c:v>-0.216088183</c:v>
                </c:pt>
                <c:pt idx="2991">
                  <c:v>1.02530959</c:v>
                </c:pt>
                <c:pt idx="2992">
                  <c:v>-8.461145106</c:v>
                </c:pt>
                <c:pt idx="2993">
                  <c:v>7.624372867</c:v>
                </c:pt>
                <c:pt idx="2994">
                  <c:v>2.771625855</c:v>
                </c:pt>
                <c:pt idx="2995">
                  <c:v>0.6230377</c:v>
                </c:pt>
                <c:pt idx="2996">
                  <c:v>11.58714876</c:v>
                </c:pt>
                <c:pt idx="2997">
                  <c:v>1.98360249</c:v>
                </c:pt>
                <c:pt idx="2998">
                  <c:v>1.961756871</c:v>
                </c:pt>
                <c:pt idx="2999">
                  <c:v>0.206566436</c:v>
                </c:pt>
                <c:pt idx="3000">
                  <c:v>9.137485692</c:v>
                </c:pt>
                <c:pt idx="3001">
                  <c:v>6.84608095</c:v>
                </c:pt>
                <c:pt idx="3002">
                  <c:v>-1.538122458</c:v>
                </c:pt>
                <c:pt idx="3003">
                  <c:v>1.800640448</c:v>
                </c:pt>
                <c:pt idx="3004">
                  <c:v>-0.316725869</c:v>
                </c:pt>
                <c:pt idx="3005">
                  <c:v>1.21511192</c:v>
                </c:pt>
                <c:pt idx="3006">
                  <c:v>1.895972069</c:v>
                </c:pt>
                <c:pt idx="3007">
                  <c:v>11.56049641</c:v>
                </c:pt>
                <c:pt idx="3008">
                  <c:v>4.006146524</c:v>
                </c:pt>
                <c:pt idx="3009">
                  <c:v>-3.286366971</c:v>
                </c:pt>
                <c:pt idx="3010">
                  <c:v>-1.030107169</c:v>
                </c:pt>
                <c:pt idx="3011">
                  <c:v>-1.177871261</c:v>
                </c:pt>
                <c:pt idx="3012">
                  <c:v>1.013446054</c:v>
                </c:pt>
                <c:pt idx="3013">
                  <c:v>1.90438143</c:v>
                </c:pt>
                <c:pt idx="3014">
                  <c:v>-1.668790933</c:v>
                </c:pt>
                <c:pt idx="3015">
                  <c:v>-8.662793189</c:v>
                </c:pt>
                <c:pt idx="3016">
                  <c:v>2.842621494</c:v>
                </c:pt>
                <c:pt idx="3017">
                  <c:v>8.172330832</c:v>
                </c:pt>
                <c:pt idx="3018">
                  <c:v>-1.367952912</c:v>
                </c:pt>
                <c:pt idx="3019">
                  <c:v>2.653235377</c:v>
                </c:pt>
                <c:pt idx="3020">
                  <c:v>-2.627857707</c:v>
                </c:pt>
                <c:pt idx="3021">
                  <c:v>1.356635526</c:v>
                </c:pt>
                <c:pt idx="3022">
                  <c:v>2.871026411</c:v>
                </c:pt>
                <c:pt idx="3023">
                  <c:v>1.347258993</c:v>
                </c:pt>
                <c:pt idx="3024">
                  <c:v>2.838163449</c:v>
                </c:pt>
                <c:pt idx="3025">
                  <c:v>1.802914786</c:v>
                </c:pt>
                <c:pt idx="3026">
                  <c:v>2.240772528</c:v>
                </c:pt>
                <c:pt idx="3027">
                  <c:v>4.234145442</c:v>
                </c:pt>
                <c:pt idx="3028">
                  <c:v>5.586073353</c:v>
                </c:pt>
                <c:pt idx="3029">
                  <c:v>0.830459975</c:v>
                </c:pt>
                <c:pt idx="3030">
                  <c:v>-2.776410728</c:v>
                </c:pt>
                <c:pt idx="3031">
                  <c:v>-0.320765925</c:v>
                </c:pt>
                <c:pt idx="3032">
                  <c:v>-5.312461445</c:v>
                </c:pt>
                <c:pt idx="3033">
                  <c:v>3.585630753</c:v>
                </c:pt>
                <c:pt idx="3034">
                  <c:v>3.002930624</c:v>
                </c:pt>
                <c:pt idx="3035">
                  <c:v>-3.123055321</c:v>
                </c:pt>
                <c:pt idx="3036">
                  <c:v>0.600627823</c:v>
                </c:pt>
                <c:pt idx="3037">
                  <c:v>3.970751766</c:v>
                </c:pt>
                <c:pt idx="3038">
                  <c:v>2.657195557</c:v>
                </c:pt>
                <c:pt idx="3039">
                  <c:v>-0.067304481</c:v>
                </c:pt>
                <c:pt idx="3040">
                  <c:v>0.127260597</c:v>
                </c:pt>
                <c:pt idx="3041">
                  <c:v>4.385093178</c:v>
                </c:pt>
                <c:pt idx="3042">
                  <c:v>-0.856752287</c:v>
                </c:pt>
                <c:pt idx="3043">
                  <c:v>0.34815266</c:v>
                </c:pt>
                <c:pt idx="3044">
                  <c:v>5.954034229</c:v>
                </c:pt>
                <c:pt idx="3045">
                  <c:v>-1.090616357</c:v>
                </c:pt>
                <c:pt idx="3046">
                  <c:v>2.150421859</c:v>
                </c:pt>
                <c:pt idx="3047">
                  <c:v>0.855572723</c:v>
                </c:pt>
                <c:pt idx="3048">
                  <c:v>-4.150579716</c:v>
                </c:pt>
                <c:pt idx="3049">
                  <c:v>3.635282184</c:v>
                </c:pt>
                <c:pt idx="3050">
                  <c:v>0.635281637</c:v>
                </c:pt>
                <c:pt idx="3051">
                  <c:v>1.635279963</c:v>
                </c:pt>
                <c:pt idx="3052">
                  <c:v>11.28550089</c:v>
                </c:pt>
                <c:pt idx="3053">
                  <c:v>-4.823404019</c:v>
                </c:pt>
                <c:pt idx="3054">
                  <c:v>-1.574646894</c:v>
                </c:pt>
                <c:pt idx="3055">
                  <c:v>-6.165924626</c:v>
                </c:pt>
                <c:pt idx="3056">
                  <c:v>4.074233438</c:v>
                </c:pt>
                <c:pt idx="3057">
                  <c:v>3.162991577</c:v>
                </c:pt>
                <c:pt idx="3058">
                  <c:v>-5.30717817</c:v>
                </c:pt>
                <c:pt idx="3059">
                  <c:v>2.959543818</c:v>
                </c:pt>
                <c:pt idx="3060">
                  <c:v>-0.311166462</c:v>
                </c:pt>
                <c:pt idx="3061">
                  <c:v>-1.491235478</c:v>
                </c:pt>
                <c:pt idx="3062">
                  <c:v>0.932757986</c:v>
                </c:pt>
                <c:pt idx="3063">
                  <c:v>2.563367739</c:v>
                </c:pt>
                <c:pt idx="3064">
                  <c:v>-3.102881385</c:v>
                </c:pt>
                <c:pt idx="3065">
                  <c:v>-3.416139959</c:v>
                </c:pt>
                <c:pt idx="3066">
                  <c:v>3.748474735</c:v>
                </c:pt>
                <c:pt idx="3067">
                  <c:v>3.885250066</c:v>
                </c:pt>
                <c:pt idx="3068">
                  <c:v>-0.68710719</c:v>
                </c:pt>
                <c:pt idx="3069">
                  <c:v>3.908610618</c:v>
                </c:pt>
                <c:pt idx="3070">
                  <c:v>-9.53168428</c:v>
                </c:pt>
                <c:pt idx="3071">
                  <c:v>1.371839873</c:v>
                </c:pt>
                <c:pt idx="3072">
                  <c:v>-2.775671281</c:v>
                </c:pt>
                <c:pt idx="3073">
                  <c:v>-10.12153062</c:v>
                </c:pt>
                <c:pt idx="3074">
                  <c:v>-4.012168383</c:v>
                </c:pt>
                <c:pt idx="3075">
                  <c:v>-5.283798745</c:v>
                </c:pt>
                <c:pt idx="3076">
                  <c:v>1.665853175</c:v>
                </c:pt>
                <c:pt idx="3077">
                  <c:v>2.82732071</c:v>
                </c:pt>
                <c:pt idx="3078">
                  <c:v>2.915977399</c:v>
                </c:pt>
                <c:pt idx="3079">
                  <c:v>4.574697192</c:v>
                </c:pt>
                <c:pt idx="3080">
                  <c:v>8.152722679</c:v>
                </c:pt>
                <c:pt idx="3081">
                  <c:v>11.32204781</c:v>
                </c:pt>
                <c:pt idx="3082">
                  <c:v>-5.596151379</c:v>
                </c:pt>
                <c:pt idx="3083">
                  <c:v>0.18560727</c:v>
                </c:pt>
                <c:pt idx="3084">
                  <c:v>4.495810225</c:v>
                </c:pt>
                <c:pt idx="3085">
                  <c:v>1.605984896</c:v>
                </c:pt>
                <c:pt idx="3086">
                  <c:v>-0.686661284</c:v>
                </c:pt>
                <c:pt idx="3087">
                  <c:v>-0.577489598</c:v>
                </c:pt>
                <c:pt idx="3088">
                  <c:v>1.967776486</c:v>
                </c:pt>
                <c:pt idx="3089">
                  <c:v>3.015636331</c:v>
                </c:pt>
                <c:pt idx="3090">
                  <c:v>-7.409906306</c:v>
                </c:pt>
                <c:pt idx="3091">
                  <c:v>-4.673296033</c:v>
                </c:pt>
                <c:pt idx="3092">
                  <c:v>-14.67223112</c:v>
                </c:pt>
                <c:pt idx="3093">
                  <c:v>4.052631267</c:v>
                </c:pt>
                <c:pt idx="3094">
                  <c:v>7.610947652</c:v>
                </c:pt>
                <c:pt idx="3095">
                  <c:v>2.597606344</c:v>
                </c:pt>
                <c:pt idx="3096">
                  <c:v>8.669828117</c:v>
                </c:pt>
                <c:pt idx="3097">
                  <c:v>1.285318168</c:v>
                </c:pt>
                <c:pt idx="3098">
                  <c:v>-0.000138443</c:v>
                </c:pt>
                <c:pt idx="3099">
                  <c:v>0.095603548</c:v>
                </c:pt>
                <c:pt idx="3100">
                  <c:v>-2.016355791</c:v>
                </c:pt>
                <c:pt idx="3101">
                  <c:v>-6.267232831</c:v>
                </c:pt>
                <c:pt idx="3102">
                  <c:v>-22.45823351</c:v>
                </c:pt>
                <c:pt idx="3103">
                  <c:v>-0.929092289</c:v>
                </c:pt>
                <c:pt idx="3104">
                  <c:v>1.911576138</c:v>
                </c:pt>
                <c:pt idx="3105">
                  <c:v>-2.312671413</c:v>
                </c:pt>
                <c:pt idx="3106">
                  <c:v>2.657785011</c:v>
                </c:pt>
                <c:pt idx="3107">
                  <c:v>2.093829192</c:v>
                </c:pt>
                <c:pt idx="3108">
                  <c:v>-3.655374213</c:v>
                </c:pt>
                <c:pt idx="3109">
                  <c:v>1.393049752</c:v>
                </c:pt>
                <c:pt idx="3110">
                  <c:v>0.934758734</c:v>
                </c:pt>
                <c:pt idx="3111">
                  <c:v>-1.542591154</c:v>
                </c:pt>
                <c:pt idx="3112">
                  <c:v>0.917457775</c:v>
                </c:pt>
                <c:pt idx="3113">
                  <c:v>2.293267003</c:v>
                </c:pt>
                <c:pt idx="3114">
                  <c:v>-7.361583487</c:v>
                </c:pt>
                <c:pt idx="3115">
                  <c:v>4.717525577</c:v>
                </c:pt>
                <c:pt idx="3116">
                  <c:v>0.482754976</c:v>
                </c:pt>
                <c:pt idx="3117">
                  <c:v>-4.562644394</c:v>
                </c:pt>
                <c:pt idx="3118">
                  <c:v>-0.583789882</c:v>
                </c:pt>
                <c:pt idx="3119">
                  <c:v>-4.070766958</c:v>
                </c:pt>
                <c:pt idx="3120">
                  <c:v>3.192807619</c:v>
                </c:pt>
                <c:pt idx="3121">
                  <c:v>3.978834147</c:v>
                </c:pt>
                <c:pt idx="3122">
                  <c:v>2.160758715</c:v>
                </c:pt>
                <c:pt idx="3123">
                  <c:v>-2.848619644</c:v>
                </c:pt>
                <c:pt idx="3124">
                  <c:v>2.330550764</c:v>
                </c:pt>
                <c:pt idx="3125">
                  <c:v>6.065570168</c:v>
                </c:pt>
                <c:pt idx="3126">
                  <c:v>-0.74251716</c:v>
                </c:pt>
                <c:pt idx="3127">
                  <c:v>-8.221881849</c:v>
                </c:pt>
                <c:pt idx="3128">
                  <c:v>-2.414340709</c:v>
                </c:pt>
                <c:pt idx="3129">
                  <c:v>4.780134906</c:v>
                </c:pt>
                <c:pt idx="3130">
                  <c:v>-3.463265676</c:v>
                </c:pt>
                <c:pt idx="3131">
                  <c:v>15.73983646</c:v>
                </c:pt>
                <c:pt idx="3132">
                  <c:v>0.743954812</c:v>
                </c:pt>
                <c:pt idx="3133">
                  <c:v>-2.077467693</c:v>
                </c:pt>
                <c:pt idx="3134">
                  <c:v>11.70743612</c:v>
                </c:pt>
                <c:pt idx="3135">
                  <c:v>4.931357311</c:v>
                </c:pt>
                <c:pt idx="3136">
                  <c:v>7.651746047</c:v>
                </c:pt>
                <c:pt idx="3137">
                  <c:v>2.899665354</c:v>
                </c:pt>
                <c:pt idx="3138">
                  <c:v>-3.802358976</c:v>
                </c:pt>
                <c:pt idx="3139">
                  <c:v>-5.761841064</c:v>
                </c:pt>
                <c:pt idx="3140">
                  <c:v>10.73447593</c:v>
                </c:pt>
                <c:pt idx="3141">
                  <c:v>3.255372114</c:v>
                </c:pt>
                <c:pt idx="3142">
                  <c:v>4.535849526</c:v>
                </c:pt>
                <c:pt idx="3143">
                  <c:v>2.43414738</c:v>
                </c:pt>
                <c:pt idx="3144">
                  <c:v>0.576966405</c:v>
                </c:pt>
                <c:pt idx="3145">
                  <c:v>-0.147963688</c:v>
                </c:pt>
                <c:pt idx="3146">
                  <c:v>-4.722405856</c:v>
                </c:pt>
                <c:pt idx="3147">
                  <c:v>2.511455451</c:v>
                </c:pt>
                <c:pt idx="3148">
                  <c:v>0.55347549</c:v>
                </c:pt>
                <c:pt idx="3149">
                  <c:v>-3.960969192</c:v>
                </c:pt>
                <c:pt idx="3150">
                  <c:v>4.101485605</c:v>
                </c:pt>
                <c:pt idx="3151">
                  <c:v>0.959998536</c:v>
                </c:pt>
                <c:pt idx="3152">
                  <c:v>6.177174096</c:v>
                </c:pt>
                <c:pt idx="3153">
                  <c:v>9.434789477</c:v>
                </c:pt>
                <c:pt idx="3154">
                  <c:v>-0.5837911</c:v>
                </c:pt>
                <c:pt idx="3155">
                  <c:v>0.888546553</c:v>
                </c:pt>
                <c:pt idx="3156">
                  <c:v>-2.055793556</c:v>
                </c:pt>
                <c:pt idx="3157">
                  <c:v>-0.52515975</c:v>
                </c:pt>
                <c:pt idx="3158">
                  <c:v>2.974891588</c:v>
                </c:pt>
                <c:pt idx="3159">
                  <c:v>-6.984539528</c:v>
                </c:pt>
                <c:pt idx="3160">
                  <c:v>-2.754838066</c:v>
                </c:pt>
                <c:pt idx="3161">
                  <c:v>-2.836269839</c:v>
                </c:pt>
                <c:pt idx="3162">
                  <c:v>8.760001592</c:v>
                </c:pt>
                <c:pt idx="3163">
                  <c:v>-2.399824264</c:v>
                </c:pt>
                <c:pt idx="3164">
                  <c:v>-0.323998298</c:v>
                </c:pt>
                <c:pt idx="3165">
                  <c:v>-1.066920317</c:v>
                </c:pt>
                <c:pt idx="3166">
                  <c:v>0.183857378</c:v>
                </c:pt>
                <c:pt idx="3167">
                  <c:v>-2.418731033</c:v>
                </c:pt>
                <c:pt idx="3168">
                  <c:v>4.655243231</c:v>
                </c:pt>
                <c:pt idx="3169">
                  <c:v>-0.43448043</c:v>
                </c:pt>
                <c:pt idx="3170">
                  <c:v>4.218202932</c:v>
                </c:pt>
                <c:pt idx="3171">
                  <c:v>-3.774996558</c:v>
                </c:pt>
                <c:pt idx="3172">
                  <c:v>-4.538984271</c:v>
                </c:pt>
                <c:pt idx="3173">
                  <c:v>0.966947611</c:v>
                </c:pt>
                <c:pt idx="3174">
                  <c:v>-2.973771601</c:v>
                </c:pt>
                <c:pt idx="3175">
                  <c:v>1.763735963</c:v>
                </c:pt>
                <c:pt idx="3176">
                  <c:v>-0.262358228</c:v>
                </c:pt>
                <c:pt idx="3177">
                  <c:v>-5.63646713</c:v>
                </c:pt>
                <c:pt idx="3178">
                  <c:v>3.017055789</c:v>
                </c:pt>
                <c:pt idx="3179">
                  <c:v>1.67285741</c:v>
                </c:pt>
                <c:pt idx="3180">
                  <c:v>-2.300848303</c:v>
                </c:pt>
                <c:pt idx="3181">
                  <c:v>-17.49362655</c:v>
                </c:pt>
                <c:pt idx="3182">
                  <c:v>-15.25177957</c:v>
                </c:pt>
                <c:pt idx="3183">
                  <c:v>26.05451248</c:v>
                </c:pt>
                <c:pt idx="3184">
                  <c:v>0.031792711</c:v>
                </c:pt>
                <c:pt idx="3185">
                  <c:v>4.597252654</c:v>
                </c:pt>
                <c:pt idx="3186">
                  <c:v>5.532474891</c:v>
                </c:pt>
                <c:pt idx="3187">
                  <c:v>0.895083235</c:v>
                </c:pt>
                <c:pt idx="3188">
                  <c:v>0.913456632</c:v>
                </c:pt>
                <c:pt idx="3189">
                  <c:v>5.905376467</c:v>
                </c:pt>
                <c:pt idx="3190">
                  <c:v>0.858897149</c:v>
                </c:pt>
                <c:pt idx="3191">
                  <c:v>1.986186677</c:v>
                </c:pt>
                <c:pt idx="3192">
                  <c:v>2.795868519</c:v>
                </c:pt>
                <c:pt idx="3193">
                  <c:v>-4.690971475</c:v>
                </c:pt>
                <c:pt idx="3194">
                  <c:v>-0.13044146</c:v>
                </c:pt>
                <c:pt idx="3195">
                  <c:v>-2.555352548</c:v>
                </c:pt>
                <c:pt idx="3196">
                  <c:v>0.268893648</c:v>
                </c:pt>
                <c:pt idx="3197">
                  <c:v>7.005703844</c:v>
                </c:pt>
                <c:pt idx="3198">
                  <c:v>6.41011456</c:v>
                </c:pt>
                <c:pt idx="3199">
                  <c:v>4.580376995</c:v>
                </c:pt>
                <c:pt idx="3200">
                  <c:v>-0.568597309</c:v>
                </c:pt>
                <c:pt idx="3201">
                  <c:v>-9.583123837</c:v>
                </c:pt>
                <c:pt idx="3202">
                  <c:v>-22.56394938</c:v>
                </c:pt>
                <c:pt idx="3203">
                  <c:v>-15.04521683</c:v>
                </c:pt>
                <c:pt idx="3204">
                  <c:v>-9.666405046</c:v>
                </c:pt>
                <c:pt idx="3205">
                  <c:v>-0.043580296</c:v>
                </c:pt>
                <c:pt idx="3206">
                  <c:v>19.56269661</c:v>
                </c:pt>
                <c:pt idx="3207">
                  <c:v>2.412118849</c:v>
                </c:pt>
                <c:pt idx="3208">
                  <c:v>7.035863503</c:v>
                </c:pt>
                <c:pt idx="3209">
                  <c:v>2.655088493</c:v>
                </c:pt>
                <c:pt idx="3210">
                  <c:v>-5.748480716</c:v>
                </c:pt>
                <c:pt idx="3211">
                  <c:v>-6.575352557</c:v>
                </c:pt>
                <c:pt idx="3212">
                  <c:v>-2.059177064</c:v>
                </c:pt>
                <c:pt idx="3213">
                  <c:v>2.894251701</c:v>
                </c:pt>
                <c:pt idx="3214">
                  <c:v>2.519288229</c:v>
                </c:pt>
                <c:pt idx="3215">
                  <c:v>3.674145203</c:v>
                </c:pt>
                <c:pt idx="3216">
                  <c:v>3.589311255</c:v>
                </c:pt>
                <c:pt idx="3217">
                  <c:v>2.692014698</c:v>
                </c:pt>
                <c:pt idx="3218">
                  <c:v>2.4033027</c:v>
                </c:pt>
                <c:pt idx="3219">
                  <c:v>2.691485886</c:v>
                </c:pt>
                <c:pt idx="3220">
                  <c:v>3.998916842</c:v>
                </c:pt>
                <c:pt idx="3221">
                  <c:v>2.591816408</c:v>
                </c:pt>
                <c:pt idx="3222">
                  <c:v>-1.596187049</c:v>
                </c:pt>
                <c:pt idx="3223">
                  <c:v>-4.11007418</c:v>
                </c:pt>
                <c:pt idx="3224">
                  <c:v>0.598364936</c:v>
                </c:pt>
                <c:pt idx="3225">
                  <c:v>5.724993278</c:v>
                </c:pt>
                <c:pt idx="3226">
                  <c:v>-0.649367857</c:v>
                </c:pt>
                <c:pt idx="3227">
                  <c:v>-0.837829254</c:v>
                </c:pt>
                <c:pt idx="3228">
                  <c:v>2.3184973</c:v>
                </c:pt>
                <c:pt idx="3229">
                  <c:v>2.014262109</c:v>
                </c:pt>
                <c:pt idx="3230">
                  <c:v>-6.771548111</c:v>
                </c:pt>
                <c:pt idx="3231">
                  <c:v>-3.520083733</c:v>
                </c:pt>
                <c:pt idx="3232">
                  <c:v>-6.047197735</c:v>
                </c:pt>
                <c:pt idx="3233">
                  <c:v>5.734420021</c:v>
                </c:pt>
                <c:pt idx="3234">
                  <c:v>-2.041341743</c:v>
                </c:pt>
                <c:pt idx="3235">
                  <c:v>4.848826539</c:v>
                </c:pt>
                <c:pt idx="3236">
                  <c:v>-0.945989756</c:v>
                </c:pt>
                <c:pt idx="3237">
                  <c:v>1.682263347</c:v>
                </c:pt>
                <c:pt idx="3238">
                  <c:v>9.48638811</c:v>
                </c:pt>
                <c:pt idx="3239">
                  <c:v>2.466275007</c:v>
                </c:pt>
                <c:pt idx="3240">
                  <c:v>-15.0661135</c:v>
                </c:pt>
                <c:pt idx="3241">
                  <c:v>-23.91327262</c:v>
                </c:pt>
                <c:pt idx="3242">
                  <c:v>3.954976341</c:v>
                </c:pt>
                <c:pt idx="3243">
                  <c:v>-1.79622045</c:v>
                </c:pt>
                <c:pt idx="3244">
                  <c:v>0.46901309</c:v>
                </c:pt>
                <c:pt idx="3245">
                  <c:v>-9.805075244</c:v>
                </c:pt>
                <c:pt idx="3246">
                  <c:v>-2.540351952</c:v>
                </c:pt>
                <c:pt idx="3247">
                  <c:v>3.523823943</c:v>
                </c:pt>
                <c:pt idx="3248">
                  <c:v>2.48210539</c:v>
                </c:pt>
                <c:pt idx="3249">
                  <c:v>4.402049186</c:v>
                </c:pt>
                <c:pt idx="3250">
                  <c:v>-8.035024576</c:v>
                </c:pt>
                <c:pt idx="3251">
                  <c:v>-7.071026344</c:v>
                </c:pt>
                <c:pt idx="3252">
                  <c:v>2.669764214</c:v>
                </c:pt>
                <c:pt idx="3253">
                  <c:v>-0.506197573</c:v>
                </c:pt>
                <c:pt idx="3254">
                  <c:v>-14.34733674</c:v>
                </c:pt>
                <c:pt idx="3255">
                  <c:v>3.887149899</c:v>
                </c:pt>
                <c:pt idx="3256">
                  <c:v>-5.350802818</c:v>
                </c:pt>
                <c:pt idx="3257">
                  <c:v>-3.295891138</c:v>
                </c:pt>
                <c:pt idx="3258">
                  <c:v>-2.192439444</c:v>
                </c:pt>
                <c:pt idx="3259">
                  <c:v>-10.99157421</c:v>
                </c:pt>
                <c:pt idx="3260">
                  <c:v>-5.845383741</c:v>
                </c:pt>
                <c:pt idx="3261">
                  <c:v>1.282818921</c:v>
                </c:pt>
                <c:pt idx="3262">
                  <c:v>1.541604803</c:v>
                </c:pt>
                <c:pt idx="3263">
                  <c:v>-1.499937733</c:v>
                </c:pt>
                <c:pt idx="3264">
                  <c:v>3.956460277</c:v>
                </c:pt>
                <c:pt idx="3265">
                  <c:v>3.137335861</c:v>
                </c:pt>
                <c:pt idx="3266">
                  <c:v>7.442240108</c:v>
                </c:pt>
                <c:pt idx="3267">
                  <c:v>1.728383355</c:v>
                </c:pt>
                <c:pt idx="3268">
                  <c:v>1.791848358</c:v>
                </c:pt>
                <c:pt idx="3269">
                  <c:v>2.029875464</c:v>
                </c:pt>
                <c:pt idx="3270">
                  <c:v>-1.374103436</c:v>
                </c:pt>
                <c:pt idx="3271">
                  <c:v>-21.37843379</c:v>
                </c:pt>
                <c:pt idx="3272">
                  <c:v>-6.922386117</c:v>
                </c:pt>
                <c:pt idx="3273">
                  <c:v>-1.318282104</c:v>
                </c:pt>
                <c:pt idx="3274">
                  <c:v>1.880368519</c:v>
                </c:pt>
                <c:pt idx="3275">
                  <c:v>3.840589491</c:v>
                </c:pt>
                <c:pt idx="3276">
                  <c:v>-8.110232486</c:v>
                </c:pt>
                <c:pt idx="3277">
                  <c:v>-0.002865144</c:v>
                </c:pt>
                <c:pt idx="3278">
                  <c:v>-3.654919998</c:v>
                </c:pt>
                <c:pt idx="3279">
                  <c:v>2.376296908</c:v>
                </c:pt>
                <c:pt idx="3280">
                  <c:v>3.045528741</c:v>
                </c:pt>
                <c:pt idx="3281">
                  <c:v>2.746448258</c:v>
                </c:pt>
                <c:pt idx="3282">
                  <c:v>-0.548217772</c:v>
                </c:pt>
                <c:pt idx="3283">
                  <c:v>-6.387876115</c:v>
                </c:pt>
                <c:pt idx="3284">
                  <c:v>2.209886182</c:v>
                </c:pt>
                <c:pt idx="3285">
                  <c:v>3.912675926</c:v>
                </c:pt>
                <c:pt idx="3286">
                  <c:v>6.177499072</c:v>
                </c:pt>
                <c:pt idx="3287">
                  <c:v>4.952544864</c:v>
                </c:pt>
                <c:pt idx="3288">
                  <c:v>-1.097978289</c:v>
                </c:pt>
                <c:pt idx="3289">
                  <c:v>2.080891363</c:v>
                </c:pt>
                <c:pt idx="3290">
                  <c:v>-27.57119059</c:v>
                </c:pt>
                <c:pt idx="3291">
                  <c:v>6.256413566</c:v>
                </c:pt>
                <c:pt idx="3292">
                  <c:v>0.857717725</c:v>
                </c:pt>
                <c:pt idx="3293">
                  <c:v>-4.19323934</c:v>
                </c:pt>
                <c:pt idx="3294">
                  <c:v>1.8322725</c:v>
                </c:pt>
                <c:pt idx="3295">
                  <c:v>3.210693256</c:v>
                </c:pt>
                <c:pt idx="3296">
                  <c:v>8.183357236</c:v>
                </c:pt>
                <c:pt idx="3297">
                  <c:v>-1.235826832</c:v>
                </c:pt>
                <c:pt idx="3298">
                  <c:v>-12.77606295</c:v>
                </c:pt>
                <c:pt idx="3299">
                  <c:v>0.918711912</c:v>
                </c:pt>
                <c:pt idx="3300">
                  <c:v>4.460923189</c:v>
                </c:pt>
                <c:pt idx="3301">
                  <c:v>2.098206453</c:v>
                </c:pt>
                <c:pt idx="3302">
                  <c:v>6.420395595</c:v>
                </c:pt>
                <c:pt idx="3303">
                  <c:v>14.84276306</c:v>
                </c:pt>
                <c:pt idx="3304">
                  <c:v>10.11658569</c:v>
                </c:pt>
                <c:pt idx="3305">
                  <c:v>2.109662849</c:v>
                </c:pt>
                <c:pt idx="3306">
                  <c:v>-1.847461569</c:v>
                </c:pt>
                <c:pt idx="3307">
                  <c:v>2.231432525</c:v>
                </c:pt>
                <c:pt idx="3308">
                  <c:v>0.633121025</c:v>
                </c:pt>
                <c:pt idx="3309">
                  <c:v>2.212447149</c:v>
                </c:pt>
                <c:pt idx="3310">
                  <c:v>-0.018003866</c:v>
                </c:pt>
                <c:pt idx="3311">
                  <c:v>4.728800566</c:v>
                </c:pt>
                <c:pt idx="3312">
                  <c:v>-15.69580931</c:v>
                </c:pt>
                <c:pt idx="3313">
                  <c:v>-3.840310299</c:v>
                </c:pt>
                <c:pt idx="3314">
                  <c:v>-3.29014303</c:v>
                </c:pt>
                <c:pt idx="3315">
                  <c:v>1.206421327</c:v>
                </c:pt>
                <c:pt idx="3316">
                  <c:v>2.23136648</c:v>
                </c:pt>
                <c:pt idx="3317">
                  <c:v>-0.490686924</c:v>
                </c:pt>
                <c:pt idx="3318">
                  <c:v>1.8933212</c:v>
                </c:pt>
                <c:pt idx="3319">
                  <c:v>4.058715732</c:v>
                </c:pt>
                <c:pt idx="3320">
                  <c:v>-6.559712742</c:v>
                </c:pt>
                <c:pt idx="3321">
                  <c:v>6.612803151</c:v>
                </c:pt>
                <c:pt idx="3322">
                  <c:v>-1.927365534</c:v>
                </c:pt>
                <c:pt idx="3323">
                  <c:v>-6.679198161</c:v>
                </c:pt>
                <c:pt idx="3324">
                  <c:v>4.123868862</c:v>
                </c:pt>
                <c:pt idx="3325">
                  <c:v>2.285475697</c:v>
                </c:pt>
                <c:pt idx="3326">
                  <c:v>-2.981165572</c:v>
                </c:pt>
                <c:pt idx="3327">
                  <c:v>-9.818349602</c:v>
                </c:pt>
                <c:pt idx="3328">
                  <c:v>7.470299832</c:v>
                </c:pt>
                <c:pt idx="3329">
                  <c:v>2.46742913</c:v>
                </c:pt>
                <c:pt idx="3330">
                  <c:v>5.434694638</c:v>
                </c:pt>
                <c:pt idx="3331">
                  <c:v>8.719165773</c:v>
                </c:pt>
                <c:pt idx="3332">
                  <c:v>-0.987166417</c:v>
                </c:pt>
                <c:pt idx="3333">
                  <c:v>2.181719384</c:v>
                </c:pt>
                <c:pt idx="3334">
                  <c:v>5.083450425</c:v>
                </c:pt>
                <c:pt idx="3335">
                  <c:v>3.263094014</c:v>
                </c:pt>
                <c:pt idx="3336">
                  <c:v>-5.479878285</c:v>
                </c:pt>
                <c:pt idx="3337">
                  <c:v>-4.252716557</c:v>
                </c:pt>
                <c:pt idx="3338">
                  <c:v>-5.975746153</c:v>
                </c:pt>
                <c:pt idx="3339">
                  <c:v>-2.928973644</c:v>
                </c:pt>
                <c:pt idx="3340">
                  <c:v>4.376542631</c:v>
                </c:pt>
                <c:pt idx="3341">
                  <c:v>0.800232922</c:v>
                </c:pt>
                <c:pt idx="3342">
                  <c:v>2.324861591</c:v>
                </c:pt>
                <c:pt idx="3343">
                  <c:v>-1.389986518</c:v>
                </c:pt>
                <c:pt idx="3344">
                  <c:v>3.925230613</c:v>
                </c:pt>
                <c:pt idx="3345">
                  <c:v>0.441112153</c:v>
                </c:pt>
                <c:pt idx="3346">
                  <c:v>-5.851139672</c:v>
                </c:pt>
                <c:pt idx="3347">
                  <c:v>3.388556263</c:v>
                </c:pt>
                <c:pt idx="3348">
                  <c:v>-11.744703</c:v>
                </c:pt>
                <c:pt idx="3349">
                  <c:v>3.623510675</c:v>
                </c:pt>
                <c:pt idx="3350">
                  <c:v>-7.477062127</c:v>
                </c:pt>
                <c:pt idx="3351">
                  <c:v>2.017251129</c:v>
                </c:pt>
                <c:pt idx="3352">
                  <c:v>-1.828024503</c:v>
                </c:pt>
                <c:pt idx="3353">
                  <c:v>3.760768715</c:v>
                </c:pt>
                <c:pt idx="3354">
                  <c:v>19.22472431</c:v>
                </c:pt>
                <c:pt idx="3355">
                  <c:v>0.14705732</c:v>
                </c:pt>
                <c:pt idx="3356">
                  <c:v>10.47812564</c:v>
                </c:pt>
                <c:pt idx="3357">
                  <c:v>-1.0718248</c:v>
                </c:pt>
                <c:pt idx="3358">
                  <c:v>2.412755134</c:v>
                </c:pt>
                <c:pt idx="3359">
                  <c:v>3.958580277</c:v>
                </c:pt>
                <c:pt idx="3360">
                  <c:v>-3.254717382</c:v>
                </c:pt>
                <c:pt idx="3361">
                  <c:v>-1.614666969</c:v>
                </c:pt>
                <c:pt idx="3362">
                  <c:v>-6.932454729</c:v>
                </c:pt>
                <c:pt idx="3363">
                  <c:v>5.475389178</c:v>
                </c:pt>
                <c:pt idx="3364">
                  <c:v>3.521489136</c:v>
                </c:pt>
                <c:pt idx="3365">
                  <c:v>2.720505054</c:v>
                </c:pt>
                <c:pt idx="3366">
                  <c:v>-18.15040016</c:v>
                </c:pt>
                <c:pt idx="3367">
                  <c:v>1.795940606</c:v>
                </c:pt>
                <c:pt idx="3368">
                  <c:v>1.493642174</c:v>
                </c:pt>
                <c:pt idx="3369">
                  <c:v>-3.242324663</c:v>
                </c:pt>
                <c:pt idx="3370">
                  <c:v>-6.929605179</c:v>
                </c:pt>
                <c:pt idx="3371">
                  <c:v>-9.918325785</c:v>
                </c:pt>
                <c:pt idx="3372">
                  <c:v>2.85551046</c:v>
                </c:pt>
                <c:pt idx="3373">
                  <c:v>2.399518369</c:v>
                </c:pt>
                <c:pt idx="3374">
                  <c:v>2.554279226</c:v>
                </c:pt>
                <c:pt idx="3375">
                  <c:v>4.685450122</c:v>
                </c:pt>
                <c:pt idx="3376">
                  <c:v>-1.791431084</c:v>
                </c:pt>
                <c:pt idx="3377">
                  <c:v>3.210684891</c:v>
                </c:pt>
                <c:pt idx="3378">
                  <c:v>4.881762214</c:v>
                </c:pt>
                <c:pt idx="3379">
                  <c:v>-18.05231573</c:v>
                </c:pt>
                <c:pt idx="3380">
                  <c:v>-1.985750814</c:v>
                </c:pt>
                <c:pt idx="3381">
                  <c:v>-1.908288388</c:v>
                </c:pt>
                <c:pt idx="3382">
                  <c:v>-1.609016477</c:v>
                </c:pt>
                <c:pt idx="3383">
                  <c:v>-3.603665715</c:v>
                </c:pt>
                <c:pt idx="3384">
                  <c:v>16.9620403</c:v>
                </c:pt>
                <c:pt idx="3385">
                  <c:v>-2.97218379</c:v>
                </c:pt>
                <c:pt idx="3386">
                  <c:v>-13.34909585</c:v>
                </c:pt>
                <c:pt idx="3387">
                  <c:v>0.405263717</c:v>
                </c:pt>
                <c:pt idx="3388">
                  <c:v>-11.84960736</c:v>
                </c:pt>
                <c:pt idx="3389">
                  <c:v>-5.855182851</c:v>
                </c:pt>
                <c:pt idx="3390">
                  <c:v>-4.759448396</c:v>
                </c:pt>
                <c:pt idx="3391">
                  <c:v>6.718592153</c:v>
                </c:pt>
                <c:pt idx="3392">
                  <c:v>-7.274901198</c:v>
                </c:pt>
                <c:pt idx="3393">
                  <c:v>-0.18137561</c:v>
                </c:pt>
                <c:pt idx="3394">
                  <c:v>0.11565041</c:v>
                </c:pt>
                <c:pt idx="3395">
                  <c:v>2.112832028</c:v>
                </c:pt>
                <c:pt idx="3396">
                  <c:v>-1.218970076</c:v>
                </c:pt>
                <c:pt idx="3397">
                  <c:v>-2.819457544</c:v>
                </c:pt>
                <c:pt idx="3398">
                  <c:v>2.262330794</c:v>
                </c:pt>
                <c:pt idx="3399">
                  <c:v>-3.789306124</c:v>
                </c:pt>
                <c:pt idx="3400">
                  <c:v>-33.26367011</c:v>
                </c:pt>
                <c:pt idx="3401">
                  <c:v>-2.926998338</c:v>
                </c:pt>
                <c:pt idx="3402">
                  <c:v>4.074120222</c:v>
                </c:pt>
                <c:pt idx="3403">
                  <c:v>-4.664714187</c:v>
                </c:pt>
                <c:pt idx="3404">
                  <c:v>-2.673242986</c:v>
                </c:pt>
                <c:pt idx="3405">
                  <c:v>2.831182234</c:v>
                </c:pt>
                <c:pt idx="3406">
                  <c:v>-2.527260811</c:v>
                </c:pt>
                <c:pt idx="3407">
                  <c:v>-4.516676025</c:v>
                </c:pt>
                <c:pt idx="3408">
                  <c:v>3.067894905</c:v>
                </c:pt>
                <c:pt idx="3409">
                  <c:v>1.057575208</c:v>
                </c:pt>
                <c:pt idx="3410">
                  <c:v>0.333218583</c:v>
                </c:pt>
                <c:pt idx="3411">
                  <c:v>2.620804788</c:v>
                </c:pt>
                <c:pt idx="3412">
                  <c:v>9.436852041</c:v>
                </c:pt>
                <c:pt idx="3413">
                  <c:v>0.189609642</c:v>
                </c:pt>
                <c:pt idx="3414">
                  <c:v>3.000090406</c:v>
                </c:pt>
                <c:pt idx="3415">
                  <c:v>2.913661469</c:v>
                </c:pt>
                <c:pt idx="3416">
                  <c:v>18.86300737</c:v>
                </c:pt>
                <c:pt idx="3417">
                  <c:v>3.001756535</c:v>
                </c:pt>
                <c:pt idx="3418">
                  <c:v>3.727106117</c:v>
                </c:pt>
                <c:pt idx="3419">
                  <c:v>-0.099243392</c:v>
                </c:pt>
                <c:pt idx="3420">
                  <c:v>-1.742356371</c:v>
                </c:pt>
                <c:pt idx="3421">
                  <c:v>9.630078726</c:v>
                </c:pt>
                <c:pt idx="3422">
                  <c:v>-0.873834194</c:v>
                </c:pt>
                <c:pt idx="3423">
                  <c:v>-6.530743489</c:v>
                </c:pt>
                <c:pt idx="3424">
                  <c:v>-5.556617951</c:v>
                </c:pt>
                <c:pt idx="3425">
                  <c:v>7.518493835</c:v>
                </c:pt>
                <c:pt idx="3426">
                  <c:v>-6.898987675</c:v>
                </c:pt>
                <c:pt idx="3427">
                  <c:v>-12.36127957</c:v>
                </c:pt>
                <c:pt idx="3428">
                  <c:v>-18.66307708</c:v>
                </c:pt>
                <c:pt idx="3429">
                  <c:v>0.480396056</c:v>
                </c:pt>
                <c:pt idx="3430">
                  <c:v>2.688780489</c:v>
                </c:pt>
                <c:pt idx="3431">
                  <c:v>2.559337972</c:v>
                </c:pt>
                <c:pt idx="3432">
                  <c:v>3.518113668</c:v>
                </c:pt>
                <c:pt idx="3433">
                  <c:v>-0.817612895</c:v>
                </c:pt>
                <c:pt idx="3434">
                  <c:v>-2.238043849</c:v>
                </c:pt>
                <c:pt idx="3435">
                  <c:v>1.223718467</c:v>
                </c:pt>
                <c:pt idx="3436">
                  <c:v>3.878406577</c:v>
                </c:pt>
                <c:pt idx="3437">
                  <c:v>-1.782917371</c:v>
                </c:pt>
                <c:pt idx="3438">
                  <c:v>3.482490231</c:v>
                </c:pt>
                <c:pt idx="3439">
                  <c:v>4.476302318</c:v>
                </c:pt>
                <c:pt idx="3440">
                  <c:v>4.583951958</c:v>
                </c:pt>
                <c:pt idx="3441">
                  <c:v>-2.536004697</c:v>
                </c:pt>
                <c:pt idx="3442">
                  <c:v>4.999123245</c:v>
                </c:pt>
                <c:pt idx="3443">
                  <c:v>2.956561779</c:v>
                </c:pt>
                <c:pt idx="3444">
                  <c:v>2.390937881</c:v>
                </c:pt>
                <c:pt idx="3445">
                  <c:v>5.000318909</c:v>
                </c:pt>
                <c:pt idx="3446">
                  <c:v>2.794019865</c:v>
                </c:pt>
                <c:pt idx="3447">
                  <c:v>-0.404403307</c:v>
                </c:pt>
                <c:pt idx="3448">
                  <c:v>10.12315397</c:v>
                </c:pt>
                <c:pt idx="3449">
                  <c:v>2.600116277</c:v>
                </c:pt>
                <c:pt idx="3450">
                  <c:v>11.31133826</c:v>
                </c:pt>
                <c:pt idx="3451">
                  <c:v>4.311158561</c:v>
                </c:pt>
                <c:pt idx="3452">
                  <c:v>4.964673606</c:v>
                </c:pt>
                <c:pt idx="3453">
                  <c:v>-1.163400696</c:v>
                </c:pt>
                <c:pt idx="3454">
                  <c:v>-1.006487004</c:v>
                </c:pt>
                <c:pt idx="3455">
                  <c:v>3.87629708</c:v>
                </c:pt>
                <c:pt idx="3456">
                  <c:v>4.447475979</c:v>
                </c:pt>
                <c:pt idx="3457">
                  <c:v>-6.756007</c:v>
                </c:pt>
                <c:pt idx="3458">
                  <c:v>3.763205816</c:v>
                </c:pt>
                <c:pt idx="3459">
                  <c:v>-0.479558143</c:v>
                </c:pt>
                <c:pt idx="3460">
                  <c:v>3.740125853</c:v>
                </c:pt>
                <c:pt idx="3461">
                  <c:v>2.116362865</c:v>
                </c:pt>
                <c:pt idx="3462">
                  <c:v>1.12318107</c:v>
                </c:pt>
                <c:pt idx="3463">
                  <c:v>2.461918358</c:v>
                </c:pt>
                <c:pt idx="3464">
                  <c:v>4.287377264</c:v>
                </c:pt>
                <c:pt idx="3465">
                  <c:v>-2.318248713</c:v>
                </c:pt>
                <c:pt idx="3466">
                  <c:v>0.698478422</c:v>
                </c:pt>
                <c:pt idx="3467">
                  <c:v>-2.546129333</c:v>
                </c:pt>
                <c:pt idx="3468">
                  <c:v>0.656428951</c:v>
                </c:pt>
                <c:pt idx="3469">
                  <c:v>-0.041526918</c:v>
                </c:pt>
                <c:pt idx="3470">
                  <c:v>-1.439184698</c:v>
                </c:pt>
                <c:pt idx="3471">
                  <c:v>1.197718916</c:v>
                </c:pt>
                <c:pt idx="3472">
                  <c:v>-9.531138211</c:v>
                </c:pt>
                <c:pt idx="3473">
                  <c:v>7.262304892</c:v>
                </c:pt>
                <c:pt idx="3474">
                  <c:v>-3.746116999</c:v>
                </c:pt>
                <c:pt idx="3475">
                  <c:v>3.074374395</c:v>
                </c:pt>
                <c:pt idx="3476">
                  <c:v>1.500376414</c:v>
                </c:pt>
                <c:pt idx="3477">
                  <c:v>-2.610392066</c:v>
                </c:pt>
                <c:pt idx="3478">
                  <c:v>0.712253068</c:v>
                </c:pt>
                <c:pt idx="3479">
                  <c:v>-16.9875176</c:v>
                </c:pt>
                <c:pt idx="3480">
                  <c:v>5.563847535</c:v>
                </c:pt>
                <c:pt idx="3481">
                  <c:v>1.527809415</c:v>
                </c:pt>
                <c:pt idx="3482">
                  <c:v>3.467307202</c:v>
                </c:pt>
                <c:pt idx="3483">
                  <c:v>1.651379026</c:v>
                </c:pt>
                <c:pt idx="3484">
                  <c:v>1.558379186</c:v>
                </c:pt>
                <c:pt idx="3485">
                  <c:v>1.931346871</c:v>
                </c:pt>
                <c:pt idx="3486">
                  <c:v>2.416213299</c:v>
                </c:pt>
                <c:pt idx="3487">
                  <c:v>-2.392478806</c:v>
                </c:pt>
                <c:pt idx="3488">
                  <c:v>6.869344877</c:v>
                </c:pt>
                <c:pt idx="3489">
                  <c:v>-0.619515502</c:v>
                </c:pt>
                <c:pt idx="3490">
                  <c:v>-1.747598372</c:v>
                </c:pt>
                <c:pt idx="3491">
                  <c:v>4.543775506</c:v>
                </c:pt>
                <c:pt idx="3492">
                  <c:v>-15.36148854</c:v>
                </c:pt>
                <c:pt idx="3493">
                  <c:v>5.749601933</c:v>
                </c:pt>
                <c:pt idx="3494">
                  <c:v>-2.157610916</c:v>
                </c:pt>
                <c:pt idx="3495">
                  <c:v>0.952730221</c:v>
                </c:pt>
                <c:pt idx="3496">
                  <c:v>-3.246410465</c:v>
                </c:pt>
                <c:pt idx="3497">
                  <c:v>-4.73293169</c:v>
                </c:pt>
                <c:pt idx="3498">
                  <c:v>-3.820501146</c:v>
                </c:pt>
                <c:pt idx="3499">
                  <c:v>8.892009325</c:v>
                </c:pt>
                <c:pt idx="3500">
                  <c:v>0.928064691</c:v>
                </c:pt>
                <c:pt idx="3501">
                  <c:v>-0.731327633</c:v>
                </c:pt>
                <c:pt idx="3502">
                  <c:v>-5.341670838</c:v>
                </c:pt>
                <c:pt idx="3503">
                  <c:v>-37.52811815</c:v>
                </c:pt>
                <c:pt idx="3504">
                  <c:v>-10.02684111</c:v>
                </c:pt>
                <c:pt idx="3505">
                  <c:v>-0.074671669</c:v>
                </c:pt>
                <c:pt idx="3506">
                  <c:v>-11.98458219</c:v>
                </c:pt>
                <c:pt idx="3507">
                  <c:v>4.279502565</c:v>
                </c:pt>
                <c:pt idx="3508">
                  <c:v>1.552683674</c:v>
                </c:pt>
                <c:pt idx="3509">
                  <c:v>-5.736868983</c:v>
                </c:pt>
                <c:pt idx="3510">
                  <c:v>-0.945827375</c:v>
                </c:pt>
                <c:pt idx="3511">
                  <c:v>-0.054758922</c:v>
                </c:pt>
                <c:pt idx="3512">
                  <c:v>1.989880921</c:v>
                </c:pt>
                <c:pt idx="3513">
                  <c:v>1.466639883</c:v>
                </c:pt>
                <c:pt idx="3514">
                  <c:v>-3.319343246</c:v>
                </c:pt>
                <c:pt idx="3515">
                  <c:v>-0.239879585</c:v>
                </c:pt>
                <c:pt idx="3516">
                  <c:v>8.618116583</c:v>
                </c:pt>
                <c:pt idx="3517">
                  <c:v>5.396610311</c:v>
                </c:pt>
                <c:pt idx="3518">
                  <c:v>0.13970983</c:v>
                </c:pt>
                <c:pt idx="3519">
                  <c:v>2.694520737</c:v>
                </c:pt>
                <c:pt idx="3520">
                  <c:v>4.683511951</c:v>
                </c:pt>
                <c:pt idx="3521">
                  <c:v>1.281365276</c:v>
                </c:pt>
                <c:pt idx="3522">
                  <c:v>3.134225845</c:v>
                </c:pt>
                <c:pt idx="3523">
                  <c:v>2.649004904</c:v>
                </c:pt>
                <c:pt idx="3524">
                  <c:v>4.05559385</c:v>
                </c:pt>
                <c:pt idx="3525">
                  <c:v>12.07572343</c:v>
                </c:pt>
                <c:pt idx="3526">
                  <c:v>1.620177685</c:v>
                </c:pt>
                <c:pt idx="3527">
                  <c:v>-4.737813217</c:v>
                </c:pt>
                <c:pt idx="3528">
                  <c:v>-1.501327407</c:v>
                </c:pt>
                <c:pt idx="3529">
                  <c:v>7.019017232</c:v>
                </c:pt>
                <c:pt idx="3530">
                  <c:v>-1.493005871</c:v>
                </c:pt>
                <c:pt idx="3531">
                  <c:v>2.208667471</c:v>
                </c:pt>
                <c:pt idx="3532">
                  <c:v>6.177068258</c:v>
                </c:pt>
                <c:pt idx="3533">
                  <c:v>-5.538160208</c:v>
                </c:pt>
                <c:pt idx="3534">
                  <c:v>2.177629528</c:v>
                </c:pt>
                <c:pt idx="3535">
                  <c:v>1.875089282</c:v>
                </c:pt>
                <c:pt idx="3536">
                  <c:v>-8.63163706</c:v>
                </c:pt>
                <c:pt idx="3537">
                  <c:v>2.627405825</c:v>
                </c:pt>
                <c:pt idx="3538">
                  <c:v>9.928324622</c:v>
                </c:pt>
                <c:pt idx="3539">
                  <c:v>-18.95866266</c:v>
                </c:pt>
                <c:pt idx="3540">
                  <c:v>2.357123201</c:v>
                </c:pt>
                <c:pt idx="3541">
                  <c:v>4.51724673</c:v>
                </c:pt>
                <c:pt idx="3542">
                  <c:v>2.175445784</c:v>
                </c:pt>
                <c:pt idx="3543">
                  <c:v>0.435692294</c:v>
                </c:pt>
                <c:pt idx="3544">
                  <c:v>-7.793115384</c:v>
                </c:pt>
                <c:pt idx="3545">
                  <c:v>-3.251248199</c:v>
                </c:pt>
                <c:pt idx="3546">
                  <c:v>-36.28810861</c:v>
                </c:pt>
                <c:pt idx="3547">
                  <c:v>-18.05700501</c:v>
                </c:pt>
                <c:pt idx="3548">
                  <c:v>-1.769925901</c:v>
                </c:pt>
                <c:pt idx="3549">
                  <c:v>-1.521129874</c:v>
                </c:pt>
                <c:pt idx="3550">
                  <c:v>1.174589069</c:v>
                </c:pt>
                <c:pt idx="3551">
                  <c:v>-8.535522335</c:v>
                </c:pt>
                <c:pt idx="3552">
                  <c:v>-5.512993855</c:v>
                </c:pt>
                <c:pt idx="3553">
                  <c:v>0.694047521</c:v>
                </c:pt>
                <c:pt idx="3554">
                  <c:v>5.610094978</c:v>
                </c:pt>
                <c:pt idx="3555">
                  <c:v>2.4727942</c:v>
                </c:pt>
                <c:pt idx="3556">
                  <c:v>3.228844597</c:v>
                </c:pt>
                <c:pt idx="3557">
                  <c:v>5.863558739</c:v>
                </c:pt>
                <c:pt idx="3558">
                  <c:v>2.619853626</c:v>
                </c:pt>
                <c:pt idx="3559">
                  <c:v>0.225571348</c:v>
                </c:pt>
                <c:pt idx="3560">
                  <c:v>-14.78140318</c:v>
                </c:pt>
                <c:pt idx="3561">
                  <c:v>9.593176665</c:v>
                </c:pt>
                <c:pt idx="3562">
                  <c:v>-55.88229557</c:v>
                </c:pt>
                <c:pt idx="3563">
                  <c:v>6.221731809</c:v>
                </c:pt>
                <c:pt idx="3564">
                  <c:v>0.485979985</c:v>
                </c:pt>
                <c:pt idx="3565">
                  <c:v>1.328694493</c:v>
                </c:pt>
                <c:pt idx="3566">
                  <c:v>3.525802736</c:v>
                </c:pt>
                <c:pt idx="3567">
                  <c:v>4.536290882</c:v>
                </c:pt>
                <c:pt idx="3568">
                  <c:v>9.142543824</c:v>
                </c:pt>
                <c:pt idx="3569">
                  <c:v>17.50813023</c:v>
                </c:pt>
                <c:pt idx="3570">
                  <c:v>0.583526247</c:v>
                </c:pt>
                <c:pt idx="3571">
                  <c:v>4.042678873</c:v>
                </c:pt>
                <c:pt idx="3572">
                  <c:v>3.09207725</c:v>
                </c:pt>
                <c:pt idx="3573">
                  <c:v>4.296933625</c:v>
                </c:pt>
                <c:pt idx="3574">
                  <c:v>2.214268809</c:v>
                </c:pt>
                <c:pt idx="3575">
                  <c:v>-0.610601112</c:v>
                </c:pt>
                <c:pt idx="3576">
                  <c:v>-1.574131857</c:v>
                </c:pt>
                <c:pt idx="3577">
                  <c:v>4.141254692</c:v>
                </c:pt>
                <c:pt idx="3578">
                  <c:v>3.539815907</c:v>
                </c:pt>
                <c:pt idx="3579">
                  <c:v>4.43333525</c:v>
                </c:pt>
                <c:pt idx="3580">
                  <c:v>0.254323685</c:v>
                </c:pt>
                <c:pt idx="3581">
                  <c:v>-2.550770423</c:v>
                </c:pt>
                <c:pt idx="3582">
                  <c:v>-1.566856419</c:v>
                </c:pt>
                <c:pt idx="3583">
                  <c:v>3.140201432</c:v>
                </c:pt>
                <c:pt idx="3584">
                  <c:v>4.603990021</c:v>
                </c:pt>
                <c:pt idx="3585">
                  <c:v>2.211650384</c:v>
                </c:pt>
                <c:pt idx="3586">
                  <c:v>-5.499477885</c:v>
                </c:pt>
                <c:pt idx="3587">
                  <c:v>2.17553318</c:v>
                </c:pt>
                <c:pt idx="3588">
                  <c:v>2.93175399</c:v>
                </c:pt>
                <c:pt idx="3589">
                  <c:v>5.063850572</c:v>
                </c:pt>
                <c:pt idx="3590">
                  <c:v>-8.045875096</c:v>
                </c:pt>
                <c:pt idx="3591">
                  <c:v>2.481652795</c:v>
                </c:pt>
                <c:pt idx="3592">
                  <c:v>-2.738905245</c:v>
                </c:pt>
                <c:pt idx="3593">
                  <c:v>4.010711438</c:v>
                </c:pt>
                <c:pt idx="3594">
                  <c:v>2.07650408</c:v>
                </c:pt>
                <c:pt idx="3595">
                  <c:v>6.165083099</c:v>
                </c:pt>
                <c:pt idx="3596">
                  <c:v>-1.203675123</c:v>
                </c:pt>
                <c:pt idx="3597">
                  <c:v>1.517083301</c:v>
                </c:pt>
                <c:pt idx="3598">
                  <c:v>-0.82952911</c:v>
                </c:pt>
                <c:pt idx="3599">
                  <c:v>-0.794882448</c:v>
                </c:pt>
                <c:pt idx="3600">
                  <c:v>-0.574825654</c:v>
                </c:pt>
                <c:pt idx="3601">
                  <c:v>1.976983515</c:v>
                </c:pt>
                <c:pt idx="3602">
                  <c:v>3.959943432</c:v>
                </c:pt>
                <c:pt idx="3603">
                  <c:v>-0.83426101</c:v>
                </c:pt>
                <c:pt idx="3604">
                  <c:v>-1.273948491</c:v>
                </c:pt>
                <c:pt idx="3605">
                  <c:v>3.604321146</c:v>
                </c:pt>
                <c:pt idx="3606">
                  <c:v>1.141888886</c:v>
                </c:pt>
                <c:pt idx="3607">
                  <c:v>5.277746587</c:v>
                </c:pt>
                <c:pt idx="3608">
                  <c:v>2.264061451</c:v>
                </c:pt>
                <c:pt idx="3609">
                  <c:v>-0.521113723</c:v>
                </c:pt>
                <c:pt idx="3610">
                  <c:v>4.101866169</c:v>
                </c:pt>
                <c:pt idx="3611">
                  <c:v>4.058513521</c:v>
                </c:pt>
                <c:pt idx="3612">
                  <c:v>0.449798803</c:v>
                </c:pt>
                <c:pt idx="3613">
                  <c:v>-0.652388616</c:v>
                </c:pt>
                <c:pt idx="3614">
                  <c:v>3.307322548</c:v>
                </c:pt>
                <c:pt idx="3615">
                  <c:v>0.429543587</c:v>
                </c:pt>
                <c:pt idx="3616">
                  <c:v>5.959864306</c:v>
                </c:pt>
                <c:pt idx="3617">
                  <c:v>-1.621225072</c:v>
                </c:pt>
                <c:pt idx="3618">
                  <c:v>0.483842564</c:v>
                </c:pt>
                <c:pt idx="3619">
                  <c:v>2.491518315</c:v>
                </c:pt>
                <c:pt idx="3620">
                  <c:v>2.212203476</c:v>
                </c:pt>
                <c:pt idx="3621">
                  <c:v>1.172368537</c:v>
                </c:pt>
                <c:pt idx="3622">
                  <c:v>1.501088452</c:v>
                </c:pt>
                <c:pt idx="3623">
                  <c:v>0.894784912</c:v>
                </c:pt>
                <c:pt idx="3624">
                  <c:v>3.085284569</c:v>
                </c:pt>
                <c:pt idx="3625">
                  <c:v>1.317749376</c:v>
                </c:pt>
                <c:pt idx="3626">
                  <c:v>-0.939426424</c:v>
                </c:pt>
                <c:pt idx="3627">
                  <c:v>0.588815824</c:v>
                </c:pt>
                <c:pt idx="3628">
                  <c:v>-1.579221835</c:v>
                </c:pt>
                <c:pt idx="3629">
                  <c:v>-3.512031491</c:v>
                </c:pt>
                <c:pt idx="3630">
                  <c:v>2.143041227</c:v>
                </c:pt>
                <c:pt idx="3631">
                  <c:v>2.419009995</c:v>
                </c:pt>
                <c:pt idx="3632">
                  <c:v>-0.542794924</c:v>
                </c:pt>
                <c:pt idx="3633">
                  <c:v>1.933131098</c:v>
                </c:pt>
                <c:pt idx="3634">
                  <c:v>-1.138322862</c:v>
                </c:pt>
                <c:pt idx="3635">
                  <c:v>2.7582492</c:v>
                </c:pt>
                <c:pt idx="3636">
                  <c:v>-3.011052584</c:v>
                </c:pt>
                <c:pt idx="3637">
                  <c:v>3.24601532</c:v>
                </c:pt>
                <c:pt idx="3638">
                  <c:v>2.586381612</c:v>
                </c:pt>
                <c:pt idx="3639">
                  <c:v>0.936626839</c:v>
                </c:pt>
                <c:pt idx="3640">
                  <c:v>1.498053978</c:v>
                </c:pt>
                <c:pt idx="3641">
                  <c:v>-4.324168995</c:v>
                </c:pt>
                <c:pt idx="3642">
                  <c:v>-8.488311467</c:v>
                </c:pt>
                <c:pt idx="3643">
                  <c:v>-4.634394216</c:v>
                </c:pt>
                <c:pt idx="3644">
                  <c:v>2.623306015</c:v>
                </c:pt>
                <c:pt idx="3645">
                  <c:v>-6.200071462</c:v>
                </c:pt>
                <c:pt idx="3646">
                  <c:v>-5.509657377</c:v>
                </c:pt>
                <c:pt idx="3647">
                  <c:v>2.121548302</c:v>
                </c:pt>
                <c:pt idx="3648">
                  <c:v>4.267005175</c:v>
                </c:pt>
                <c:pt idx="3649">
                  <c:v>-3.02185236</c:v>
                </c:pt>
                <c:pt idx="3650">
                  <c:v>-10.14944876</c:v>
                </c:pt>
                <c:pt idx="3651">
                  <c:v>2.641495513</c:v>
                </c:pt>
                <c:pt idx="3652">
                  <c:v>-6.462628445</c:v>
                </c:pt>
                <c:pt idx="3653">
                  <c:v>-0.451442719</c:v>
                </c:pt>
                <c:pt idx="3654">
                  <c:v>4.853675016</c:v>
                </c:pt>
                <c:pt idx="3655">
                  <c:v>6.490714888</c:v>
                </c:pt>
                <c:pt idx="3656">
                  <c:v>-0.97102938</c:v>
                </c:pt>
                <c:pt idx="3657">
                  <c:v>4.268083452</c:v>
                </c:pt>
                <c:pt idx="3658">
                  <c:v>2.569492027</c:v>
                </c:pt>
                <c:pt idx="3659">
                  <c:v>-1.797693424</c:v>
                </c:pt>
                <c:pt idx="3660">
                  <c:v>-1.094969147</c:v>
                </c:pt>
                <c:pt idx="3661">
                  <c:v>-1.39389352</c:v>
                </c:pt>
                <c:pt idx="3662">
                  <c:v>0.199901662</c:v>
                </c:pt>
                <c:pt idx="3663">
                  <c:v>-0.027584615</c:v>
                </c:pt>
                <c:pt idx="3664">
                  <c:v>2.107255106</c:v>
                </c:pt>
                <c:pt idx="3665">
                  <c:v>2.534150842</c:v>
                </c:pt>
                <c:pt idx="3666">
                  <c:v>3.898159629</c:v>
                </c:pt>
                <c:pt idx="3667">
                  <c:v>0.453976006</c:v>
                </c:pt>
                <c:pt idx="3668">
                  <c:v>-1.090129465</c:v>
                </c:pt>
                <c:pt idx="3669">
                  <c:v>-3.672279597</c:v>
                </c:pt>
                <c:pt idx="3670">
                  <c:v>3.046694722</c:v>
                </c:pt>
                <c:pt idx="3671">
                  <c:v>4.115155631</c:v>
                </c:pt>
                <c:pt idx="3672">
                  <c:v>4.828255082</c:v>
                </c:pt>
                <c:pt idx="3673">
                  <c:v>7.566731406</c:v>
                </c:pt>
                <c:pt idx="3674">
                  <c:v>3.078168951</c:v>
                </c:pt>
                <c:pt idx="3675">
                  <c:v>5.484184118</c:v>
                </c:pt>
                <c:pt idx="3676">
                  <c:v>4.949014748</c:v>
                </c:pt>
                <c:pt idx="3677">
                  <c:v>4.966409195</c:v>
                </c:pt>
                <c:pt idx="3678">
                  <c:v>4.962963544</c:v>
                </c:pt>
                <c:pt idx="3679">
                  <c:v>-1.278625405</c:v>
                </c:pt>
                <c:pt idx="3680">
                  <c:v>11.416704</c:v>
                </c:pt>
                <c:pt idx="3681">
                  <c:v>0.849391629</c:v>
                </c:pt>
                <c:pt idx="3682">
                  <c:v>2.948243229</c:v>
                </c:pt>
                <c:pt idx="3683">
                  <c:v>-2.89136098</c:v>
                </c:pt>
                <c:pt idx="3684">
                  <c:v>1.096148903</c:v>
                </c:pt>
                <c:pt idx="3685">
                  <c:v>1.343717362</c:v>
                </c:pt>
                <c:pt idx="3686">
                  <c:v>-7.896153531</c:v>
                </c:pt>
                <c:pt idx="3687">
                  <c:v>-1.478314159</c:v>
                </c:pt>
                <c:pt idx="3688">
                  <c:v>6.307247495</c:v>
                </c:pt>
                <c:pt idx="3689">
                  <c:v>5.433943578</c:v>
                </c:pt>
                <c:pt idx="3690">
                  <c:v>7.050204502</c:v>
                </c:pt>
                <c:pt idx="3691">
                  <c:v>4.437542628</c:v>
                </c:pt>
                <c:pt idx="3692">
                  <c:v>1.865012609</c:v>
                </c:pt>
                <c:pt idx="3693">
                  <c:v>0.783773753</c:v>
                </c:pt>
                <c:pt idx="3694">
                  <c:v>2.479774497</c:v>
                </c:pt>
                <c:pt idx="3695">
                  <c:v>-1.16649847</c:v>
                </c:pt>
                <c:pt idx="3696">
                  <c:v>0.035173958</c:v>
                </c:pt>
                <c:pt idx="3697">
                  <c:v>0.847707487</c:v>
                </c:pt>
                <c:pt idx="3698">
                  <c:v>-2.628417207</c:v>
                </c:pt>
                <c:pt idx="3699">
                  <c:v>2.593296649</c:v>
                </c:pt>
                <c:pt idx="3700">
                  <c:v>5.857594527</c:v>
                </c:pt>
                <c:pt idx="3701">
                  <c:v>4.039980387</c:v>
                </c:pt>
                <c:pt idx="3702">
                  <c:v>0.587676483</c:v>
                </c:pt>
                <c:pt idx="3703">
                  <c:v>-4.179401924</c:v>
                </c:pt>
                <c:pt idx="3704">
                  <c:v>8.638557891</c:v>
                </c:pt>
                <c:pt idx="3705">
                  <c:v>3.43689658</c:v>
                </c:pt>
                <c:pt idx="3706">
                  <c:v>6.428269069</c:v>
                </c:pt>
                <c:pt idx="3707">
                  <c:v>-4.54742296</c:v>
                </c:pt>
                <c:pt idx="3708">
                  <c:v>-2.143841963</c:v>
                </c:pt>
                <c:pt idx="3709">
                  <c:v>2.135576794</c:v>
                </c:pt>
                <c:pt idx="3710">
                  <c:v>-2.194603638</c:v>
                </c:pt>
                <c:pt idx="3711">
                  <c:v>1.267154553</c:v>
                </c:pt>
                <c:pt idx="3712">
                  <c:v>-16.24418983</c:v>
                </c:pt>
                <c:pt idx="3713">
                  <c:v>0.848689976</c:v>
                </c:pt>
                <c:pt idx="3714">
                  <c:v>1.813224726</c:v>
                </c:pt>
                <c:pt idx="3715">
                  <c:v>3.096529087</c:v>
                </c:pt>
                <c:pt idx="3716">
                  <c:v>4.104454435</c:v>
                </c:pt>
                <c:pt idx="3717">
                  <c:v>7.998020789</c:v>
                </c:pt>
                <c:pt idx="3718">
                  <c:v>8.396433706</c:v>
                </c:pt>
                <c:pt idx="3719">
                  <c:v>-2.266887905</c:v>
                </c:pt>
                <c:pt idx="3720">
                  <c:v>-1.272850547</c:v>
                </c:pt>
                <c:pt idx="3721">
                  <c:v>3.599892446</c:v>
                </c:pt>
                <c:pt idx="3722">
                  <c:v>4.214969394</c:v>
                </c:pt>
                <c:pt idx="3723">
                  <c:v>-2.285124369</c:v>
                </c:pt>
                <c:pt idx="3724">
                  <c:v>-4.386075384</c:v>
                </c:pt>
                <c:pt idx="3725">
                  <c:v>6.434231613</c:v>
                </c:pt>
                <c:pt idx="3726">
                  <c:v>0.331763972</c:v>
                </c:pt>
                <c:pt idx="3727">
                  <c:v>3.585243311</c:v>
                </c:pt>
                <c:pt idx="3728">
                  <c:v>1.174808178</c:v>
                </c:pt>
                <c:pt idx="3729">
                  <c:v>-0.143885802</c:v>
                </c:pt>
                <c:pt idx="3730">
                  <c:v>-0.137452786</c:v>
                </c:pt>
                <c:pt idx="3731">
                  <c:v>10.87706828</c:v>
                </c:pt>
                <c:pt idx="3732">
                  <c:v>1.083377019</c:v>
                </c:pt>
                <c:pt idx="3733">
                  <c:v>-5.302728779</c:v>
                </c:pt>
                <c:pt idx="3734">
                  <c:v>-0.308893357</c:v>
                </c:pt>
                <c:pt idx="3735">
                  <c:v>-0.736402198</c:v>
                </c:pt>
                <c:pt idx="3736">
                  <c:v>2.125048103</c:v>
                </c:pt>
                <c:pt idx="3737">
                  <c:v>1.106673489</c:v>
                </c:pt>
                <c:pt idx="3738">
                  <c:v>4.74787727</c:v>
                </c:pt>
                <c:pt idx="3739">
                  <c:v>4.146476661</c:v>
                </c:pt>
                <c:pt idx="3740">
                  <c:v>1.091822582</c:v>
                </c:pt>
                <c:pt idx="3741">
                  <c:v>-0.887340186</c:v>
                </c:pt>
                <c:pt idx="3742">
                  <c:v>-0.330627979</c:v>
                </c:pt>
                <c:pt idx="3743">
                  <c:v>-1.347340279</c:v>
                </c:pt>
                <c:pt idx="3744">
                  <c:v>-1.617452005</c:v>
                </c:pt>
                <c:pt idx="3745">
                  <c:v>2.935720428</c:v>
                </c:pt>
                <c:pt idx="3746">
                  <c:v>-0.70819556</c:v>
                </c:pt>
                <c:pt idx="3747">
                  <c:v>5.291147766</c:v>
                </c:pt>
                <c:pt idx="3748">
                  <c:v>4.334002964</c:v>
                </c:pt>
                <c:pt idx="3749">
                  <c:v>-0.079733467</c:v>
                </c:pt>
                <c:pt idx="3750">
                  <c:v>1.704831519</c:v>
                </c:pt>
                <c:pt idx="3751">
                  <c:v>0.4434928</c:v>
                </c:pt>
                <c:pt idx="3752">
                  <c:v>-0.046470671</c:v>
                </c:pt>
                <c:pt idx="3753">
                  <c:v>2.33167431</c:v>
                </c:pt>
                <c:pt idx="3754">
                  <c:v>-10.64404689</c:v>
                </c:pt>
                <c:pt idx="3755">
                  <c:v>9.868362741</c:v>
                </c:pt>
                <c:pt idx="3756">
                  <c:v>-5.875827345</c:v>
                </c:pt>
                <c:pt idx="3757">
                  <c:v>-2.736760716</c:v>
                </c:pt>
                <c:pt idx="3758">
                  <c:v>0.863413689</c:v>
                </c:pt>
                <c:pt idx="3759">
                  <c:v>-4.798717368</c:v>
                </c:pt>
                <c:pt idx="3760">
                  <c:v>-1.393416399</c:v>
                </c:pt>
                <c:pt idx="3761">
                  <c:v>-2.0987253</c:v>
                </c:pt>
                <c:pt idx="3762">
                  <c:v>-1.213539501</c:v>
                </c:pt>
                <c:pt idx="3763">
                  <c:v>-2.754160843</c:v>
                </c:pt>
                <c:pt idx="3764">
                  <c:v>2.412609181</c:v>
                </c:pt>
                <c:pt idx="3765">
                  <c:v>8.271896857</c:v>
                </c:pt>
                <c:pt idx="3766">
                  <c:v>-0.157062473</c:v>
                </c:pt>
                <c:pt idx="3767">
                  <c:v>-2.622160558</c:v>
                </c:pt>
                <c:pt idx="3768">
                  <c:v>0.771046054</c:v>
                </c:pt>
                <c:pt idx="3769">
                  <c:v>2.188561095</c:v>
                </c:pt>
                <c:pt idx="3770">
                  <c:v>-2.63434698</c:v>
                </c:pt>
                <c:pt idx="3771">
                  <c:v>-7.078004524</c:v>
                </c:pt>
                <c:pt idx="3772">
                  <c:v>2.213320723</c:v>
                </c:pt>
                <c:pt idx="3773">
                  <c:v>3.126315276</c:v>
                </c:pt>
                <c:pt idx="3774">
                  <c:v>-2.403670484</c:v>
                </c:pt>
                <c:pt idx="3775">
                  <c:v>-4.930560328</c:v>
                </c:pt>
                <c:pt idx="3776">
                  <c:v>0.069170233</c:v>
                </c:pt>
                <c:pt idx="3777">
                  <c:v>-1.47479672</c:v>
                </c:pt>
                <c:pt idx="3778">
                  <c:v>10.28866549</c:v>
                </c:pt>
                <c:pt idx="3779">
                  <c:v>2.906679822</c:v>
                </c:pt>
                <c:pt idx="3780">
                  <c:v>-8.086449223</c:v>
                </c:pt>
                <c:pt idx="3781">
                  <c:v>16.99423085</c:v>
                </c:pt>
                <c:pt idx="3782">
                  <c:v>-9.410790082</c:v>
                </c:pt>
                <c:pt idx="3783">
                  <c:v>0.722930171</c:v>
                </c:pt>
                <c:pt idx="3784">
                  <c:v>6.406015312</c:v>
                </c:pt>
                <c:pt idx="3785">
                  <c:v>-3.646509403</c:v>
                </c:pt>
                <c:pt idx="3786">
                  <c:v>-0.966118372</c:v>
                </c:pt>
                <c:pt idx="3787">
                  <c:v>1.908365586</c:v>
                </c:pt>
                <c:pt idx="3788">
                  <c:v>6.312926808</c:v>
                </c:pt>
                <c:pt idx="3789">
                  <c:v>10.80975777</c:v>
                </c:pt>
                <c:pt idx="3790">
                  <c:v>-4.53743562</c:v>
                </c:pt>
                <c:pt idx="3791">
                  <c:v>-4.938306837</c:v>
                </c:pt>
                <c:pt idx="3792">
                  <c:v>0.132555246</c:v>
                </c:pt>
                <c:pt idx="3793">
                  <c:v>6.334554706</c:v>
                </c:pt>
                <c:pt idx="3794">
                  <c:v>-3.314572181</c:v>
                </c:pt>
                <c:pt idx="3795">
                  <c:v>-5.801550482</c:v>
                </c:pt>
                <c:pt idx="3796">
                  <c:v>1.252862657</c:v>
                </c:pt>
                <c:pt idx="3797">
                  <c:v>2.803644198</c:v>
                </c:pt>
                <c:pt idx="3798">
                  <c:v>-4.227699347</c:v>
                </c:pt>
                <c:pt idx="3799">
                  <c:v>-10.73845712</c:v>
                </c:pt>
                <c:pt idx="3800">
                  <c:v>-0.481564481</c:v>
                </c:pt>
                <c:pt idx="3801">
                  <c:v>7.204499133</c:v>
                </c:pt>
                <c:pt idx="3802">
                  <c:v>-0.248618911</c:v>
                </c:pt>
                <c:pt idx="3803">
                  <c:v>2.084088693</c:v>
                </c:pt>
                <c:pt idx="3804">
                  <c:v>-3.223041509</c:v>
                </c:pt>
                <c:pt idx="3805">
                  <c:v>3.558600908</c:v>
                </c:pt>
                <c:pt idx="3806">
                  <c:v>-2.073460697</c:v>
                </c:pt>
                <c:pt idx="3807">
                  <c:v>6.161193233</c:v>
                </c:pt>
                <c:pt idx="3808">
                  <c:v>0.593017545</c:v>
                </c:pt>
                <c:pt idx="3809">
                  <c:v>4.778213607</c:v>
                </c:pt>
                <c:pt idx="3810">
                  <c:v>4.441162451</c:v>
                </c:pt>
                <c:pt idx="3811">
                  <c:v>1.959024377</c:v>
                </c:pt>
                <c:pt idx="3812">
                  <c:v>-0.133194722</c:v>
                </c:pt>
                <c:pt idx="3813">
                  <c:v>8.21163074</c:v>
                </c:pt>
                <c:pt idx="3814">
                  <c:v>-11.71565572</c:v>
                </c:pt>
                <c:pt idx="3815">
                  <c:v>-0.009523579</c:v>
                </c:pt>
                <c:pt idx="3816">
                  <c:v>-6.049891242</c:v>
                </c:pt>
                <c:pt idx="3817">
                  <c:v>-6.682273135</c:v>
                </c:pt>
                <c:pt idx="3818">
                  <c:v>3.685045394</c:v>
                </c:pt>
                <c:pt idx="3819">
                  <c:v>-2.679703319</c:v>
                </c:pt>
                <c:pt idx="3820">
                  <c:v>1.886051569</c:v>
                </c:pt>
                <c:pt idx="3821">
                  <c:v>-4.561725317</c:v>
                </c:pt>
                <c:pt idx="3822">
                  <c:v>0.353490695</c:v>
                </c:pt>
                <c:pt idx="3823">
                  <c:v>-1.102201593</c:v>
                </c:pt>
                <c:pt idx="3824">
                  <c:v>-0.700115316</c:v>
                </c:pt>
                <c:pt idx="3825">
                  <c:v>-1.317721075</c:v>
                </c:pt>
                <c:pt idx="3826">
                  <c:v>-3.27065713</c:v>
                </c:pt>
                <c:pt idx="3827">
                  <c:v>-4.936958958</c:v>
                </c:pt>
                <c:pt idx="3828">
                  <c:v>-3.718001992</c:v>
                </c:pt>
                <c:pt idx="3829">
                  <c:v>6.966637772</c:v>
                </c:pt>
                <c:pt idx="3830">
                  <c:v>-5.277513255</c:v>
                </c:pt>
                <c:pt idx="3831">
                  <c:v>2.287539431</c:v>
                </c:pt>
                <c:pt idx="3832">
                  <c:v>4.789176059</c:v>
                </c:pt>
                <c:pt idx="3833">
                  <c:v>-0.246799462</c:v>
                </c:pt>
                <c:pt idx="3834">
                  <c:v>4.734408392</c:v>
                </c:pt>
                <c:pt idx="3835">
                  <c:v>-5.831868083</c:v>
                </c:pt>
                <c:pt idx="3836">
                  <c:v>5.876428616</c:v>
                </c:pt>
                <c:pt idx="3837">
                  <c:v>4.73450877</c:v>
                </c:pt>
                <c:pt idx="3838">
                  <c:v>3.471632804</c:v>
                </c:pt>
                <c:pt idx="3839">
                  <c:v>2.216582836</c:v>
                </c:pt>
                <c:pt idx="3840">
                  <c:v>3.012699434</c:v>
                </c:pt>
                <c:pt idx="3841">
                  <c:v>6.911585601</c:v>
                </c:pt>
                <c:pt idx="3842">
                  <c:v>2.377192836</c:v>
                </c:pt>
                <c:pt idx="3843">
                  <c:v>1.308341617</c:v>
                </c:pt>
                <c:pt idx="3844">
                  <c:v>-37.75954502</c:v>
                </c:pt>
                <c:pt idx="3845">
                  <c:v>-17.76858512</c:v>
                </c:pt>
                <c:pt idx="3846">
                  <c:v>0.416414627</c:v>
                </c:pt>
                <c:pt idx="3847">
                  <c:v>-2.518159452</c:v>
                </c:pt>
                <c:pt idx="3848">
                  <c:v>3.482252538</c:v>
                </c:pt>
                <c:pt idx="3849">
                  <c:v>1.530780695</c:v>
                </c:pt>
                <c:pt idx="3850">
                  <c:v>2.319962726</c:v>
                </c:pt>
                <c:pt idx="3851">
                  <c:v>-1.547228982</c:v>
                </c:pt>
                <c:pt idx="3852">
                  <c:v>-1.143052402</c:v>
                </c:pt>
                <c:pt idx="3853">
                  <c:v>4.04046847</c:v>
                </c:pt>
                <c:pt idx="3854">
                  <c:v>3.11803584</c:v>
                </c:pt>
                <c:pt idx="3855">
                  <c:v>1.719296518</c:v>
                </c:pt>
                <c:pt idx="3856">
                  <c:v>1.347701476</c:v>
                </c:pt>
                <c:pt idx="3857">
                  <c:v>0.338642995</c:v>
                </c:pt>
                <c:pt idx="3858">
                  <c:v>9.746974371</c:v>
                </c:pt>
                <c:pt idx="3859">
                  <c:v>-1.455882535</c:v>
                </c:pt>
                <c:pt idx="3860">
                  <c:v>-1.689098291</c:v>
                </c:pt>
                <c:pt idx="3861">
                  <c:v>1.762448337</c:v>
                </c:pt>
                <c:pt idx="3862">
                  <c:v>-4.047866977</c:v>
                </c:pt>
                <c:pt idx="3863">
                  <c:v>3.044908987</c:v>
                </c:pt>
                <c:pt idx="3864">
                  <c:v>-1.010370812</c:v>
                </c:pt>
                <c:pt idx="3865">
                  <c:v>3.071214267</c:v>
                </c:pt>
                <c:pt idx="3866">
                  <c:v>0.434132609</c:v>
                </c:pt>
                <c:pt idx="3867">
                  <c:v>11.47467255</c:v>
                </c:pt>
                <c:pt idx="3868">
                  <c:v>4.077303028</c:v>
                </c:pt>
                <c:pt idx="3869">
                  <c:v>-4.224547136</c:v>
                </c:pt>
                <c:pt idx="3870">
                  <c:v>-17.04107973</c:v>
                </c:pt>
                <c:pt idx="3871">
                  <c:v>-7.709421349</c:v>
                </c:pt>
                <c:pt idx="3872">
                  <c:v>-33.20848699</c:v>
                </c:pt>
                <c:pt idx="3873">
                  <c:v>-16.2114046</c:v>
                </c:pt>
                <c:pt idx="3874">
                  <c:v>2.055552474</c:v>
                </c:pt>
                <c:pt idx="3875">
                  <c:v>-11.77733507</c:v>
                </c:pt>
                <c:pt idx="3876">
                  <c:v>-21.34873206</c:v>
                </c:pt>
                <c:pt idx="3877">
                  <c:v>5.712333484</c:v>
                </c:pt>
                <c:pt idx="3878">
                  <c:v>-15.865991</c:v>
                </c:pt>
                <c:pt idx="3879">
                  <c:v>-1.90842079</c:v>
                </c:pt>
                <c:pt idx="3880">
                  <c:v>-0.847867031</c:v>
                </c:pt>
                <c:pt idx="3881">
                  <c:v>3.521649763</c:v>
                </c:pt>
                <c:pt idx="3882">
                  <c:v>5.436736006</c:v>
                </c:pt>
                <c:pt idx="3883">
                  <c:v>1.164534861</c:v>
                </c:pt>
                <c:pt idx="3884">
                  <c:v>4.844623844</c:v>
                </c:pt>
                <c:pt idx="3885">
                  <c:v>1.691812292</c:v>
                </c:pt>
                <c:pt idx="3886">
                  <c:v>-10.57659459</c:v>
                </c:pt>
                <c:pt idx="3887">
                  <c:v>3.860758477</c:v>
                </c:pt>
                <c:pt idx="3888">
                  <c:v>-3.825191926</c:v>
                </c:pt>
                <c:pt idx="3889">
                  <c:v>5.174624619</c:v>
                </c:pt>
                <c:pt idx="3890">
                  <c:v>-4.713653742</c:v>
                </c:pt>
                <c:pt idx="3891">
                  <c:v>4.705632418</c:v>
                </c:pt>
                <c:pt idx="3892">
                  <c:v>3.839167061</c:v>
                </c:pt>
                <c:pt idx="3893">
                  <c:v>7.025491685</c:v>
                </c:pt>
                <c:pt idx="3894">
                  <c:v>4.126670794</c:v>
                </c:pt>
                <c:pt idx="3895">
                  <c:v>9.767613135</c:v>
                </c:pt>
                <c:pt idx="3896">
                  <c:v>-15.29474358</c:v>
                </c:pt>
                <c:pt idx="3897">
                  <c:v>-8.447139287</c:v>
                </c:pt>
                <c:pt idx="3898">
                  <c:v>-2.654919652</c:v>
                </c:pt>
                <c:pt idx="3899">
                  <c:v>-17.03619584</c:v>
                </c:pt>
                <c:pt idx="3900">
                  <c:v>-13.57948907</c:v>
                </c:pt>
                <c:pt idx="3901">
                  <c:v>4.591293636</c:v>
                </c:pt>
                <c:pt idx="3902">
                  <c:v>2.292477893</c:v>
                </c:pt>
                <c:pt idx="3903">
                  <c:v>-3.055844033</c:v>
                </c:pt>
                <c:pt idx="3904">
                  <c:v>1.708154689</c:v>
                </c:pt>
                <c:pt idx="3905">
                  <c:v>2.496395685</c:v>
                </c:pt>
                <c:pt idx="3906">
                  <c:v>4.463610396</c:v>
                </c:pt>
                <c:pt idx="3907">
                  <c:v>-4.055988421</c:v>
                </c:pt>
                <c:pt idx="3908">
                  <c:v>4.552152198</c:v>
                </c:pt>
                <c:pt idx="3909">
                  <c:v>-3.223437453</c:v>
                </c:pt>
                <c:pt idx="3910">
                  <c:v>-1.409467182</c:v>
                </c:pt>
                <c:pt idx="3911">
                  <c:v>-6.995441058</c:v>
                </c:pt>
                <c:pt idx="3912">
                  <c:v>4.507060717</c:v>
                </c:pt>
                <c:pt idx="3913">
                  <c:v>0.96142162</c:v>
                </c:pt>
                <c:pt idx="3914">
                  <c:v>3.517664336</c:v>
                </c:pt>
                <c:pt idx="3915">
                  <c:v>2.591104776</c:v>
                </c:pt>
                <c:pt idx="3916">
                  <c:v>2.444767169</c:v>
                </c:pt>
                <c:pt idx="3917">
                  <c:v>-0.653388904</c:v>
                </c:pt>
                <c:pt idx="3918">
                  <c:v>-6.538047177</c:v>
                </c:pt>
                <c:pt idx="3919">
                  <c:v>0.911541034</c:v>
                </c:pt>
                <c:pt idx="3920">
                  <c:v>-11.14720213</c:v>
                </c:pt>
                <c:pt idx="3921">
                  <c:v>4.659026869</c:v>
                </c:pt>
                <c:pt idx="3922">
                  <c:v>3.271288685</c:v>
                </c:pt>
                <c:pt idx="3923">
                  <c:v>3.709486867</c:v>
                </c:pt>
                <c:pt idx="3924">
                  <c:v>-2.832300457</c:v>
                </c:pt>
                <c:pt idx="3925">
                  <c:v>2.981912419</c:v>
                </c:pt>
                <c:pt idx="3926">
                  <c:v>-16.22195786</c:v>
                </c:pt>
                <c:pt idx="3927">
                  <c:v>9.60902162</c:v>
                </c:pt>
                <c:pt idx="3928">
                  <c:v>-34.39546204</c:v>
                </c:pt>
                <c:pt idx="3929">
                  <c:v>1.641259212</c:v>
                </c:pt>
                <c:pt idx="3930">
                  <c:v>-4.96343112</c:v>
                </c:pt>
                <c:pt idx="3931">
                  <c:v>-4.26172927</c:v>
                </c:pt>
                <c:pt idx="3932">
                  <c:v>-0.946657233</c:v>
                </c:pt>
                <c:pt idx="3933">
                  <c:v>0.053786198</c:v>
                </c:pt>
                <c:pt idx="3934">
                  <c:v>-0.140931055</c:v>
                </c:pt>
                <c:pt idx="3935">
                  <c:v>0.589123981</c:v>
                </c:pt>
                <c:pt idx="3936">
                  <c:v>0.984442418</c:v>
                </c:pt>
                <c:pt idx="3937">
                  <c:v>0.63975835</c:v>
                </c:pt>
                <c:pt idx="3938">
                  <c:v>5.279136114</c:v>
                </c:pt>
                <c:pt idx="3939">
                  <c:v>-0.012484217</c:v>
                </c:pt>
                <c:pt idx="3940">
                  <c:v>3.37078195</c:v>
                </c:pt>
                <c:pt idx="3941">
                  <c:v>4.561583464</c:v>
                </c:pt>
                <c:pt idx="3942">
                  <c:v>8.828813223</c:v>
                </c:pt>
                <c:pt idx="3943">
                  <c:v>4.021213168</c:v>
                </c:pt>
                <c:pt idx="3944">
                  <c:v>-6.282900498</c:v>
                </c:pt>
                <c:pt idx="3945">
                  <c:v>0.528778663</c:v>
                </c:pt>
                <c:pt idx="3946">
                  <c:v>15.94847726</c:v>
                </c:pt>
                <c:pt idx="3947">
                  <c:v>4.466243564</c:v>
                </c:pt>
                <c:pt idx="3948">
                  <c:v>2.841794389</c:v>
                </c:pt>
                <c:pt idx="3949">
                  <c:v>9.435867359</c:v>
                </c:pt>
                <c:pt idx="3950">
                  <c:v>3.127865125</c:v>
                </c:pt>
                <c:pt idx="3951">
                  <c:v>-1.721619168</c:v>
                </c:pt>
                <c:pt idx="3952">
                  <c:v>5.457820701</c:v>
                </c:pt>
                <c:pt idx="3953">
                  <c:v>-5.034962572</c:v>
                </c:pt>
                <c:pt idx="3954">
                  <c:v>-2.914566356</c:v>
                </c:pt>
                <c:pt idx="3955">
                  <c:v>0.971521686</c:v>
                </c:pt>
                <c:pt idx="3956">
                  <c:v>0.050371707</c:v>
                </c:pt>
                <c:pt idx="3957">
                  <c:v>-6.408254313</c:v>
                </c:pt>
                <c:pt idx="3958">
                  <c:v>3.389311808</c:v>
                </c:pt>
                <c:pt idx="3959">
                  <c:v>-4.157994488</c:v>
                </c:pt>
                <c:pt idx="3960">
                  <c:v>-1.831653018</c:v>
                </c:pt>
                <c:pt idx="3961">
                  <c:v>-1.244181635</c:v>
                </c:pt>
                <c:pt idx="3962">
                  <c:v>4.904912038</c:v>
                </c:pt>
                <c:pt idx="3963">
                  <c:v>3.955762134</c:v>
                </c:pt>
                <c:pt idx="3964">
                  <c:v>3.975892367</c:v>
                </c:pt>
                <c:pt idx="3965">
                  <c:v>2.600750545</c:v>
                </c:pt>
                <c:pt idx="3966">
                  <c:v>0.60310806</c:v>
                </c:pt>
                <c:pt idx="3967">
                  <c:v>-15.08083209</c:v>
                </c:pt>
                <c:pt idx="3968">
                  <c:v>0.870007308</c:v>
                </c:pt>
                <c:pt idx="3969">
                  <c:v>5.894876164</c:v>
                </c:pt>
                <c:pt idx="3970">
                  <c:v>5.174008534</c:v>
                </c:pt>
                <c:pt idx="3971">
                  <c:v>-7.479334621</c:v>
                </c:pt>
                <c:pt idx="3972">
                  <c:v>3.50018513</c:v>
                </c:pt>
                <c:pt idx="3973">
                  <c:v>0.872165252</c:v>
                </c:pt>
                <c:pt idx="3974">
                  <c:v>3.619416565</c:v>
                </c:pt>
                <c:pt idx="3975">
                  <c:v>-3.283714446</c:v>
                </c:pt>
                <c:pt idx="3976">
                  <c:v>2.891708432</c:v>
                </c:pt>
                <c:pt idx="3977">
                  <c:v>0.790078876</c:v>
                </c:pt>
                <c:pt idx="3978">
                  <c:v>-0.537474556</c:v>
                </c:pt>
                <c:pt idx="3979">
                  <c:v>3.995023962</c:v>
                </c:pt>
                <c:pt idx="3980">
                  <c:v>4.186330276</c:v>
                </c:pt>
                <c:pt idx="3981">
                  <c:v>4.299988375</c:v>
                </c:pt>
                <c:pt idx="3982">
                  <c:v>2.570881524</c:v>
                </c:pt>
                <c:pt idx="3983">
                  <c:v>2.055492137</c:v>
                </c:pt>
                <c:pt idx="3984">
                  <c:v>-76.50708459</c:v>
                </c:pt>
                <c:pt idx="3985">
                  <c:v>-13.73739536</c:v>
                </c:pt>
                <c:pt idx="3986">
                  <c:v>3.704632014</c:v>
                </c:pt>
                <c:pt idx="3987">
                  <c:v>19.13186394</c:v>
                </c:pt>
                <c:pt idx="3988">
                  <c:v>-10.39996871</c:v>
                </c:pt>
                <c:pt idx="3989">
                  <c:v>-2.895120136</c:v>
                </c:pt>
                <c:pt idx="3990">
                  <c:v>5.50885311</c:v>
                </c:pt>
                <c:pt idx="3991">
                  <c:v>3.598847102</c:v>
                </c:pt>
                <c:pt idx="3992">
                  <c:v>-7.214345423</c:v>
                </c:pt>
                <c:pt idx="3993">
                  <c:v>5.759263946</c:v>
                </c:pt>
                <c:pt idx="3994">
                  <c:v>-4.044887123</c:v>
                </c:pt>
                <c:pt idx="3995">
                  <c:v>4.365453865</c:v>
                </c:pt>
                <c:pt idx="3996">
                  <c:v>15.891198</c:v>
                </c:pt>
                <c:pt idx="3997">
                  <c:v>9.755921849</c:v>
                </c:pt>
                <c:pt idx="3998">
                  <c:v>2.931215857</c:v>
                </c:pt>
                <c:pt idx="3999">
                  <c:v>-0.806757775</c:v>
                </c:pt>
                <c:pt idx="4000">
                  <c:v>16.8374326</c:v>
                </c:pt>
                <c:pt idx="4001">
                  <c:v>2.685102183</c:v>
                </c:pt>
                <c:pt idx="4002">
                  <c:v>2.792528682</c:v>
                </c:pt>
                <c:pt idx="4003">
                  <c:v>-5.851019958</c:v>
                </c:pt>
                <c:pt idx="4004">
                  <c:v>4.194797038</c:v>
                </c:pt>
                <c:pt idx="4005">
                  <c:v>-17.16430983</c:v>
                </c:pt>
                <c:pt idx="4006">
                  <c:v>-10.13560945</c:v>
                </c:pt>
                <c:pt idx="4007">
                  <c:v>5.321000238</c:v>
                </c:pt>
                <c:pt idx="4008">
                  <c:v>3.865966625</c:v>
                </c:pt>
                <c:pt idx="4009">
                  <c:v>-3.41870271</c:v>
                </c:pt>
                <c:pt idx="4010">
                  <c:v>2.241218959</c:v>
                </c:pt>
                <c:pt idx="4011">
                  <c:v>-9.599793659</c:v>
                </c:pt>
                <c:pt idx="4012">
                  <c:v>1.982445504</c:v>
                </c:pt>
                <c:pt idx="4013">
                  <c:v>-17.44083292</c:v>
                </c:pt>
                <c:pt idx="4014">
                  <c:v>0.723538367</c:v>
                </c:pt>
                <c:pt idx="4015">
                  <c:v>2.422578822</c:v>
                </c:pt>
                <c:pt idx="4016">
                  <c:v>1.423695479</c:v>
                </c:pt>
                <c:pt idx="4017">
                  <c:v>0.924487653</c:v>
                </c:pt>
                <c:pt idx="4018">
                  <c:v>23.89428565</c:v>
                </c:pt>
                <c:pt idx="4019">
                  <c:v>4.14681518</c:v>
                </c:pt>
                <c:pt idx="4020">
                  <c:v>2.213700467</c:v>
                </c:pt>
                <c:pt idx="4021">
                  <c:v>2.964982453</c:v>
                </c:pt>
                <c:pt idx="4022">
                  <c:v>5.472669446</c:v>
                </c:pt>
                <c:pt idx="4023">
                  <c:v>-9.64221414</c:v>
                </c:pt>
                <c:pt idx="4024">
                  <c:v>-6.073518561</c:v>
                </c:pt>
                <c:pt idx="4025">
                  <c:v>-22.91754973</c:v>
                </c:pt>
                <c:pt idx="4026">
                  <c:v>-16.57340991</c:v>
                </c:pt>
                <c:pt idx="4027">
                  <c:v>5.285957889</c:v>
                </c:pt>
                <c:pt idx="4028">
                  <c:v>-16.49622187</c:v>
                </c:pt>
                <c:pt idx="4029">
                  <c:v>3.768285278</c:v>
                </c:pt>
                <c:pt idx="4030">
                  <c:v>6.741545688</c:v>
                </c:pt>
                <c:pt idx="4031">
                  <c:v>-15.81002319</c:v>
                </c:pt>
                <c:pt idx="4032">
                  <c:v>4.444371816</c:v>
                </c:pt>
                <c:pt idx="4033">
                  <c:v>3.7697867</c:v>
                </c:pt>
                <c:pt idx="4034">
                  <c:v>1.626200137</c:v>
                </c:pt>
                <c:pt idx="4035">
                  <c:v>-6.774330721</c:v>
                </c:pt>
                <c:pt idx="4036">
                  <c:v>-0.640634501</c:v>
                </c:pt>
                <c:pt idx="4037">
                  <c:v>0.416548607</c:v>
                </c:pt>
                <c:pt idx="4038">
                  <c:v>4.355387494</c:v>
                </c:pt>
                <c:pt idx="4039">
                  <c:v>0.790384977</c:v>
                </c:pt>
                <c:pt idx="4040">
                  <c:v>2.887770882</c:v>
                </c:pt>
                <c:pt idx="4041">
                  <c:v>3.797885531</c:v>
                </c:pt>
                <c:pt idx="4042">
                  <c:v>4.389703891</c:v>
                </c:pt>
                <c:pt idx="4043">
                  <c:v>4.816083623</c:v>
                </c:pt>
                <c:pt idx="4044">
                  <c:v>-4.16748627</c:v>
                </c:pt>
                <c:pt idx="4045">
                  <c:v>-7.421036725</c:v>
                </c:pt>
                <c:pt idx="4046">
                  <c:v>3.231268135</c:v>
                </c:pt>
                <c:pt idx="4047">
                  <c:v>-3.205524632</c:v>
                </c:pt>
                <c:pt idx="4048">
                  <c:v>3.699320905</c:v>
                </c:pt>
                <c:pt idx="4049">
                  <c:v>-0.247396194</c:v>
                </c:pt>
                <c:pt idx="4050">
                  <c:v>3.217875138</c:v>
                </c:pt>
                <c:pt idx="4051">
                  <c:v>-0.620387858</c:v>
                </c:pt>
                <c:pt idx="4052">
                  <c:v>-1.169944715</c:v>
                </c:pt>
                <c:pt idx="4053">
                  <c:v>2.826036739</c:v>
                </c:pt>
                <c:pt idx="4054">
                  <c:v>-6.886575364</c:v>
                </c:pt>
                <c:pt idx="4055">
                  <c:v>7.634701594</c:v>
                </c:pt>
                <c:pt idx="4056">
                  <c:v>0.419388074</c:v>
                </c:pt>
                <c:pt idx="4057">
                  <c:v>11.55887663</c:v>
                </c:pt>
                <c:pt idx="4058">
                  <c:v>-6.849309631</c:v>
                </c:pt>
                <c:pt idx="4059">
                  <c:v>-0.494286769</c:v>
                </c:pt>
                <c:pt idx="4060">
                  <c:v>3.0460693</c:v>
                </c:pt>
                <c:pt idx="4061">
                  <c:v>5.589786059</c:v>
                </c:pt>
                <c:pt idx="4062">
                  <c:v>2.201609868</c:v>
                </c:pt>
                <c:pt idx="4063">
                  <c:v>2.694924784</c:v>
                </c:pt>
                <c:pt idx="4064">
                  <c:v>-1.873610522</c:v>
                </c:pt>
                <c:pt idx="4065">
                  <c:v>-0.074014232</c:v>
                </c:pt>
                <c:pt idx="4066">
                  <c:v>10.38771184</c:v>
                </c:pt>
                <c:pt idx="4067">
                  <c:v>3.24261855</c:v>
                </c:pt>
                <c:pt idx="4068">
                  <c:v>-1.399969342</c:v>
                </c:pt>
                <c:pt idx="4069">
                  <c:v>0.131949175</c:v>
                </c:pt>
                <c:pt idx="4070">
                  <c:v>2.804843002</c:v>
                </c:pt>
                <c:pt idx="4071">
                  <c:v>3.001169214</c:v>
                </c:pt>
                <c:pt idx="4072">
                  <c:v>2.499328607</c:v>
                </c:pt>
                <c:pt idx="4073">
                  <c:v>1.515577649</c:v>
                </c:pt>
                <c:pt idx="4074">
                  <c:v>-6.830279837</c:v>
                </c:pt>
                <c:pt idx="4075">
                  <c:v>19.05590481</c:v>
                </c:pt>
                <c:pt idx="4076">
                  <c:v>-5.226051465</c:v>
                </c:pt>
                <c:pt idx="4077">
                  <c:v>-15.21772082</c:v>
                </c:pt>
                <c:pt idx="4078">
                  <c:v>-0.152674295</c:v>
                </c:pt>
                <c:pt idx="4079">
                  <c:v>-6.903017935</c:v>
                </c:pt>
                <c:pt idx="4080">
                  <c:v>-31.82056752</c:v>
                </c:pt>
                <c:pt idx="4081">
                  <c:v>3.698900276</c:v>
                </c:pt>
                <c:pt idx="4082">
                  <c:v>9.130874546</c:v>
                </c:pt>
                <c:pt idx="4083">
                  <c:v>3.042600686</c:v>
                </c:pt>
                <c:pt idx="4084">
                  <c:v>-9.4009836</c:v>
                </c:pt>
                <c:pt idx="4085">
                  <c:v>0.225254269</c:v>
                </c:pt>
                <c:pt idx="4086">
                  <c:v>9.147388856</c:v>
                </c:pt>
                <c:pt idx="4087">
                  <c:v>-10.07154439</c:v>
                </c:pt>
                <c:pt idx="4088">
                  <c:v>-0.363943595</c:v>
                </c:pt>
                <c:pt idx="4089">
                  <c:v>2.076333779</c:v>
                </c:pt>
                <c:pt idx="4090">
                  <c:v>1.145883713</c:v>
                </c:pt>
                <c:pt idx="4091">
                  <c:v>1.7711789</c:v>
                </c:pt>
                <c:pt idx="4092">
                  <c:v>4.26097647</c:v>
                </c:pt>
                <c:pt idx="4093">
                  <c:v>4.801102748</c:v>
                </c:pt>
                <c:pt idx="4094">
                  <c:v>-10.46396684</c:v>
                </c:pt>
                <c:pt idx="4095">
                  <c:v>-5.224273197</c:v>
                </c:pt>
                <c:pt idx="4096">
                  <c:v>2.428706456</c:v>
                </c:pt>
                <c:pt idx="4097">
                  <c:v>10.92456752</c:v>
                </c:pt>
                <c:pt idx="4098">
                  <c:v>-8.088917597</c:v>
                </c:pt>
                <c:pt idx="4099">
                  <c:v>1.16137107</c:v>
                </c:pt>
                <c:pt idx="4100">
                  <c:v>-61.51818242</c:v>
                </c:pt>
                <c:pt idx="4101">
                  <c:v>-0.80171757</c:v>
                </c:pt>
                <c:pt idx="4102">
                  <c:v>1.847324894</c:v>
                </c:pt>
                <c:pt idx="4103">
                  <c:v>-4.331323403</c:v>
                </c:pt>
                <c:pt idx="4104">
                  <c:v>-9.130056488</c:v>
                </c:pt>
                <c:pt idx="4105">
                  <c:v>0.216871502</c:v>
                </c:pt>
                <c:pt idx="4106">
                  <c:v>-9.206009254</c:v>
                </c:pt>
                <c:pt idx="4107">
                  <c:v>-3.095300484</c:v>
                </c:pt>
                <c:pt idx="4108">
                  <c:v>0.856960693</c:v>
                </c:pt>
                <c:pt idx="4109">
                  <c:v>5.90116975</c:v>
                </c:pt>
                <c:pt idx="4110">
                  <c:v>-3.840482718</c:v>
                </c:pt>
                <c:pt idx="4111">
                  <c:v>3.624174074</c:v>
                </c:pt>
                <c:pt idx="4112">
                  <c:v>2.104935098</c:v>
                </c:pt>
                <c:pt idx="4113">
                  <c:v>-1.805570642</c:v>
                </c:pt>
                <c:pt idx="4114">
                  <c:v>-5.774779657</c:v>
                </c:pt>
                <c:pt idx="4115">
                  <c:v>2.228358642</c:v>
                </c:pt>
                <c:pt idx="4116">
                  <c:v>-5.330650718</c:v>
                </c:pt>
                <c:pt idx="4117">
                  <c:v>-0.17863441</c:v>
                </c:pt>
                <c:pt idx="4118">
                  <c:v>12.90505607</c:v>
                </c:pt>
                <c:pt idx="4119">
                  <c:v>-1.896608754</c:v>
                </c:pt>
                <c:pt idx="4120">
                  <c:v>-14.77022577</c:v>
                </c:pt>
                <c:pt idx="4121">
                  <c:v>19.47069298</c:v>
                </c:pt>
                <c:pt idx="4122">
                  <c:v>8.042145242</c:v>
                </c:pt>
                <c:pt idx="4123">
                  <c:v>2.895325721</c:v>
                </c:pt>
                <c:pt idx="4124">
                  <c:v>4.144712915</c:v>
                </c:pt>
                <c:pt idx="4125">
                  <c:v>0.810089148</c:v>
                </c:pt>
                <c:pt idx="4126">
                  <c:v>-2.522869612</c:v>
                </c:pt>
                <c:pt idx="4127">
                  <c:v>2.114947164</c:v>
                </c:pt>
                <c:pt idx="4128">
                  <c:v>1.177190747</c:v>
                </c:pt>
                <c:pt idx="4129">
                  <c:v>2.297760591</c:v>
                </c:pt>
                <c:pt idx="4130">
                  <c:v>3.119924888</c:v>
                </c:pt>
                <c:pt idx="4131">
                  <c:v>-17.99221677</c:v>
                </c:pt>
                <c:pt idx="4132">
                  <c:v>6.836148099</c:v>
                </c:pt>
                <c:pt idx="4133">
                  <c:v>3.631301008</c:v>
                </c:pt>
                <c:pt idx="4134">
                  <c:v>-1.168172643</c:v>
                </c:pt>
                <c:pt idx="4135">
                  <c:v>7.997459516</c:v>
                </c:pt>
                <c:pt idx="4136">
                  <c:v>3.165557103</c:v>
                </c:pt>
                <c:pt idx="4137">
                  <c:v>-17.54188791</c:v>
                </c:pt>
                <c:pt idx="4138">
                  <c:v>-18.20578873</c:v>
                </c:pt>
                <c:pt idx="4139">
                  <c:v>-6.477156029</c:v>
                </c:pt>
                <c:pt idx="4140">
                  <c:v>2.731124941</c:v>
                </c:pt>
                <c:pt idx="4141">
                  <c:v>-8.063296686</c:v>
                </c:pt>
                <c:pt idx="4142">
                  <c:v>3.703055498</c:v>
                </c:pt>
                <c:pt idx="4143">
                  <c:v>3.928153582</c:v>
                </c:pt>
                <c:pt idx="4144">
                  <c:v>-5.702012493</c:v>
                </c:pt>
                <c:pt idx="4145">
                  <c:v>2.607651201</c:v>
                </c:pt>
                <c:pt idx="4146">
                  <c:v>-1.849456932</c:v>
                </c:pt>
                <c:pt idx="4147">
                  <c:v>-2.762860297</c:v>
                </c:pt>
                <c:pt idx="4148">
                  <c:v>0.748232058</c:v>
                </c:pt>
                <c:pt idx="4149">
                  <c:v>4.62461729</c:v>
                </c:pt>
                <c:pt idx="4150">
                  <c:v>-1.650453175</c:v>
                </c:pt>
                <c:pt idx="4151">
                  <c:v>-37.53823575</c:v>
                </c:pt>
                <c:pt idx="4152">
                  <c:v>4.811805216</c:v>
                </c:pt>
                <c:pt idx="4153">
                  <c:v>-16.06253729</c:v>
                </c:pt>
                <c:pt idx="4154">
                  <c:v>-3.132258601</c:v>
                </c:pt>
                <c:pt idx="4155">
                  <c:v>3.704948455</c:v>
                </c:pt>
                <c:pt idx="4156">
                  <c:v>2.692920291</c:v>
                </c:pt>
                <c:pt idx="4157">
                  <c:v>0.806468737</c:v>
                </c:pt>
                <c:pt idx="4158">
                  <c:v>-18.69931931</c:v>
                </c:pt>
                <c:pt idx="4159">
                  <c:v>12.32232525</c:v>
                </c:pt>
                <c:pt idx="4160">
                  <c:v>2.633124101</c:v>
                </c:pt>
                <c:pt idx="4161">
                  <c:v>2.172921179</c:v>
                </c:pt>
                <c:pt idx="4162">
                  <c:v>0.352927036</c:v>
                </c:pt>
                <c:pt idx="4163">
                  <c:v>-16.23812967</c:v>
                </c:pt>
                <c:pt idx="4164">
                  <c:v>2.13306625</c:v>
                </c:pt>
                <c:pt idx="4165">
                  <c:v>-76.52234081</c:v>
                </c:pt>
                <c:pt idx="4166">
                  <c:v>-22.74461323</c:v>
                </c:pt>
                <c:pt idx="4167">
                  <c:v>18.90645065</c:v>
                </c:pt>
                <c:pt idx="4168">
                  <c:v>4.220076352</c:v>
                </c:pt>
                <c:pt idx="4169">
                  <c:v>2.570091451</c:v>
                </c:pt>
                <c:pt idx="4170">
                  <c:v>-3.254595453</c:v>
                </c:pt>
                <c:pt idx="4171">
                  <c:v>2.775792679</c:v>
                </c:pt>
                <c:pt idx="4172">
                  <c:v>-2.470317339</c:v>
                </c:pt>
                <c:pt idx="4173">
                  <c:v>2.869426829</c:v>
                </c:pt>
                <c:pt idx="4174">
                  <c:v>4.003904711</c:v>
                </c:pt>
                <c:pt idx="4175">
                  <c:v>-1.971254684</c:v>
                </c:pt>
                <c:pt idx="4176">
                  <c:v>1.028412163</c:v>
                </c:pt>
                <c:pt idx="4177">
                  <c:v>3.347065202</c:v>
                </c:pt>
                <c:pt idx="4178">
                  <c:v>3.473369486</c:v>
                </c:pt>
                <c:pt idx="4179">
                  <c:v>3.50738683</c:v>
                </c:pt>
                <c:pt idx="4180">
                  <c:v>-5.271365873</c:v>
                </c:pt>
                <c:pt idx="4181">
                  <c:v>3.914844625</c:v>
                </c:pt>
                <c:pt idx="4182">
                  <c:v>-14.22605072</c:v>
                </c:pt>
                <c:pt idx="4183">
                  <c:v>13.57960432</c:v>
                </c:pt>
                <c:pt idx="4184">
                  <c:v>2.798259319</c:v>
                </c:pt>
                <c:pt idx="4185">
                  <c:v>11.11044816</c:v>
                </c:pt>
                <c:pt idx="4186">
                  <c:v>0.463438965</c:v>
                </c:pt>
                <c:pt idx="4187">
                  <c:v>17.91413985</c:v>
                </c:pt>
                <c:pt idx="4188">
                  <c:v>-1.812391425</c:v>
                </c:pt>
                <c:pt idx="4189">
                  <c:v>-25.26549389</c:v>
                </c:pt>
                <c:pt idx="4190">
                  <c:v>5.505634945</c:v>
                </c:pt>
                <c:pt idx="4191">
                  <c:v>4.868841933</c:v>
                </c:pt>
                <c:pt idx="4192">
                  <c:v>4.164059518</c:v>
                </c:pt>
                <c:pt idx="4193">
                  <c:v>4.333618597</c:v>
                </c:pt>
                <c:pt idx="4194">
                  <c:v>20.10752662</c:v>
                </c:pt>
                <c:pt idx="4195">
                  <c:v>4.339472982</c:v>
                </c:pt>
                <c:pt idx="4196">
                  <c:v>-2.597090764</c:v>
                </c:pt>
                <c:pt idx="4197">
                  <c:v>-8.734458819</c:v>
                </c:pt>
                <c:pt idx="4198">
                  <c:v>-10.94234799</c:v>
                </c:pt>
                <c:pt idx="4199">
                  <c:v>-3.188244651</c:v>
                </c:pt>
                <c:pt idx="4200">
                  <c:v>2.566750857</c:v>
                </c:pt>
                <c:pt idx="4201">
                  <c:v>1.55835766</c:v>
                </c:pt>
                <c:pt idx="4202">
                  <c:v>4.31993739</c:v>
                </c:pt>
                <c:pt idx="4203">
                  <c:v>2.251548747</c:v>
                </c:pt>
                <c:pt idx="4204">
                  <c:v>-2.121477553</c:v>
                </c:pt>
                <c:pt idx="4205">
                  <c:v>-5.061985167</c:v>
                </c:pt>
                <c:pt idx="4206">
                  <c:v>3.030599185</c:v>
                </c:pt>
                <c:pt idx="4207">
                  <c:v>-5.168811447</c:v>
                </c:pt>
                <c:pt idx="4208">
                  <c:v>-40.74648537</c:v>
                </c:pt>
                <c:pt idx="4209">
                  <c:v>4.17022664</c:v>
                </c:pt>
                <c:pt idx="4210">
                  <c:v>-2.382260856</c:v>
                </c:pt>
                <c:pt idx="4211">
                  <c:v>-2.792599064</c:v>
                </c:pt>
                <c:pt idx="4212">
                  <c:v>-5.219380702</c:v>
                </c:pt>
                <c:pt idx="4213">
                  <c:v>3.961402076</c:v>
                </c:pt>
                <c:pt idx="4214">
                  <c:v>-2.181778979</c:v>
                </c:pt>
                <c:pt idx="4215">
                  <c:v>-2.271584892</c:v>
                </c:pt>
                <c:pt idx="4216">
                  <c:v>3.470547795</c:v>
                </c:pt>
                <c:pt idx="4217">
                  <c:v>6.003812583</c:v>
                </c:pt>
                <c:pt idx="4218">
                  <c:v>2.012374979</c:v>
                </c:pt>
                <c:pt idx="4219">
                  <c:v>5.542829002</c:v>
                </c:pt>
                <c:pt idx="4220">
                  <c:v>6.413719682</c:v>
                </c:pt>
                <c:pt idx="4221">
                  <c:v>3.125443757</c:v>
                </c:pt>
                <c:pt idx="4222">
                  <c:v>10.87020654</c:v>
                </c:pt>
                <c:pt idx="4223">
                  <c:v>2.971795098</c:v>
                </c:pt>
                <c:pt idx="4224">
                  <c:v>4.327366396</c:v>
                </c:pt>
                <c:pt idx="4225">
                  <c:v>5.891570399</c:v>
                </c:pt>
                <c:pt idx="4226">
                  <c:v>2.868169629</c:v>
                </c:pt>
                <c:pt idx="4227">
                  <c:v>-2.355256442</c:v>
                </c:pt>
                <c:pt idx="4228">
                  <c:v>2.267144205</c:v>
                </c:pt>
                <c:pt idx="4229">
                  <c:v>2.913891614</c:v>
                </c:pt>
                <c:pt idx="4230">
                  <c:v>9.715489123</c:v>
                </c:pt>
                <c:pt idx="4231">
                  <c:v>0.899813381</c:v>
                </c:pt>
                <c:pt idx="4232">
                  <c:v>3.997520852</c:v>
                </c:pt>
                <c:pt idx="4233">
                  <c:v>2.45011093</c:v>
                </c:pt>
                <c:pt idx="4234">
                  <c:v>2.850077287</c:v>
                </c:pt>
                <c:pt idx="4235">
                  <c:v>-1.872000978</c:v>
                </c:pt>
                <c:pt idx="4236">
                  <c:v>1.213558463</c:v>
                </c:pt>
                <c:pt idx="4237">
                  <c:v>3.488390652</c:v>
                </c:pt>
                <c:pt idx="4238">
                  <c:v>20.59410121</c:v>
                </c:pt>
                <c:pt idx="4239">
                  <c:v>2.325745773</c:v>
                </c:pt>
                <c:pt idx="4240">
                  <c:v>8.802836804</c:v>
                </c:pt>
                <c:pt idx="4241">
                  <c:v>11.29880693</c:v>
                </c:pt>
                <c:pt idx="4242">
                  <c:v>-1.31003763</c:v>
                </c:pt>
                <c:pt idx="4243">
                  <c:v>2.336865198</c:v>
                </c:pt>
                <c:pt idx="4244">
                  <c:v>2.756038528</c:v>
                </c:pt>
                <c:pt idx="4245">
                  <c:v>-0.957309735</c:v>
                </c:pt>
                <c:pt idx="4246">
                  <c:v>0.736159049</c:v>
                </c:pt>
                <c:pt idx="4247">
                  <c:v>-2.59065641</c:v>
                </c:pt>
                <c:pt idx="4248">
                  <c:v>2.924027986</c:v>
                </c:pt>
                <c:pt idx="4249">
                  <c:v>-17.38213107</c:v>
                </c:pt>
                <c:pt idx="4250">
                  <c:v>7.431087276</c:v>
                </c:pt>
                <c:pt idx="4251">
                  <c:v>-0.2339888</c:v>
                </c:pt>
                <c:pt idx="4252">
                  <c:v>-7.724988678</c:v>
                </c:pt>
                <c:pt idx="4253">
                  <c:v>2.429728661</c:v>
                </c:pt>
                <c:pt idx="4254">
                  <c:v>-2.998010215</c:v>
                </c:pt>
                <c:pt idx="4255">
                  <c:v>-0.785226118</c:v>
                </c:pt>
                <c:pt idx="4256">
                  <c:v>16.71253654</c:v>
                </c:pt>
                <c:pt idx="4257">
                  <c:v>-7.742553857</c:v>
                </c:pt>
                <c:pt idx="4258">
                  <c:v>-21.69172097</c:v>
                </c:pt>
                <c:pt idx="4259">
                  <c:v>0.614628295</c:v>
                </c:pt>
                <c:pt idx="4260">
                  <c:v>-15.07514498</c:v>
                </c:pt>
                <c:pt idx="4261">
                  <c:v>2.575829178</c:v>
                </c:pt>
                <c:pt idx="4262">
                  <c:v>2.581902308</c:v>
                </c:pt>
                <c:pt idx="4263">
                  <c:v>3.438403861</c:v>
                </c:pt>
                <c:pt idx="4264">
                  <c:v>5.778365645</c:v>
                </c:pt>
                <c:pt idx="4265">
                  <c:v>19.03949262</c:v>
                </c:pt>
                <c:pt idx="4266">
                  <c:v>2.715632974</c:v>
                </c:pt>
                <c:pt idx="4267">
                  <c:v>18.71829307</c:v>
                </c:pt>
                <c:pt idx="4268">
                  <c:v>2.971078373</c:v>
                </c:pt>
                <c:pt idx="4269">
                  <c:v>-0.882419429</c:v>
                </c:pt>
                <c:pt idx="4270">
                  <c:v>-8.061162338</c:v>
                </c:pt>
                <c:pt idx="4271">
                  <c:v>2.90164994</c:v>
                </c:pt>
                <c:pt idx="4272">
                  <c:v>-0.133852778</c:v>
                </c:pt>
                <c:pt idx="4273">
                  <c:v>4.372317058</c:v>
                </c:pt>
                <c:pt idx="4274">
                  <c:v>2.282944252</c:v>
                </c:pt>
                <c:pt idx="4275">
                  <c:v>12.75749551</c:v>
                </c:pt>
                <c:pt idx="4276">
                  <c:v>1.592693431</c:v>
                </c:pt>
                <c:pt idx="4277">
                  <c:v>5.079021625</c:v>
                </c:pt>
                <c:pt idx="4278">
                  <c:v>5.919346433</c:v>
                </c:pt>
                <c:pt idx="4279">
                  <c:v>21.630744</c:v>
                </c:pt>
                <c:pt idx="4280">
                  <c:v>3.688619199</c:v>
                </c:pt>
                <c:pt idx="4281">
                  <c:v>4.475286155</c:v>
                </c:pt>
                <c:pt idx="4282">
                  <c:v>4.098790627</c:v>
                </c:pt>
                <c:pt idx="4283">
                  <c:v>4.303910745</c:v>
                </c:pt>
                <c:pt idx="4284">
                  <c:v>4.137485215</c:v>
                </c:pt>
                <c:pt idx="4285">
                  <c:v>2.464288454</c:v>
                </c:pt>
                <c:pt idx="4286">
                  <c:v>-1.416915306</c:v>
                </c:pt>
                <c:pt idx="4287">
                  <c:v>-8.582609662</c:v>
                </c:pt>
                <c:pt idx="4288">
                  <c:v>2.918584282</c:v>
                </c:pt>
                <c:pt idx="4289">
                  <c:v>4.209291088</c:v>
                </c:pt>
                <c:pt idx="4290">
                  <c:v>11.6458474</c:v>
                </c:pt>
                <c:pt idx="4291">
                  <c:v>10.19669805</c:v>
                </c:pt>
                <c:pt idx="4292">
                  <c:v>3.263748945</c:v>
                </c:pt>
                <c:pt idx="4293">
                  <c:v>-2.679482356</c:v>
                </c:pt>
                <c:pt idx="4294">
                  <c:v>3.509724432</c:v>
                </c:pt>
                <c:pt idx="4295">
                  <c:v>2.460877687</c:v>
                </c:pt>
                <c:pt idx="4296">
                  <c:v>-2.547888899</c:v>
                </c:pt>
                <c:pt idx="4297">
                  <c:v>2.924389836</c:v>
                </c:pt>
                <c:pt idx="4298">
                  <c:v>-3.714874163</c:v>
                </c:pt>
                <c:pt idx="4299">
                  <c:v>4.203726637</c:v>
                </c:pt>
                <c:pt idx="4300">
                  <c:v>17.67538023</c:v>
                </c:pt>
                <c:pt idx="4301">
                  <c:v>3.368123687</c:v>
                </c:pt>
                <c:pt idx="4302">
                  <c:v>2.94167015</c:v>
                </c:pt>
                <c:pt idx="4303">
                  <c:v>2.418432451</c:v>
                </c:pt>
                <c:pt idx="4304">
                  <c:v>2.210776642</c:v>
                </c:pt>
                <c:pt idx="4305">
                  <c:v>2.259802871</c:v>
                </c:pt>
                <c:pt idx="4306">
                  <c:v>2.804543703</c:v>
                </c:pt>
                <c:pt idx="4307">
                  <c:v>2.182128787</c:v>
                </c:pt>
                <c:pt idx="4308">
                  <c:v>-15.58876088</c:v>
                </c:pt>
                <c:pt idx="4309">
                  <c:v>4.802876318</c:v>
                </c:pt>
                <c:pt idx="4310">
                  <c:v>-16.03803927</c:v>
                </c:pt>
                <c:pt idx="4311">
                  <c:v>18.29725901</c:v>
                </c:pt>
                <c:pt idx="4312">
                  <c:v>2.21584542</c:v>
                </c:pt>
                <c:pt idx="4313">
                  <c:v>2.7746654</c:v>
                </c:pt>
                <c:pt idx="4314">
                  <c:v>4.115693145</c:v>
                </c:pt>
                <c:pt idx="4315">
                  <c:v>4.280213646</c:v>
                </c:pt>
                <c:pt idx="4316">
                  <c:v>-2.803063221</c:v>
                </c:pt>
                <c:pt idx="4317">
                  <c:v>4.177075647</c:v>
                </c:pt>
                <c:pt idx="4318">
                  <c:v>4.380987666</c:v>
                </c:pt>
                <c:pt idx="4319">
                  <c:v>2.318532272</c:v>
                </c:pt>
                <c:pt idx="4320">
                  <c:v>17.40610289</c:v>
                </c:pt>
                <c:pt idx="4321">
                  <c:v>-14.21755095</c:v>
                </c:pt>
                <c:pt idx="4322">
                  <c:v>2.226718656</c:v>
                </c:pt>
                <c:pt idx="4323">
                  <c:v>-44.98829449</c:v>
                </c:pt>
                <c:pt idx="4324">
                  <c:v>2.975723236</c:v>
                </c:pt>
                <c:pt idx="4325">
                  <c:v>-25.44213927</c:v>
                </c:pt>
                <c:pt idx="4326">
                  <c:v>10.61967287</c:v>
                </c:pt>
                <c:pt idx="4327">
                  <c:v>3.595313089</c:v>
                </c:pt>
                <c:pt idx="4328">
                  <c:v>0.555723926</c:v>
                </c:pt>
                <c:pt idx="4329">
                  <c:v>-16.93256316</c:v>
                </c:pt>
                <c:pt idx="4330">
                  <c:v>3.735017894</c:v>
                </c:pt>
                <c:pt idx="4331">
                  <c:v>3.905706602</c:v>
                </c:pt>
                <c:pt idx="4332">
                  <c:v>-0.73421666</c:v>
                </c:pt>
                <c:pt idx="4333">
                  <c:v>-0.145350634</c:v>
                </c:pt>
                <c:pt idx="4334">
                  <c:v>0.485283741</c:v>
                </c:pt>
                <c:pt idx="4335">
                  <c:v>-0.119949804</c:v>
                </c:pt>
                <c:pt idx="4336">
                  <c:v>0.233989717</c:v>
                </c:pt>
                <c:pt idx="4337">
                  <c:v>-0.359147024</c:v>
                </c:pt>
                <c:pt idx="4338">
                  <c:v>1.181113745</c:v>
                </c:pt>
                <c:pt idx="4339">
                  <c:v>2.13652438</c:v>
                </c:pt>
                <c:pt idx="4340">
                  <c:v>-0.465530842</c:v>
                </c:pt>
                <c:pt idx="4341">
                  <c:v>-2.145779485</c:v>
                </c:pt>
                <c:pt idx="4342">
                  <c:v>0.530002436</c:v>
                </c:pt>
                <c:pt idx="4343">
                  <c:v>-2.470344754</c:v>
                </c:pt>
                <c:pt idx="4344">
                  <c:v>2.408996915</c:v>
                </c:pt>
                <c:pt idx="4345">
                  <c:v>2.066871099</c:v>
                </c:pt>
                <c:pt idx="4346">
                  <c:v>3.033819817</c:v>
                </c:pt>
                <c:pt idx="4347">
                  <c:v>5.843301371</c:v>
                </c:pt>
                <c:pt idx="4348">
                  <c:v>4.384332181</c:v>
                </c:pt>
                <c:pt idx="4349">
                  <c:v>1.098502167</c:v>
                </c:pt>
                <c:pt idx="4350">
                  <c:v>4.615480264</c:v>
                </c:pt>
                <c:pt idx="4351">
                  <c:v>7.260262736</c:v>
                </c:pt>
                <c:pt idx="4352">
                  <c:v>2.44280359</c:v>
                </c:pt>
                <c:pt idx="4353">
                  <c:v>1.907999349</c:v>
                </c:pt>
                <c:pt idx="4354">
                  <c:v>3.090036732</c:v>
                </c:pt>
                <c:pt idx="4355">
                  <c:v>1.82173577</c:v>
                </c:pt>
                <c:pt idx="4356">
                  <c:v>0.158479054</c:v>
                </c:pt>
                <c:pt idx="4357">
                  <c:v>0.233988059</c:v>
                </c:pt>
                <c:pt idx="4358">
                  <c:v>0.223689723</c:v>
                </c:pt>
                <c:pt idx="4359">
                  <c:v>-1.913018142</c:v>
                </c:pt>
                <c:pt idx="4360">
                  <c:v>11.99549338</c:v>
                </c:pt>
                <c:pt idx="4361">
                  <c:v>3.00412357</c:v>
                </c:pt>
                <c:pt idx="4362">
                  <c:v>-0.718043815</c:v>
                </c:pt>
                <c:pt idx="4363">
                  <c:v>3.1471507</c:v>
                </c:pt>
                <c:pt idx="4364">
                  <c:v>-1.119907763</c:v>
                </c:pt>
                <c:pt idx="4365">
                  <c:v>2.197041794</c:v>
                </c:pt>
                <c:pt idx="4366">
                  <c:v>1.255523157</c:v>
                </c:pt>
                <c:pt idx="4367">
                  <c:v>-8.696737644</c:v>
                </c:pt>
                <c:pt idx="4368">
                  <c:v>4.985735373</c:v>
                </c:pt>
                <c:pt idx="4369">
                  <c:v>0.080024351</c:v>
                </c:pt>
                <c:pt idx="4370">
                  <c:v>4.823122431</c:v>
                </c:pt>
                <c:pt idx="4371">
                  <c:v>-2.77930789</c:v>
                </c:pt>
                <c:pt idx="4372">
                  <c:v>6.189915348</c:v>
                </c:pt>
                <c:pt idx="4373">
                  <c:v>2.537969209</c:v>
                </c:pt>
                <c:pt idx="4374">
                  <c:v>2.189306885</c:v>
                </c:pt>
                <c:pt idx="4375">
                  <c:v>1.306785999</c:v>
                </c:pt>
                <c:pt idx="4376">
                  <c:v>-2.034688709</c:v>
                </c:pt>
                <c:pt idx="4377">
                  <c:v>0.37699671</c:v>
                </c:pt>
                <c:pt idx="4378">
                  <c:v>0.109729525</c:v>
                </c:pt>
                <c:pt idx="4379">
                  <c:v>1.304386771</c:v>
                </c:pt>
                <c:pt idx="4380">
                  <c:v>-4.034660693</c:v>
                </c:pt>
                <c:pt idx="4381">
                  <c:v>-0.651535924</c:v>
                </c:pt>
                <c:pt idx="4382">
                  <c:v>18.96533019</c:v>
                </c:pt>
                <c:pt idx="4383">
                  <c:v>1.396015607</c:v>
                </c:pt>
                <c:pt idx="4384">
                  <c:v>-2.881930009</c:v>
                </c:pt>
                <c:pt idx="4385">
                  <c:v>-0.57106572</c:v>
                </c:pt>
                <c:pt idx="4386">
                  <c:v>2.086180848</c:v>
                </c:pt>
                <c:pt idx="4387">
                  <c:v>-4.190875106</c:v>
                </c:pt>
                <c:pt idx="4388">
                  <c:v>-0.04373906</c:v>
                </c:pt>
                <c:pt idx="4389">
                  <c:v>2.069537998</c:v>
                </c:pt>
                <c:pt idx="4390">
                  <c:v>0.846338773</c:v>
                </c:pt>
                <c:pt idx="4391">
                  <c:v>0.445619286</c:v>
                </c:pt>
                <c:pt idx="4392">
                  <c:v>9.909215117</c:v>
                </c:pt>
                <c:pt idx="4393">
                  <c:v>-1.076294769</c:v>
                </c:pt>
                <c:pt idx="4394">
                  <c:v>-8.469103461</c:v>
                </c:pt>
                <c:pt idx="4395">
                  <c:v>-4.901697502</c:v>
                </c:pt>
                <c:pt idx="4396">
                  <c:v>0.859250175</c:v>
                </c:pt>
                <c:pt idx="4397">
                  <c:v>-7.586982067</c:v>
                </c:pt>
                <c:pt idx="4398">
                  <c:v>5.631007691</c:v>
                </c:pt>
                <c:pt idx="4399">
                  <c:v>2.57167601</c:v>
                </c:pt>
                <c:pt idx="4400">
                  <c:v>2.073071646</c:v>
                </c:pt>
                <c:pt idx="4401">
                  <c:v>-28.84882185</c:v>
                </c:pt>
                <c:pt idx="4402">
                  <c:v>4.0343501</c:v>
                </c:pt>
                <c:pt idx="4403">
                  <c:v>1.473748477</c:v>
                </c:pt>
                <c:pt idx="4404">
                  <c:v>-3.060181344</c:v>
                </c:pt>
                <c:pt idx="4405">
                  <c:v>-3.024744537</c:v>
                </c:pt>
                <c:pt idx="4406">
                  <c:v>4.451311267</c:v>
                </c:pt>
                <c:pt idx="4407">
                  <c:v>-3.814982747</c:v>
                </c:pt>
                <c:pt idx="4408">
                  <c:v>9.865405754</c:v>
                </c:pt>
                <c:pt idx="4409">
                  <c:v>2.077823861</c:v>
                </c:pt>
                <c:pt idx="4410">
                  <c:v>-2.555352996</c:v>
                </c:pt>
                <c:pt idx="4411">
                  <c:v>5.971765206</c:v>
                </c:pt>
                <c:pt idx="4412">
                  <c:v>-2.284529067</c:v>
                </c:pt>
                <c:pt idx="4413">
                  <c:v>2.974764134</c:v>
                </c:pt>
                <c:pt idx="4414">
                  <c:v>4.669063829</c:v>
                </c:pt>
                <c:pt idx="4415">
                  <c:v>-1.458450885</c:v>
                </c:pt>
                <c:pt idx="4416">
                  <c:v>6.687773884</c:v>
                </c:pt>
                <c:pt idx="4417">
                  <c:v>0.932854185</c:v>
                </c:pt>
                <c:pt idx="4418">
                  <c:v>-1.919018225</c:v>
                </c:pt>
                <c:pt idx="4419">
                  <c:v>2.180974107</c:v>
                </c:pt>
                <c:pt idx="4420">
                  <c:v>2.869913693</c:v>
                </c:pt>
                <c:pt idx="4421">
                  <c:v>4.426446819</c:v>
                </c:pt>
                <c:pt idx="4422">
                  <c:v>-5.642771168</c:v>
                </c:pt>
                <c:pt idx="4423">
                  <c:v>-1.231933485</c:v>
                </c:pt>
                <c:pt idx="4424">
                  <c:v>2.29844277</c:v>
                </c:pt>
                <c:pt idx="4425">
                  <c:v>-0.562565839</c:v>
                </c:pt>
                <c:pt idx="4426">
                  <c:v>1.507342773</c:v>
                </c:pt>
                <c:pt idx="4427">
                  <c:v>2.024022812</c:v>
                </c:pt>
                <c:pt idx="4428">
                  <c:v>4.541121171</c:v>
                </c:pt>
                <c:pt idx="4429">
                  <c:v>-3.518374783</c:v>
                </c:pt>
                <c:pt idx="4430">
                  <c:v>6.449698303</c:v>
                </c:pt>
                <c:pt idx="4431">
                  <c:v>6.525942664</c:v>
                </c:pt>
                <c:pt idx="4432">
                  <c:v>2.286571948</c:v>
                </c:pt>
                <c:pt idx="4433">
                  <c:v>1.846548283</c:v>
                </c:pt>
                <c:pt idx="4434">
                  <c:v>1.379424339</c:v>
                </c:pt>
                <c:pt idx="4435">
                  <c:v>-2.624536471</c:v>
                </c:pt>
                <c:pt idx="4436">
                  <c:v>-0.239128864</c:v>
                </c:pt>
                <c:pt idx="4437">
                  <c:v>2.241175393</c:v>
                </c:pt>
                <c:pt idx="4438">
                  <c:v>3.108845316</c:v>
                </c:pt>
                <c:pt idx="4439">
                  <c:v>9.134880947</c:v>
                </c:pt>
                <c:pt idx="4440">
                  <c:v>6.927976957</c:v>
                </c:pt>
                <c:pt idx="4441">
                  <c:v>2.158681199</c:v>
                </c:pt>
                <c:pt idx="4442">
                  <c:v>6.737626069</c:v>
                </c:pt>
                <c:pt idx="4443">
                  <c:v>3.031597859</c:v>
                </c:pt>
                <c:pt idx="4444">
                  <c:v>3.400825966</c:v>
                </c:pt>
                <c:pt idx="4445">
                  <c:v>1.467315757</c:v>
                </c:pt>
                <c:pt idx="4446">
                  <c:v>-1.26596066</c:v>
                </c:pt>
                <c:pt idx="4447">
                  <c:v>-1.208747775</c:v>
                </c:pt>
                <c:pt idx="4448">
                  <c:v>5.02416084</c:v>
                </c:pt>
                <c:pt idx="4449">
                  <c:v>-2.642771096</c:v>
                </c:pt>
                <c:pt idx="4450">
                  <c:v>1.830459547</c:v>
                </c:pt>
                <c:pt idx="4451">
                  <c:v>1.601343118</c:v>
                </c:pt>
                <c:pt idx="4452">
                  <c:v>-4.443845146</c:v>
                </c:pt>
                <c:pt idx="4453">
                  <c:v>2.211837032</c:v>
                </c:pt>
                <c:pt idx="4454">
                  <c:v>3.847958809</c:v>
                </c:pt>
                <c:pt idx="4455">
                  <c:v>6.536512139</c:v>
                </c:pt>
                <c:pt idx="4456">
                  <c:v>1.724595859</c:v>
                </c:pt>
                <c:pt idx="4457">
                  <c:v>0.746672835</c:v>
                </c:pt>
                <c:pt idx="4458">
                  <c:v>0.127556555</c:v>
                </c:pt>
                <c:pt idx="4459">
                  <c:v>0.421359998</c:v>
                </c:pt>
                <c:pt idx="4460">
                  <c:v>-0.478881065</c:v>
                </c:pt>
                <c:pt idx="4461">
                  <c:v>-3.664189352</c:v>
                </c:pt>
                <c:pt idx="4462">
                  <c:v>-2.6489608</c:v>
                </c:pt>
                <c:pt idx="4463">
                  <c:v>2.273698197</c:v>
                </c:pt>
                <c:pt idx="4464">
                  <c:v>-0.120912219</c:v>
                </c:pt>
                <c:pt idx="4465">
                  <c:v>-0.683834664</c:v>
                </c:pt>
                <c:pt idx="4466">
                  <c:v>-5.807945413</c:v>
                </c:pt>
                <c:pt idx="4467">
                  <c:v>-0.719074984</c:v>
                </c:pt>
                <c:pt idx="4468">
                  <c:v>2.770856111</c:v>
                </c:pt>
                <c:pt idx="4469">
                  <c:v>5.88286924</c:v>
                </c:pt>
                <c:pt idx="4470">
                  <c:v>9.25343296</c:v>
                </c:pt>
                <c:pt idx="4471">
                  <c:v>-1.373218285</c:v>
                </c:pt>
                <c:pt idx="4472">
                  <c:v>-2.835402903</c:v>
                </c:pt>
                <c:pt idx="4473">
                  <c:v>-2.152992722</c:v>
                </c:pt>
                <c:pt idx="4474">
                  <c:v>1.988180855</c:v>
                </c:pt>
                <c:pt idx="4475">
                  <c:v>-2.657706699</c:v>
                </c:pt>
                <c:pt idx="4476">
                  <c:v>1.077293608</c:v>
                </c:pt>
                <c:pt idx="4477">
                  <c:v>-3.900419645</c:v>
                </c:pt>
                <c:pt idx="4478">
                  <c:v>-2.767014272</c:v>
                </c:pt>
                <c:pt idx="4479">
                  <c:v>3.07948331</c:v>
                </c:pt>
                <c:pt idx="4480">
                  <c:v>8.602891589</c:v>
                </c:pt>
                <c:pt idx="4481">
                  <c:v>-2.949165626</c:v>
                </c:pt>
                <c:pt idx="4482">
                  <c:v>8.254169226</c:v>
                </c:pt>
                <c:pt idx="4483">
                  <c:v>2.315879282</c:v>
                </c:pt>
                <c:pt idx="4484">
                  <c:v>1.395151489</c:v>
                </c:pt>
                <c:pt idx="4485">
                  <c:v>-5.634039423</c:v>
                </c:pt>
                <c:pt idx="4486">
                  <c:v>-1.078983387</c:v>
                </c:pt>
                <c:pt idx="4487">
                  <c:v>3.850368601</c:v>
                </c:pt>
                <c:pt idx="4488">
                  <c:v>0.565770045</c:v>
                </c:pt>
                <c:pt idx="4489">
                  <c:v>-3.353113073</c:v>
                </c:pt>
                <c:pt idx="4490">
                  <c:v>-3.2985804</c:v>
                </c:pt>
                <c:pt idx="4491">
                  <c:v>1.67663248</c:v>
                </c:pt>
                <c:pt idx="4492">
                  <c:v>-4.907234785</c:v>
                </c:pt>
                <c:pt idx="4493">
                  <c:v>-4.389993967</c:v>
                </c:pt>
                <c:pt idx="4494">
                  <c:v>-3.820440578</c:v>
                </c:pt>
                <c:pt idx="4495">
                  <c:v>-8.556869536</c:v>
                </c:pt>
                <c:pt idx="4496">
                  <c:v>1.432698414</c:v>
                </c:pt>
                <c:pt idx="4497">
                  <c:v>5.822611235</c:v>
                </c:pt>
                <c:pt idx="4498">
                  <c:v>-0.634743126</c:v>
                </c:pt>
                <c:pt idx="4499">
                  <c:v>6.055223159</c:v>
                </c:pt>
                <c:pt idx="4500">
                  <c:v>3.685745502</c:v>
                </c:pt>
                <c:pt idx="4501">
                  <c:v>2.023294602</c:v>
                </c:pt>
                <c:pt idx="4502">
                  <c:v>3.572347682</c:v>
                </c:pt>
                <c:pt idx="4503">
                  <c:v>3.793393557</c:v>
                </c:pt>
                <c:pt idx="4504">
                  <c:v>0.646027924</c:v>
                </c:pt>
                <c:pt idx="4505">
                  <c:v>-0.353972768</c:v>
                </c:pt>
                <c:pt idx="4506">
                  <c:v>-0.730338593</c:v>
                </c:pt>
                <c:pt idx="4507">
                  <c:v>2.38682486</c:v>
                </c:pt>
                <c:pt idx="4508">
                  <c:v>2.6877439</c:v>
                </c:pt>
                <c:pt idx="4509">
                  <c:v>2.975026425</c:v>
                </c:pt>
                <c:pt idx="4510">
                  <c:v>0.745077759</c:v>
                </c:pt>
                <c:pt idx="4511">
                  <c:v>1.43049304</c:v>
                </c:pt>
                <c:pt idx="4512">
                  <c:v>2.425184226</c:v>
                </c:pt>
                <c:pt idx="4513">
                  <c:v>7.356379485</c:v>
                </c:pt>
                <c:pt idx="4514">
                  <c:v>5.969258328</c:v>
                </c:pt>
                <c:pt idx="4515">
                  <c:v>8.359875291</c:v>
                </c:pt>
                <c:pt idx="4516">
                  <c:v>1.21087183</c:v>
                </c:pt>
                <c:pt idx="4517">
                  <c:v>2.378693717</c:v>
                </c:pt>
                <c:pt idx="4518">
                  <c:v>-0.962555094</c:v>
                </c:pt>
                <c:pt idx="4519">
                  <c:v>5.912716948</c:v>
                </c:pt>
                <c:pt idx="4520">
                  <c:v>-0.033779861</c:v>
                </c:pt>
                <c:pt idx="4521">
                  <c:v>-6.045885105</c:v>
                </c:pt>
                <c:pt idx="4522">
                  <c:v>1.202111669</c:v>
                </c:pt>
                <c:pt idx="4523">
                  <c:v>-0.507415035</c:v>
                </c:pt>
                <c:pt idx="4524">
                  <c:v>-18.11634075</c:v>
                </c:pt>
                <c:pt idx="4525">
                  <c:v>0.053641825</c:v>
                </c:pt>
                <c:pt idx="4526">
                  <c:v>2.279591815</c:v>
                </c:pt>
                <c:pt idx="4527">
                  <c:v>-2.825292977</c:v>
                </c:pt>
                <c:pt idx="4528">
                  <c:v>-4.871034814</c:v>
                </c:pt>
                <c:pt idx="4529">
                  <c:v>2.784202193</c:v>
                </c:pt>
                <c:pt idx="4530">
                  <c:v>-7.393267338</c:v>
                </c:pt>
                <c:pt idx="4531">
                  <c:v>-4.462445132</c:v>
                </c:pt>
                <c:pt idx="4532">
                  <c:v>0.800780565</c:v>
                </c:pt>
                <c:pt idx="4533">
                  <c:v>1.175901727</c:v>
                </c:pt>
                <c:pt idx="4534">
                  <c:v>2.373546409</c:v>
                </c:pt>
                <c:pt idx="4535">
                  <c:v>1.46506651</c:v>
                </c:pt>
                <c:pt idx="4536">
                  <c:v>2.303011339</c:v>
                </c:pt>
                <c:pt idx="4537">
                  <c:v>0.092330869</c:v>
                </c:pt>
                <c:pt idx="4538">
                  <c:v>-0.362838945</c:v>
                </c:pt>
                <c:pt idx="4539">
                  <c:v>0.119678108</c:v>
                </c:pt>
                <c:pt idx="4540">
                  <c:v>1.158472721</c:v>
                </c:pt>
                <c:pt idx="4541">
                  <c:v>8.149170777</c:v>
                </c:pt>
                <c:pt idx="4542">
                  <c:v>0.374600831</c:v>
                </c:pt>
                <c:pt idx="4543">
                  <c:v>-0.559222359</c:v>
                </c:pt>
                <c:pt idx="4544">
                  <c:v>2.023305481</c:v>
                </c:pt>
                <c:pt idx="4545">
                  <c:v>4.135440282</c:v>
                </c:pt>
                <c:pt idx="4546">
                  <c:v>2.824385763</c:v>
                </c:pt>
                <c:pt idx="4547">
                  <c:v>2.649630395</c:v>
                </c:pt>
                <c:pt idx="4548">
                  <c:v>9.718306775</c:v>
                </c:pt>
                <c:pt idx="4549">
                  <c:v>-5.003462391</c:v>
                </c:pt>
                <c:pt idx="4550">
                  <c:v>9.266591562</c:v>
                </c:pt>
                <c:pt idx="4551">
                  <c:v>-3.650394754</c:v>
                </c:pt>
                <c:pt idx="4552">
                  <c:v>1.453574152</c:v>
                </c:pt>
                <c:pt idx="4553">
                  <c:v>6.489940571</c:v>
                </c:pt>
                <c:pt idx="4554">
                  <c:v>0.47203638</c:v>
                </c:pt>
                <c:pt idx="4555">
                  <c:v>2.471855422</c:v>
                </c:pt>
                <c:pt idx="4556">
                  <c:v>5.499008365</c:v>
                </c:pt>
                <c:pt idx="4557">
                  <c:v>2.788143089</c:v>
                </c:pt>
                <c:pt idx="4558">
                  <c:v>5.514577155</c:v>
                </c:pt>
                <c:pt idx="4559">
                  <c:v>3.151546528</c:v>
                </c:pt>
                <c:pt idx="4560">
                  <c:v>-2.449173103</c:v>
                </c:pt>
                <c:pt idx="4561">
                  <c:v>2.30272627</c:v>
                </c:pt>
                <c:pt idx="4562">
                  <c:v>-4.516996731</c:v>
                </c:pt>
                <c:pt idx="4563">
                  <c:v>5.551177429</c:v>
                </c:pt>
                <c:pt idx="4564">
                  <c:v>2.550321672</c:v>
                </c:pt>
                <c:pt idx="4565">
                  <c:v>1.261432722</c:v>
                </c:pt>
                <c:pt idx="4566">
                  <c:v>1.615948868</c:v>
                </c:pt>
                <c:pt idx="4567">
                  <c:v>-0.712408071</c:v>
                </c:pt>
                <c:pt idx="4568">
                  <c:v>-4.30073517</c:v>
                </c:pt>
                <c:pt idx="4569">
                  <c:v>1.368836542</c:v>
                </c:pt>
                <c:pt idx="4570">
                  <c:v>-8.839349268</c:v>
                </c:pt>
                <c:pt idx="4571">
                  <c:v>3.463439966</c:v>
                </c:pt>
                <c:pt idx="4572">
                  <c:v>0.217161993</c:v>
                </c:pt>
                <c:pt idx="4573">
                  <c:v>0.442740917</c:v>
                </c:pt>
                <c:pt idx="4574">
                  <c:v>4.401029504</c:v>
                </c:pt>
                <c:pt idx="4575">
                  <c:v>-7.529898399</c:v>
                </c:pt>
                <c:pt idx="4576">
                  <c:v>3.855776669</c:v>
                </c:pt>
                <c:pt idx="4577">
                  <c:v>18.29140794</c:v>
                </c:pt>
                <c:pt idx="4578">
                  <c:v>-2.903335724</c:v>
                </c:pt>
                <c:pt idx="4579">
                  <c:v>-7.157084473</c:v>
                </c:pt>
                <c:pt idx="4580">
                  <c:v>-1.03055027</c:v>
                </c:pt>
                <c:pt idx="4581">
                  <c:v>2.415572997</c:v>
                </c:pt>
                <c:pt idx="4582">
                  <c:v>2.110935851</c:v>
                </c:pt>
                <c:pt idx="4583">
                  <c:v>-57.52261288</c:v>
                </c:pt>
                <c:pt idx="4584">
                  <c:v>-12.98302354</c:v>
                </c:pt>
                <c:pt idx="4585">
                  <c:v>-0.037659762</c:v>
                </c:pt>
                <c:pt idx="4586">
                  <c:v>4.282421913</c:v>
                </c:pt>
                <c:pt idx="4587">
                  <c:v>-11.11761991</c:v>
                </c:pt>
                <c:pt idx="4588">
                  <c:v>-1.344508654</c:v>
                </c:pt>
                <c:pt idx="4589">
                  <c:v>17.02244926</c:v>
                </c:pt>
                <c:pt idx="4590">
                  <c:v>2.720027349</c:v>
                </c:pt>
                <c:pt idx="4591">
                  <c:v>-1.050924956</c:v>
                </c:pt>
                <c:pt idx="4592">
                  <c:v>0.580065325</c:v>
                </c:pt>
                <c:pt idx="4593">
                  <c:v>-3.051936184</c:v>
                </c:pt>
                <c:pt idx="4594">
                  <c:v>2.308278582</c:v>
                </c:pt>
                <c:pt idx="4595">
                  <c:v>-0.870087063</c:v>
                </c:pt>
                <c:pt idx="4596">
                  <c:v>3.847839678</c:v>
                </c:pt>
                <c:pt idx="4597">
                  <c:v>2.21873972</c:v>
                </c:pt>
                <c:pt idx="4598">
                  <c:v>5.003842401</c:v>
                </c:pt>
                <c:pt idx="4599">
                  <c:v>-6.672851446</c:v>
                </c:pt>
                <c:pt idx="4600">
                  <c:v>-0.077715227</c:v>
                </c:pt>
                <c:pt idx="4601">
                  <c:v>7.705790223</c:v>
                </c:pt>
                <c:pt idx="4602">
                  <c:v>2.427509307</c:v>
                </c:pt>
                <c:pt idx="4603">
                  <c:v>-0.564855222</c:v>
                </c:pt>
                <c:pt idx="4604">
                  <c:v>2.652860401</c:v>
                </c:pt>
                <c:pt idx="4605">
                  <c:v>2.711684166</c:v>
                </c:pt>
                <c:pt idx="4606">
                  <c:v>-1.656114683</c:v>
                </c:pt>
                <c:pt idx="4607">
                  <c:v>3.716177494</c:v>
                </c:pt>
                <c:pt idx="4608">
                  <c:v>0.297312507</c:v>
                </c:pt>
                <c:pt idx="4609">
                  <c:v>-0.865420855</c:v>
                </c:pt>
                <c:pt idx="4610">
                  <c:v>6.827793431</c:v>
                </c:pt>
                <c:pt idx="4611">
                  <c:v>-6.659362345</c:v>
                </c:pt>
                <c:pt idx="4612">
                  <c:v>-3.351882074</c:v>
                </c:pt>
                <c:pt idx="4613">
                  <c:v>9.345982468</c:v>
                </c:pt>
                <c:pt idx="4614">
                  <c:v>-17.92698128</c:v>
                </c:pt>
                <c:pt idx="4615">
                  <c:v>-2.35307742</c:v>
                </c:pt>
                <c:pt idx="4616">
                  <c:v>-29.40916559</c:v>
                </c:pt>
                <c:pt idx="4617">
                  <c:v>-2.34585469</c:v>
                </c:pt>
                <c:pt idx="4618">
                  <c:v>2.197549044</c:v>
                </c:pt>
                <c:pt idx="4619">
                  <c:v>-2.574030894</c:v>
                </c:pt>
                <c:pt idx="4620">
                  <c:v>2.68254118</c:v>
                </c:pt>
                <c:pt idx="4621">
                  <c:v>18.70760051</c:v>
                </c:pt>
                <c:pt idx="4622">
                  <c:v>7.768700899</c:v>
                </c:pt>
                <c:pt idx="4623">
                  <c:v>0.919419074</c:v>
                </c:pt>
                <c:pt idx="4624">
                  <c:v>0.640418613</c:v>
                </c:pt>
                <c:pt idx="4625">
                  <c:v>2.457408638</c:v>
                </c:pt>
                <c:pt idx="4626">
                  <c:v>2.084030169</c:v>
                </c:pt>
                <c:pt idx="4627">
                  <c:v>2.8699315</c:v>
                </c:pt>
                <c:pt idx="4628">
                  <c:v>1.232814587</c:v>
                </c:pt>
                <c:pt idx="4629">
                  <c:v>3.175887406</c:v>
                </c:pt>
                <c:pt idx="4630">
                  <c:v>-2.324270371</c:v>
                </c:pt>
                <c:pt idx="4631">
                  <c:v>4.404710614</c:v>
                </c:pt>
                <c:pt idx="4632">
                  <c:v>0.330394476</c:v>
                </c:pt>
                <c:pt idx="4633">
                  <c:v>-5.098351907</c:v>
                </c:pt>
                <c:pt idx="4634">
                  <c:v>1.118915711</c:v>
                </c:pt>
                <c:pt idx="4635">
                  <c:v>-2.860160037</c:v>
                </c:pt>
                <c:pt idx="4636">
                  <c:v>-1.861288268</c:v>
                </c:pt>
                <c:pt idx="4637">
                  <c:v>-4.842602247</c:v>
                </c:pt>
                <c:pt idx="4638">
                  <c:v>-1.846423955</c:v>
                </c:pt>
                <c:pt idx="4639">
                  <c:v>2.284132124</c:v>
                </c:pt>
                <c:pt idx="4640">
                  <c:v>-0.32475479</c:v>
                </c:pt>
                <c:pt idx="4641">
                  <c:v>3.108267317</c:v>
                </c:pt>
                <c:pt idx="4642">
                  <c:v>-6.164995047</c:v>
                </c:pt>
                <c:pt idx="4643">
                  <c:v>-11.35187999</c:v>
                </c:pt>
                <c:pt idx="4644">
                  <c:v>-3.671216686</c:v>
                </c:pt>
                <c:pt idx="4645">
                  <c:v>7.834904383</c:v>
                </c:pt>
                <c:pt idx="4646">
                  <c:v>2.303056806</c:v>
                </c:pt>
                <c:pt idx="4647">
                  <c:v>0.158172751</c:v>
                </c:pt>
                <c:pt idx="4648">
                  <c:v>-4.570422161</c:v>
                </c:pt>
                <c:pt idx="4649">
                  <c:v>4.627478456</c:v>
                </c:pt>
                <c:pt idx="4650">
                  <c:v>0.007889204</c:v>
                </c:pt>
                <c:pt idx="4651">
                  <c:v>6.78097928</c:v>
                </c:pt>
                <c:pt idx="4652">
                  <c:v>-7.400458221</c:v>
                </c:pt>
                <c:pt idx="4653">
                  <c:v>-1.642576806</c:v>
                </c:pt>
                <c:pt idx="4654">
                  <c:v>-21.10384127</c:v>
                </c:pt>
                <c:pt idx="4655">
                  <c:v>-2.395255541</c:v>
                </c:pt>
                <c:pt idx="4656">
                  <c:v>4.883657497</c:v>
                </c:pt>
                <c:pt idx="4657">
                  <c:v>-8.998323721</c:v>
                </c:pt>
                <c:pt idx="4658">
                  <c:v>-5.733438284</c:v>
                </c:pt>
                <c:pt idx="4659">
                  <c:v>-0.599388733</c:v>
                </c:pt>
                <c:pt idx="4660">
                  <c:v>2.59457691</c:v>
                </c:pt>
                <c:pt idx="4661">
                  <c:v>1.137459232</c:v>
                </c:pt>
                <c:pt idx="4662">
                  <c:v>-8.095973381</c:v>
                </c:pt>
                <c:pt idx="4663">
                  <c:v>1.425470755</c:v>
                </c:pt>
                <c:pt idx="4664">
                  <c:v>-5.395247718</c:v>
                </c:pt>
                <c:pt idx="4665">
                  <c:v>-0.18346346</c:v>
                </c:pt>
                <c:pt idx="4666">
                  <c:v>-3.187927065</c:v>
                </c:pt>
                <c:pt idx="4667">
                  <c:v>-7.215622869</c:v>
                </c:pt>
                <c:pt idx="4668">
                  <c:v>4.029936916</c:v>
                </c:pt>
                <c:pt idx="4669">
                  <c:v>3.904950869</c:v>
                </c:pt>
                <c:pt idx="4670">
                  <c:v>0.38428962</c:v>
                </c:pt>
                <c:pt idx="4671">
                  <c:v>-0.945335857</c:v>
                </c:pt>
                <c:pt idx="4672">
                  <c:v>-6.906787385</c:v>
                </c:pt>
                <c:pt idx="4673">
                  <c:v>-9.094454561</c:v>
                </c:pt>
                <c:pt idx="4674">
                  <c:v>-4.058612472</c:v>
                </c:pt>
                <c:pt idx="4675">
                  <c:v>2.449403179</c:v>
                </c:pt>
                <c:pt idx="4676">
                  <c:v>-0.820573733</c:v>
                </c:pt>
                <c:pt idx="4677">
                  <c:v>-3.816328342</c:v>
                </c:pt>
                <c:pt idx="4678">
                  <c:v>-4.842834094</c:v>
                </c:pt>
                <c:pt idx="4679">
                  <c:v>-3.094180805</c:v>
                </c:pt>
                <c:pt idx="4680">
                  <c:v>2.518920457</c:v>
                </c:pt>
                <c:pt idx="4681">
                  <c:v>0.327981933</c:v>
                </c:pt>
                <c:pt idx="4682">
                  <c:v>-13.05345441</c:v>
                </c:pt>
                <c:pt idx="4683">
                  <c:v>4.663318536</c:v>
                </c:pt>
                <c:pt idx="4684">
                  <c:v>4.074577586</c:v>
                </c:pt>
                <c:pt idx="4685">
                  <c:v>-17.31798093</c:v>
                </c:pt>
                <c:pt idx="4686">
                  <c:v>6.940447226</c:v>
                </c:pt>
                <c:pt idx="4687">
                  <c:v>6.785331102</c:v>
                </c:pt>
                <c:pt idx="4688">
                  <c:v>-0.159174775</c:v>
                </c:pt>
                <c:pt idx="4689">
                  <c:v>4.394795337</c:v>
                </c:pt>
                <c:pt idx="4690">
                  <c:v>-0.397687459</c:v>
                </c:pt>
                <c:pt idx="4691">
                  <c:v>0.428150307</c:v>
                </c:pt>
                <c:pt idx="4692">
                  <c:v>5.23667</c:v>
                </c:pt>
                <c:pt idx="4693">
                  <c:v>2.116349925</c:v>
                </c:pt>
                <c:pt idx="4694">
                  <c:v>-0.324397037</c:v>
                </c:pt>
                <c:pt idx="4695">
                  <c:v>-1.245455673</c:v>
                </c:pt>
                <c:pt idx="4696">
                  <c:v>10.96783231</c:v>
                </c:pt>
                <c:pt idx="4697">
                  <c:v>-1.978191172</c:v>
                </c:pt>
                <c:pt idx="4698">
                  <c:v>5.289531305</c:v>
                </c:pt>
                <c:pt idx="4699">
                  <c:v>-77.88086618</c:v>
                </c:pt>
                <c:pt idx="4700">
                  <c:v>1.402675071</c:v>
                </c:pt>
                <c:pt idx="4701">
                  <c:v>0.48926847</c:v>
                </c:pt>
                <c:pt idx="4702">
                  <c:v>11.81771882</c:v>
                </c:pt>
                <c:pt idx="4703">
                  <c:v>-1.868832969</c:v>
                </c:pt>
                <c:pt idx="4704">
                  <c:v>3.474892918</c:v>
                </c:pt>
                <c:pt idx="4705">
                  <c:v>2.668606939</c:v>
                </c:pt>
                <c:pt idx="4706">
                  <c:v>3.891230865</c:v>
                </c:pt>
                <c:pt idx="4707">
                  <c:v>-3.151217358</c:v>
                </c:pt>
                <c:pt idx="4708">
                  <c:v>-2.875710061</c:v>
                </c:pt>
                <c:pt idx="4709">
                  <c:v>-2.907066601</c:v>
                </c:pt>
                <c:pt idx="4710">
                  <c:v>7.852210259</c:v>
                </c:pt>
                <c:pt idx="4711">
                  <c:v>-17.38215016</c:v>
                </c:pt>
                <c:pt idx="4712">
                  <c:v>4.021719585</c:v>
                </c:pt>
                <c:pt idx="4713">
                  <c:v>-21.54092727</c:v>
                </c:pt>
                <c:pt idx="4714">
                  <c:v>4.966001363</c:v>
                </c:pt>
                <c:pt idx="4715">
                  <c:v>-21.74979186</c:v>
                </c:pt>
                <c:pt idx="4716">
                  <c:v>-7.527071762</c:v>
                </c:pt>
                <c:pt idx="4717">
                  <c:v>0.795867019</c:v>
                </c:pt>
                <c:pt idx="4718">
                  <c:v>4.211983735</c:v>
                </c:pt>
                <c:pt idx="4719">
                  <c:v>1.086452168</c:v>
                </c:pt>
                <c:pt idx="4720">
                  <c:v>5.800804121</c:v>
                </c:pt>
                <c:pt idx="4721">
                  <c:v>0.170150053</c:v>
                </c:pt>
                <c:pt idx="4722">
                  <c:v>1.448970844</c:v>
                </c:pt>
                <c:pt idx="4723">
                  <c:v>2.435705324</c:v>
                </c:pt>
                <c:pt idx="4724">
                  <c:v>1.15837202</c:v>
                </c:pt>
                <c:pt idx="4725">
                  <c:v>-0.27993789</c:v>
                </c:pt>
                <c:pt idx="4726">
                  <c:v>2.176668378</c:v>
                </c:pt>
                <c:pt idx="4727">
                  <c:v>2.147506397</c:v>
                </c:pt>
                <c:pt idx="4728">
                  <c:v>3.968884766</c:v>
                </c:pt>
                <c:pt idx="4729">
                  <c:v>-2.887215623</c:v>
                </c:pt>
                <c:pt idx="4730">
                  <c:v>-5.833153485</c:v>
                </c:pt>
                <c:pt idx="4731">
                  <c:v>0.057936878</c:v>
                </c:pt>
                <c:pt idx="4732">
                  <c:v>-3.937712668</c:v>
                </c:pt>
                <c:pt idx="4733">
                  <c:v>-3.950320562</c:v>
                </c:pt>
                <c:pt idx="4734">
                  <c:v>2.940814174</c:v>
                </c:pt>
                <c:pt idx="4735">
                  <c:v>0.940592374</c:v>
                </c:pt>
                <c:pt idx="4736">
                  <c:v>0.935892089</c:v>
                </c:pt>
                <c:pt idx="4737">
                  <c:v>-5.064986617</c:v>
                </c:pt>
                <c:pt idx="4738">
                  <c:v>-7.105339072</c:v>
                </c:pt>
                <c:pt idx="4739">
                  <c:v>3.016384837</c:v>
                </c:pt>
                <c:pt idx="4740">
                  <c:v>-1.124177369</c:v>
                </c:pt>
                <c:pt idx="4741">
                  <c:v>-2.878174151</c:v>
                </c:pt>
                <c:pt idx="4742">
                  <c:v>2.443288519</c:v>
                </c:pt>
                <c:pt idx="4743">
                  <c:v>-2.622671177</c:v>
                </c:pt>
                <c:pt idx="4744">
                  <c:v>-10.38412591</c:v>
                </c:pt>
                <c:pt idx="4745">
                  <c:v>-2.380190514</c:v>
                </c:pt>
                <c:pt idx="4746">
                  <c:v>-6.601873583</c:v>
                </c:pt>
                <c:pt idx="4747">
                  <c:v>-8.301392046</c:v>
                </c:pt>
                <c:pt idx="4748">
                  <c:v>-1.348315392</c:v>
                </c:pt>
                <c:pt idx="4749">
                  <c:v>6.424428084</c:v>
                </c:pt>
                <c:pt idx="4750">
                  <c:v>-4.727247024</c:v>
                </c:pt>
                <c:pt idx="4751">
                  <c:v>-5.948483037</c:v>
                </c:pt>
                <c:pt idx="4752">
                  <c:v>0.751763236</c:v>
                </c:pt>
                <c:pt idx="4753">
                  <c:v>-0.715757533</c:v>
                </c:pt>
                <c:pt idx="4754">
                  <c:v>2.941207534</c:v>
                </c:pt>
                <c:pt idx="4755">
                  <c:v>-5.939055612</c:v>
                </c:pt>
                <c:pt idx="4756">
                  <c:v>4.77406035</c:v>
                </c:pt>
                <c:pt idx="4757">
                  <c:v>18.6182773</c:v>
                </c:pt>
                <c:pt idx="4758">
                  <c:v>-2.03675566</c:v>
                </c:pt>
                <c:pt idx="4759">
                  <c:v>2.475418127</c:v>
                </c:pt>
                <c:pt idx="4760">
                  <c:v>0.228863896</c:v>
                </c:pt>
                <c:pt idx="4761">
                  <c:v>3.775251314</c:v>
                </c:pt>
                <c:pt idx="4762">
                  <c:v>7.675790418</c:v>
                </c:pt>
                <c:pt idx="4763">
                  <c:v>0.395124912</c:v>
                </c:pt>
                <c:pt idx="4764">
                  <c:v>31.30345756</c:v>
                </c:pt>
                <c:pt idx="4765">
                  <c:v>2.398415474</c:v>
                </c:pt>
                <c:pt idx="4766">
                  <c:v>10.45944923</c:v>
                </c:pt>
                <c:pt idx="4767">
                  <c:v>10.41531696</c:v>
                </c:pt>
                <c:pt idx="4768">
                  <c:v>2.668464961</c:v>
                </c:pt>
                <c:pt idx="4769">
                  <c:v>0.693527829</c:v>
                </c:pt>
                <c:pt idx="4770">
                  <c:v>-0.509237924</c:v>
                </c:pt>
                <c:pt idx="4771">
                  <c:v>-2.788727789</c:v>
                </c:pt>
                <c:pt idx="4772">
                  <c:v>-3.78515972</c:v>
                </c:pt>
                <c:pt idx="4773">
                  <c:v>-8.093514217</c:v>
                </c:pt>
                <c:pt idx="4774">
                  <c:v>2.348637332</c:v>
                </c:pt>
                <c:pt idx="4775">
                  <c:v>-2.259207985</c:v>
                </c:pt>
                <c:pt idx="4776">
                  <c:v>2.516244933</c:v>
                </c:pt>
                <c:pt idx="4777">
                  <c:v>-0.496617341</c:v>
                </c:pt>
                <c:pt idx="4778">
                  <c:v>-5.035012182</c:v>
                </c:pt>
                <c:pt idx="4779">
                  <c:v>1.236442365</c:v>
                </c:pt>
                <c:pt idx="4780">
                  <c:v>-2.463999092</c:v>
                </c:pt>
                <c:pt idx="4781">
                  <c:v>-1.964154196</c:v>
                </c:pt>
                <c:pt idx="4782">
                  <c:v>3.111108027</c:v>
                </c:pt>
                <c:pt idx="4783">
                  <c:v>2.432698049</c:v>
                </c:pt>
                <c:pt idx="4784">
                  <c:v>15.29212679</c:v>
                </c:pt>
                <c:pt idx="4785">
                  <c:v>2.532105114</c:v>
                </c:pt>
                <c:pt idx="4786">
                  <c:v>19.07683153</c:v>
                </c:pt>
                <c:pt idx="4787">
                  <c:v>-9.878332541</c:v>
                </c:pt>
                <c:pt idx="4788">
                  <c:v>-5.199662409</c:v>
                </c:pt>
                <c:pt idx="4789">
                  <c:v>3.478219387</c:v>
                </c:pt>
                <c:pt idx="4790">
                  <c:v>1.463217549</c:v>
                </c:pt>
                <c:pt idx="4791">
                  <c:v>-7.734504907</c:v>
                </c:pt>
                <c:pt idx="4792">
                  <c:v>3.432700244</c:v>
                </c:pt>
                <c:pt idx="4793">
                  <c:v>-17.63831233</c:v>
                </c:pt>
                <c:pt idx="4794">
                  <c:v>2.440926612</c:v>
                </c:pt>
                <c:pt idx="4795">
                  <c:v>2.83510401</c:v>
                </c:pt>
                <c:pt idx="4796">
                  <c:v>-3.326097288</c:v>
                </c:pt>
                <c:pt idx="4797">
                  <c:v>-7.864112021</c:v>
                </c:pt>
                <c:pt idx="4798">
                  <c:v>5.588838434</c:v>
                </c:pt>
                <c:pt idx="4799">
                  <c:v>-10.1084362</c:v>
                </c:pt>
                <c:pt idx="4800">
                  <c:v>-1.856239724</c:v>
                </c:pt>
                <c:pt idx="4801">
                  <c:v>-1.66963887</c:v>
                </c:pt>
                <c:pt idx="4802">
                  <c:v>-5.498477956</c:v>
                </c:pt>
                <c:pt idx="4803">
                  <c:v>4.780109192</c:v>
                </c:pt>
                <c:pt idx="4804">
                  <c:v>-6.263341763</c:v>
                </c:pt>
                <c:pt idx="4805">
                  <c:v>-2.845615679</c:v>
                </c:pt>
                <c:pt idx="4806">
                  <c:v>-4.811066319</c:v>
                </c:pt>
                <c:pt idx="4807">
                  <c:v>4.185109737</c:v>
                </c:pt>
                <c:pt idx="4808">
                  <c:v>-6.071068124</c:v>
                </c:pt>
                <c:pt idx="4809">
                  <c:v>0.275724684</c:v>
                </c:pt>
                <c:pt idx="4810">
                  <c:v>-2.200641041</c:v>
                </c:pt>
                <c:pt idx="4811">
                  <c:v>2.571516333</c:v>
                </c:pt>
                <c:pt idx="4812">
                  <c:v>1.391901166</c:v>
                </c:pt>
                <c:pt idx="4813">
                  <c:v>4.001092187</c:v>
                </c:pt>
                <c:pt idx="4814">
                  <c:v>-6.958852062</c:v>
                </c:pt>
                <c:pt idx="4815">
                  <c:v>1.965443756</c:v>
                </c:pt>
                <c:pt idx="4816">
                  <c:v>-4.906717268</c:v>
                </c:pt>
                <c:pt idx="4817">
                  <c:v>-3.820806699</c:v>
                </c:pt>
                <c:pt idx="4818">
                  <c:v>3.372300447</c:v>
                </c:pt>
                <c:pt idx="4819">
                  <c:v>0.547973126</c:v>
                </c:pt>
                <c:pt idx="4820">
                  <c:v>8.00153508</c:v>
                </c:pt>
                <c:pt idx="4821">
                  <c:v>1.500871514</c:v>
                </c:pt>
                <c:pt idx="4822">
                  <c:v>4.515970483</c:v>
                </c:pt>
                <c:pt idx="4823">
                  <c:v>-6.583236958</c:v>
                </c:pt>
                <c:pt idx="4824">
                  <c:v>-8.848293717</c:v>
                </c:pt>
                <c:pt idx="4825">
                  <c:v>-7.081810938</c:v>
                </c:pt>
                <c:pt idx="4826">
                  <c:v>5.948759225</c:v>
                </c:pt>
                <c:pt idx="4827">
                  <c:v>10.0014313</c:v>
                </c:pt>
                <c:pt idx="4828">
                  <c:v>-4.653258036</c:v>
                </c:pt>
                <c:pt idx="4829">
                  <c:v>-4.100136863</c:v>
                </c:pt>
                <c:pt idx="4830">
                  <c:v>2.076989638</c:v>
                </c:pt>
                <c:pt idx="4831">
                  <c:v>2.458958392</c:v>
                </c:pt>
                <c:pt idx="4832">
                  <c:v>-12.08220466</c:v>
                </c:pt>
                <c:pt idx="4833">
                  <c:v>-2.722707178</c:v>
                </c:pt>
                <c:pt idx="4834">
                  <c:v>6.740939754</c:v>
                </c:pt>
                <c:pt idx="4835">
                  <c:v>4.363101637</c:v>
                </c:pt>
                <c:pt idx="4836">
                  <c:v>-3.820572769</c:v>
                </c:pt>
                <c:pt idx="4837">
                  <c:v>1.093272198</c:v>
                </c:pt>
                <c:pt idx="4838">
                  <c:v>-0.340579758</c:v>
                </c:pt>
                <c:pt idx="4839">
                  <c:v>-8.090488044</c:v>
                </c:pt>
                <c:pt idx="4840">
                  <c:v>-10.36388872</c:v>
                </c:pt>
                <c:pt idx="4841">
                  <c:v>-1.307696615</c:v>
                </c:pt>
                <c:pt idx="4842">
                  <c:v>4.321891944</c:v>
                </c:pt>
                <c:pt idx="4843">
                  <c:v>-18.43906417</c:v>
                </c:pt>
                <c:pt idx="4844">
                  <c:v>3.527199858</c:v>
                </c:pt>
                <c:pt idx="4845">
                  <c:v>-13.756949</c:v>
                </c:pt>
                <c:pt idx="4846">
                  <c:v>1.488271854</c:v>
                </c:pt>
                <c:pt idx="4847">
                  <c:v>0.453041791</c:v>
                </c:pt>
                <c:pt idx="4848">
                  <c:v>1.217673575</c:v>
                </c:pt>
                <c:pt idx="4849">
                  <c:v>4.662741796</c:v>
                </c:pt>
                <c:pt idx="4850">
                  <c:v>4.711034482</c:v>
                </c:pt>
                <c:pt idx="4851">
                  <c:v>-0.254084513</c:v>
                </c:pt>
                <c:pt idx="4852">
                  <c:v>-1.650004173</c:v>
                </c:pt>
                <c:pt idx="4853">
                  <c:v>2.842223584</c:v>
                </c:pt>
                <c:pt idx="4854">
                  <c:v>0.832484371</c:v>
                </c:pt>
                <c:pt idx="4855">
                  <c:v>2.215757292</c:v>
                </c:pt>
                <c:pt idx="4856">
                  <c:v>-13.78734225</c:v>
                </c:pt>
                <c:pt idx="4857">
                  <c:v>0.857080499</c:v>
                </c:pt>
                <c:pt idx="4858">
                  <c:v>-1.459427412</c:v>
                </c:pt>
                <c:pt idx="4859">
                  <c:v>1.730936992</c:v>
                </c:pt>
                <c:pt idx="4860">
                  <c:v>0.494476218</c:v>
                </c:pt>
                <c:pt idx="4861">
                  <c:v>3.048878483</c:v>
                </c:pt>
                <c:pt idx="4862">
                  <c:v>-0.973212171</c:v>
                </c:pt>
                <c:pt idx="4863">
                  <c:v>-2.310985157</c:v>
                </c:pt>
                <c:pt idx="4864">
                  <c:v>-0.845389701</c:v>
                </c:pt>
                <c:pt idx="4865">
                  <c:v>1.586488845</c:v>
                </c:pt>
                <c:pt idx="4866">
                  <c:v>-2.860682589</c:v>
                </c:pt>
                <c:pt idx="4867">
                  <c:v>2.105607069</c:v>
                </c:pt>
                <c:pt idx="4868">
                  <c:v>-16.69269005</c:v>
                </c:pt>
                <c:pt idx="4869">
                  <c:v>5.787883952</c:v>
                </c:pt>
                <c:pt idx="4870">
                  <c:v>10.20687403</c:v>
                </c:pt>
                <c:pt idx="4871">
                  <c:v>-7.401079031</c:v>
                </c:pt>
                <c:pt idx="4872">
                  <c:v>-0.862079176</c:v>
                </c:pt>
                <c:pt idx="4873">
                  <c:v>-20.98625837</c:v>
                </c:pt>
                <c:pt idx="4874">
                  <c:v>-6.416437337</c:v>
                </c:pt>
                <c:pt idx="4875">
                  <c:v>3.460095394</c:v>
                </c:pt>
                <c:pt idx="4876">
                  <c:v>8.44492829</c:v>
                </c:pt>
                <c:pt idx="4877">
                  <c:v>-3.851595598</c:v>
                </c:pt>
                <c:pt idx="4878">
                  <c:v>3.287391685</c:v>
                </c:pt>
                <c:pt idx="4879">
                  <c:v>5.567089426</c:v>
                </c:pt>
                <c:pt idx="4880">
                  <c:v>7.110347171</c:v>
                </c:pt>
                <c:pt idx="4881">
                  <c:v>-4.939332793</c:v>
                </c:pt>
                <c:pt idx="4882">
                  <c:v>-1.831292907</c:v>
                </c:pt>
                <c:pt idx="4883">
                  <c:v>1.691774907</c:v>
                </c:pt>
                <c:pt idx="4884">
                  <c:v>-1.588437602</c:v>
                </c:pt>
                <c:pt idx="4885">
                  <c:v>4.69482195</c:v>
                </c:pt>
                <c:pt idx="4886">
                  <c:v>2.195738697</c:v>
                </c:pt>
                <c:pt idx="4887">
                  <c:v>2.770332273</c:v>
                </c:pt>
                <c:pt idx="4888">
                  <c:v>0.450818376</c:v>
                </c:pt>
                <c:pt idx="4889">
                  <c:v>2.299004303</c:v>
                </c:pt>
                <c:pt idx="4890">
                  <c:v>9.683436371</c:v>
                </c:pt>
                <c:pt idx="4891">
                  <c:v>5.648502972</c:v>
                </c:pt>
                <c:pt idx="4892">
                  <c:v>-2.023318033</c:v>
                </c:pt>
                <c:pt idx="4893">
                  <c:v>-8.983734561</c:v>
                </c:pt>
                <c:pt idx="4894">
                  <c:v>5.005071122</c:v>
                </c:pt>
                <c:pt idx="4895">
                  <c:v>2.530102985</c:v>
                </c:pt>
                <c:pt idx="4896">
                  <c:v>4.469727563</c:v>
                </c:pt>
                <c:pt idx="4897">
                  <c:v>-4.464183447</c:v>
                </c:pt>
                <c:pt idx="4898">
                  <c:v>-5.850425892</c:v>
                </c:pt>
                <c:pt idx="4899">
                  <c:v>-4.356790607</c:v>
                </c:pt>
                <c:pt idx="4900">
                  <c:v>4.820157664</c:v>
                </c:pt>
                <c:pt idx="4901">
                  <c:v>2.332372348</c:v>
                </c:pt>
                <c:pt idx="4902">
                  <c:v>1.700720413</c:v>
                </c:pt>
                <c:pt idx="4903">
                  <c:v>0.140563069</c:v>
                </c:pt>
                <c:pt idx="4904">
                  <c:v>-8.959134297</c:v>
                </c:pt>
                <c:pt idx="4905">
                  <c:v>-6.055529665</c:v>
                </c:pt>
                <c:pt idx="4906">
                  <c:v>-0.514559952</c:v>
                </c:pt>
                <c:pt idx="4907">
                  <c:v>-3.281973708</c:v>
                </c:pt>
                <c:pt idx="4908">
                  <c:v>5.96610733</c:v>
                </c:pt>
                <c:pt idx="4909">
                  <c:v>-1.79534634</c:v>
                </c:pt>
                <c:pt idx="4910">
                  <c:v>-6.793809341</c:v>
                </c:pt>
                <c:pt idx="4911">
                  <c:v>16.56882456</c:v>
                </c:pt>
                <c:pt idx="4912">
                  <c:v>-1.371720877</c:v>
                </c:pt>
                <c:pt idx="4913">
                  <c:v>1.375271592</c:v>
                </c:pt>
                <c:pt idx="4914">
                  <c:v>2.486755179</c:v>
                </c:pt>
                <c:pt idx="4915">
                  <c:v>3.744611309</c:v>
                </c:pt>
                <c:pt idx="4916">
                  <c:v>-5.326937811</c:v>
                </c:pt>
                <c:pt idx="4917">
                  <c:v>-10.62692933</c:v>
                </c:pt>
                <c:pt idx="4918">
                  <c:v>-2.199206045</c:v>
                </c:pt>
                <c:pt idx="4919">
                  <c:v>2.339373376</c:v>
                </c:pt>
                <c:pt idx="4920">
                  <c:v>2.697078881</c:v>
                </c:pt>
                <c:pt idx="4921">
                  <c:v>-4.687293035</c:v>
                </c:pt>
                <c:pt idx="4922">
                  <c:v>-1.931144061</c:v>
                </c:pt>
                <c:pt idx="4923">
                  <c:v>8.041605636</c:v>
                </c:pt>
                <c:pt idx="4924">
                  <c:v>3.155146871</c:v>
                </c:pt>
                <c:pt idx="4925">
                  <c:v>-1.787800909</c:v>
                </c:pt>
                <c:pt idx="4926">
                  <c:v>2.323457389</c:v>
                </c:pt>
                <c:pt idx="4927">
                  <c:v>-4.24907238</c:v>
                </c:pt>
                <c:pt idx="4928">
                  <c:v>0.192091939</c:v>
                </c:pt>
                <c:pt idx="4929">
                  <c:v>-7.063974599</c:v>
                </c:pt>
                <c:pt idx="4930">
                  <c:v>7.382936552</c:v>
                </c:pt>
                <c:pt idx="4931">
                  <c:v>4.099386138</c:v>
                </c:pt>
                <c:pt idx="4932">
                  <c:v>0.782598276</c:v>
                </c:pt>
                <c:pt idx="4933">
                  <c:v>2.484439109</c:v>
                </c:pt>
                <c:pt idx="4934">
                  <c:v>3.925012168</c:v>
                </c:pt>
                <c:pt idx="4935">
                  <c:v>4.432540947</c:v>
                </c:pt>
                <c:pt idx="4936">
                  <c:v>9.87800147</c:v>
                </c:pt>
                <c:pt idx="4937">
                  <c:v>4.752117976</c:v>
                </c:pt>
                <c:pt idx="4938">
                  <c:v>-9.232391973</c:v>
                </c:pt>
                <c:pt idx="4939">
                  <c:v>4.904492516</c:v>
                </c:pt>
                <c:pt idx="4940">
                  <c:v>-0.89896779</c:v>
                </c:pt>
                <c:pt idx="4941">
                  <c:v>1.762717467</c:v>
                </c:pt>
                <c:pt idx="4942">
                  <c:v>0.052024492</c:v>
                </c:pt>
                <c:pt idx="4943">
                  <c:v>5.626510453</c:v>
                </c:pt>
                <c:pt idx="4944">
                  <c:v>-2.823941457</c:v>
                </c:pt>
                <c:pt idx="4945">
                  <c:v>-2.072908983</c:v>
                </c:pt>
                <c:pt idx="4946">
                  <c:v>-3.029643957</c:v>
                </c:pt>
                <c:pt idx="4947">
                  <c:v>-7.045885519</c:v>
                </c:pt>
                <c:pt idx="4948">
                  <c:v>-0.184074815</c:v>
                </c:pt>
                <c:pt idx="4949">
                  <c:v>-8.461930794</c:v>
                </c:pt>
                <c:pt idx="4950">
                  <c:v>4.314768454</c:v>
                </c:pt>
                <c:pt idx="4951">
                  <c:v>0.994217156</c:v>
                </c:pt>
                <c:pt idx="4952">
                  <c:v>-1.399663777</c:v>
                </c:pt>
                <c:pt idx="4953">
                  <c:v>-9.330467481</c:v>
                </c:pt>
                <c:pt idx="4954">
                  <c:v>-5.300110195</c:v>
                </c:pt>
                <c:pt idx="4955">
                  <c:v>2.589873727</c:v>
                </c:pt>
                <c:pt idx="4956">
                  <c:v>8.311494722</c:v>
                </c:pt>
                <c:pt idx="4957">
                  <c:v>4.481721815</c:v>
                </c:pt>
                <c:pt idx="4958">
                  <c:v>-1.755018089</c:v>
                </c:pt>
                <c:pt idx="4959">
                  <c:v>5.592262829</c:v>
                </c:pt>
                <c:pt idx="4960">
                  <c:v>3.503171582</c:v>
                </c:pt>
                <c:pt idx="4961">
                  <c:v>-15.11656978</c:v>
                </c:pt>
                <c:pt idx="4962">
                  <c:v>-17.52278935</c:v>
                </c:pt>
                <c:pt idx="4963">
                  <c:v>0.195136402</c:v>
                </c:pt>
                <c:pt idx="4964">
                  <c:v>-1.844242706</c:v>
                </c:pt>
                <c:pt idx="4965">
                  <c:v>2.019732894</c:v>
                </c:pt>
                <c:pt idx="4966">
                  <c:v>-9.59692294</c:v>
                </c:pt>
                <c:pt idx="4967">
                  <c:v>-3.812617673</c:v>
                </c:pt>
                <c:pt idx="4968">
                  <c:v>-1.085010548</c:v>
                </c:pt>
                <c:pt idx="4969">
                  <c:v>2.201506024</c:v>
                </c:pt>
                <c:pt idx="4970">
                  <c:v>1.967213328</c:v>
                </c:pt>
                <c:pt idx="4971">
                  <c:v>1.955472884</c:v>
                </c:pt>
                <c:pt idx="4972">
                  <c:v>-5.733107693</c:v>
                </c:pt>
                <c:pt idx="4973">
                  <c:v>1.740632934</c:v>
                </c:pt>
                <c:pt idx="4974">
                  <c:v>-7.952235916</c:v>
                </c:pt>
                <c:pt idx="4975">
                  <c:v>2.774815856</c:v>
                </c:pt>
                <c:pt idx="4976">
                  <c:v>3.271469115</c:v>
                </c:pt>
                <c:pt idx="4977">
                  <c:v>3.407077636</c:v>
                </c:pt>
                <c:pt idx="4978">
                  <c:v>1.564766365</c:v>
                </c:pt>
                <c:pt idx="4979">
                  <c:v>3.7456573</c:v>
                </c:pt>
                <c:pt idx="4980">
                  <c:v>1.009708677</c:v>
                </c:pt>
                <c:pt idx="4981">
                  <c:v>-21.73709006</c:v>
                </c:pt>
                <c:pt idx="4982">
                  <c:v>3.742478579</c:v>
                </c:pt>
                <c:pt idx="4983">
                  <c:v>4.323256529</c:v>
                </c:pt>
                <c:pt idx="4984">
                  <c:v>2.155989736</c:v>
                </c:pt>
                <c:pt idx="4985">
                  <c:v>7.26374141</c:v>
                </c:pt>
                <c:pt idx="4986">
                  <c:v>10.2516124</c:v>
                </c:pt>
                <c:pt idx="4987">
                  <c:v>-0.859437489</c:v>
                </c:pt>
                <c:pt idx="4988">
                  <c:v>0.391157775</c:v>
                </c:pt>
                <c:pt idx="4989">
                  <c:v>6.673193906</c:v>
                </c:pt>
                <c:pt idx="4990">
                  <c:v>-2.758803274</c:v>
                </c:pt>
                <c:pt idx="4991">
                  <c:v>5.187052058</c:v>
                </c:pt>
                <c:pt idx="4992">
                  <c:v>8.39402702</c:v>
                </c:pt>
                <c:pt idx="4993">
                  <c:v>-8.747969548</c:v>
                </c:pt>
                <c:pt idx="4994">
                  <c:v>-2.223950067</c:v>
                </c:pt>
                <c:pt idx="4995">
                  <c:v>9.544013103</c:v>
                </c:pt>
                <c:pt idx="4996">
                  <c:v>5.54123448</c:v>
                </c:pt>
                <c:pt idx="4997">
                  <c:v>-62.12800844</c:v>
                </c:pt>
                <c:pt idx="4998">
                  <c:v>-55.90726513</c:v>
                </c:pt>
                <c:pt idx="4999">
                  <c:v>-4.761695305</c:v>
                </c:pt>
                <c:pt idx="5000">
                  <c:v>-6.10739344</c:v>
                </c:pt>
                <c:pt idx="5001">
                  <c:v>1.301993093</c:v>
                </c:pt>
                <c:pt idx="5002">
                  <c:v>-3.837616751</c:v>
                </c:pt>
                <c:pt idx="5003">
                  <c:v>-4.20821157</c:v>
                </c:pt>
                <c:pt idx="5004">
                  <c:v>2.866904103</c:v>
                </c:pt>
                <c:pt idx="5005">
                  <c:v>4.768873953</c:v>
                </c:pt>
                <c:pt idx="5006">
                  <c:v>-4.501756922</c:v>
                </c:pt>
                <c:pt idx="5007">
                  <c:v>-0.21665033</c:v>
                </c:pt>
                <c:pt idx="5008">
                  <c:v>16.97654202</c:v>
                </c:pt>
                <c:pt idx="5009">
                  <c:v>-37.49023804</c:v>
                </c:pt>
                <c:pt idx="5010">
                  <c:v>-2.937520586</c:v>
                </c:pt>
                <c:pt idx="5011">
                  <c:v>2.517074773</c:v>
                </c:pt>
                <c:pt idx="5012">
                  <c:v>2.517890566</c:v>
                </c:pt>
                <c:pt idx="5013">
                  <c:v>-2.98130547</c:v>
                </c:pt>
                <c:pt idx="5014">
                  <c:v>-2.984157582</c:v>
                </c:pt>
                <c:pt idx="5015">
                  <c:v>-2.980819574</c:v>
                </c:pt>
                <c:pt idx="5016">
                  <c:v>-12.75700796</c:v>
                </c:pt>
                <c:pt idx="5017">
                  <c:v>3.85853186</c:v>
                </c:pt>
                <c:pt idx="5018">
                  <c:v>-2.394279185</c:v>
                </c:pt>
                <c:pt idx="5019">
                  <c:v>-3.357908128</c:v>
                </c:pt>
                <c:pt idx="5020">
                  <c:v>-3.918451029</c:v>
                </c:pt>
                <c:pt idx="5021">
                  <c:v>-15.42762483</c:v>
                </c:pt>
                <c:pt idx="5022">
                  <c:v>1.536684337</c:v>
                </c:pt>
                <c:pt idx="5023">
                  <c:v>10.84164048</c:v>
                </c:pt>
                <c:pt idx="5024">
                  <c:v>4.416494413</c:v>
                </c:pt>
                <c:pt idx="5025">
                  <c:v>-0.476269834</c:v>
                </c:pt>
                <c:pt idx="5026">
                  <c:v>-5.043567965</c:v>
                </c:pt>
                <c:pt idx="5027">
                  <c:v>16.77315555</c:v>
                </c:pt>
                <c:pt idx="5028">
                  <c:v>-5.543046281</c:v>
                </c:pt>
                <c:pt idx="5029">
                  <c:v>2.781192566</c:v>
                </c:pt>
                <c:pt idx="5030">
                  <c:v>4.20636928</c:v>
                </c:pt>
                <c:pt idx="5031">
                  <c:v>-7.343204429</c:v>
                </c:pt>
                <c:pt idx="5032">
                  <c:v>-2.505057103</c:v>
                </c:pt>
                <c:pt idx="5033">
                  <c:v>-2.281465219</c:v>
                </c:pt>
                <c:pt idx="5034">
                  <c:v>2.74188322</c:v>
                </c:pt>
                <c:pt idx="5035">
                  <c:v>1.339533027</c:v>
                </c:pt>
                <c:pt idx="5036">
                  <c:v>-7.261174032</c:v>
                </c:pt>
                <c:pt idx="5037">
                  <c:v>-4.071553451</c:v>
                </c:pt>
                <c:pt idx="5038">
                  <c:v>3.435624193</c:v>
                </c:pt>
                <c:pt idx="5039">
                  <c:v>1.455810687</c:v>
                </c:pt>
                <c:pt idx="5040">
                  <c:v>0.463175452</c:v>
                </c:pt>
                <c:pt idx="5041">
                  <c:v>-5.540244651</c:v>
                </c:pt>
                <c:pt idx="5042">
                  <c:v>-6.260548275</c:v>
                </c:pt>
                <c:pt idx="5043">
                  <c:v>-1.896183278</c:v>
                </c:pt>
                <c:pt idx="5044">
                  <c:v>4.113763424</c:v>
                </c:pt>
                <c:pt idx="5045">
                  <c:v>-7.346681124</c:v>
                </c:pt>
                <c:pt idx="5046">
                  <c:v>6.820525837</c:v>
                </c:pt>
                <c:pt idx="5047">
                  <c:v>4.859165518</c:v>
                </c:pt>
                <c:pt idx="5048">
                  <c:v>5.746809924</c:v>
                </c:pt>
                <c:pt idx="5049">
                  <c:v>-2.869477188</c:v>
                </c:pt>
                <c:pt idx="5050">
                  <c:v>3.31675596</c:v>
                </c:pt>
                <c:pt idx="5051">
                  <c:v>-1.434016532</c:v>
                </c:pt>
                <c:pt idx="5052">
                  <c:v>2.663548473</c:v>
                </c:pt>
                <c:pt idx="5053">
                  <c:v>4.98995334</c:v>
                </c:pt>
                <c:pt idx="5054">
                  <c:v>-2.425928338</c:v>
                </c:pt>
                <c:pt idx="5055">
                  <c:v>5.546870413</c:v>
                </c:pt>
                <c:pt idx="5056">
                  <c:v>-0.57824473</c:v>
                </c:pt>
                <c:pt idx="5057">
                  <c:v>-5.848995001</c:v>
                </c:pt>
                <c:pt idx="5058">
                  <c:v>-3.583960883</c:v>
                </c:pt>
                <c:pt idx="5059">
                  <c:v>6.204562993</c:v>
                </c:pt>
                <c:pt idx="5060">
                  <c:v>5.319828897</c:v>
                </c:pt>
                <c:pt idx="5061">
                  <c:v>-10.37007667</c:v>
                </c:pt>
                <c:pt idx="5062">
                  <c:v>-8.407319911</c:v>
                </c:pt>
                <c:pt idx="5063">
                  <c:v>-3.618899199</c:v>
                </c:pt>
                <c:pt idx="5064">
                  <c:v>10.65376684</c:v>
                </c:pt>
                <c:pt idx="5065">
                  <c:v>-26.53815847</c:v>
                </c:pt>
                <c:pt idx="5066">
                  <c:v>19.30664438</c:v>
                </c:pt>
                <c:pt idx="5067">
                  <c:v>-8.456243992</c:v>
                </c:pt>
                <c:pt idx="5068">
                  <c:v>-16.19613538</c:v>
                </c:pt>
                <c:pt idx="5069">
                  <c:v>16.75514484</c:v>
                </c:pt>
                <c:pt idx="5070">
                  <c:v>1.541747345</c:v>
                </c:pt>
                <c:pt idx="5071">
                  <c:v>2.258014991</c:v>
                </c:pt>
                <c:pt idx="5072">
                  <c:v>-4.784778899</c:v>
                </c:pt>
                <c:pt idx="5073">
                  <c:v>11.03490567</c:v>
                </c:pt>
                <c:pt idx="5074">
                  <c:v>0.742071284</c:v>
                </c:pt>
                <c:pt idx="5075">
                  <c:v>0.492145056</c:v>
                </c:pt>
                <c:pt idx="5076">
                  <c:v>2.196823742</c:v>
                </c:pt>
                <c:pt idx="5077">
                  <c:v>-8.922776874</c:v>
                </c:pt>
                <c:pt idx="5078">
                  <c:v>11.34899008</c:v>
                </c:pt>
                <c:pt idx="5079">
                  <c:v>-1.123644495</c:v>
                </c:pt>
                <c:pt idx="5080">
                  <c:v>-1.612630109</c:v>
                </c:pt>
                <c:pt idx="5081">
                  <c:v>2.572948941</c:v>
                </c:pt>
                <c:pt idx="5082">
                  <c:v>2.763247826</c:v>
                </c:pt>
                <c:pt idx="5083">
                  <c:v>4.137344566</c:v>
                </c:pt>
                <c:pt idx="5084">
                  <c:v>1.828077436</c:v>
                </c:pt>
                <c:pt idx="5085">
                  <c:v>2.426004375</c:v>
                </c:pt>
                <c:pt idx="5086">
                  <c:v>0.261812536</c:v>
                </c:pt>
                <c:pt idx="5087">
                  <c:v>9.781862829</c:v>
                </c:pt>
                <c:pt idx="5088">
                  <c:v>4.692153831</c:v>
                </c:pt>
                <c:pt idx="5089">
                  <c:v>1.40170718</c:v>
                </c:pt>
                <c:pt idx="5090">
                  <c:v>-1.846352572</c:v>
                </c:pt>
                <c:pt idx="5091">
                  <c:v>-9.620451193</c:v>
                </c:pt>
                <c:pt idx="5092">
                  <c:v>2.613469214</c:v>
                </c:pt>
                <c:pt idx="5093">
                  <c:v>-0.232893261</c:v>
                </c:pt>
                <c:pt idx="5094">
                  <c:v>3.306132685</c:v>
                </c:pt>
                <c:pt idx="5095">
                  <c:v>-15.22553124</c:v>
                </c:pt>
                <c:pt idx="5096">
                  <c:v>2.161281278</c:v>
                </c:pt>
                <c:pt idx="5097">
                  <c:v>0.794522632</c:v>
                </c:pt>
                <c:pt idx="5098">
                  <c:v>0.319190017</c:v>
                </c:pt>
                <c:pt idx="5099">
                  <c:v>0.432091535</c:v>
                </c:pt>
                <c:pt idx="5100">
                  <c:v>-0.845485597</c:v>
                </c:pt>
                <c:pt idx="5101">
                  <c:v>-5.056543142</c:v>
                </c:pt>
                <c:pt idx="5102">
                  <c:v>3.717593302</c:v>
                </c:pt>
                <c:pt idx="5103">
                  <c:v>2.477795545</c:v>
                </c:pt>
                <c:pt idx="5104">
                  <c:v>6.937547042</c:v>
                </c:pt>
                <c:pt idx="5105">
                  <c:v>-2.07027346</c:v>
                </c:pt>
                <c:pt idx="5106">
                  <c:v>3.634425118</c:v>
                </c:pt>
                <c:pt idx="5107">
                  <c:v>6.054080255</c:v>
                </c:pt>
                <c:pt idx="5108">
                  <c:v>2.283573751</c:v>
                </c:pt>
                <c:pt idx="5109">
                  <c:v>0.972298664</c:v>
                </c:pt>
                <c:pt idx="5110">
                  <c:v>-2.028879085</c:v>
                </c:pt>
                <c:pt idx="5111">
                  <c:v>2.059508567</c:v>
                </c:pt>
                <c:pt idx="5112">
                  <c:v>4.397668087</c:v>
                </c:pt>
                <c:pt idx="5113">
                  <c:v>-13.71550423</c:v>
                </c:pt>
                <c:pt idx="5114">
                  <c:v>1.722646734</c:v>
                </c:pt>
                <c:pt idx="5115">
                  <c:v>-2.777597591</c:v>
                </c:pt>
                <c:pt idx="5116">
                  <c:v>4.771312463</c:v>
                </c:pt>
                <c:pt idx="5117">
                  <c:v>-1.512046469</c:v>
                </c:pt>
                <c:pt idx="5118">
                  <c:v>-4.85943686</c:v>
                </c:pt>
                <c:pt idx="5119">
                  <c:v>-3.880282921</c:v>
                </c:pt>
                <c:pt idx="5120">
                  <c:v>1.697750882</c:v>
                </c:pt>
                <c:pt idx="5121">
                  <c:v>0.249277929</c:v>
                </c:pt>
                <c:pt idx="5122">
                  <c:v>-8.790280157</c:v>
                </c:pt>
                <c:pt idx="5123">
                  <c:v>1.009144755</c:v>
                </c:pt>
                <c:pt idx="5124">
                  <c:v>-2.061091364</c:v>
                </c:pt>
                <c:pt idx="5125">
                  <c:v>3.193234385</c:v>
                </c:pt>
                <c:pt idx="5126">
                  <c:v>1.309620541</c:v>
                </c:pt>
                <c:pt idx="5127">
                  <c:v>2.303120475</c:v>
                </c:pt>
                <c:pt idx="5128">
                  <c:v>4.207662064</c:v>
                </c:pt>
                <c:pt idx="5129">
                  <c:v>-7.521651077</c:v>
                </c:pt>
                <c:pt idx="5130">
                  <c:v>4.44550988</c:v>
                </c:pt>
                <c:pt idx="5131">
                  <c:v>2.252737956</c:v>
                </c:pt>
                <c:pt idx="5132">
                  <c:v>4.400958104</c:v>
                </c:pt>
                <c:pt idx="5133">
                  <c:v>3.913139497</c:v>
                </c:pt>
                <c:pt idx="5134">
                  <c:v>-1.556792978</c:v>
                </c:pt>
                <c:pt idx="5135">
                  <c:v>2.761601064</c:v>
                </c:pt>
                <c:pt idx="5136">
                  <c:v>5.528734486</c:v>
                </c:pt>
                <c:pt idx="5137">
                  <c:v>-17.40281159</c:v>
                </c:pt>
                <c:pt idx="5138">
                  <c:v>2.873945172</c:v>
                </c:pt>
                <c:pt idx="5139">
                  <c:v>-7.060952277</c:v>
                </c:pt>
                <c:pt idx="5140">
                  <c:v>3.596244952</c:v>
                </c:pt>
                <c:pt idx="5141">
                  <c:v>-2.289583612</c:v>
                </c:pt>
                <c:pt idx="5142">
                  <c:v>-6.370469923</c:v>
                </c:pt>
                <c:pt idx="5143">
                  <c:v>-1.502197537</c:v>
                </c:pt>
                <c:pt idx="5144">
                  <c:v>0.177964762</c:v>
                </c:pt>
                <c:pt idx="5145">
                  <c:v>3.439799698</c:v>
                </c:pt>
                <c:pt idx="5146">
                  <c:v>2.705160304</c:v>
                </c:pt>
                <c:pt idx="5147">
                  <c:v>2.767057958</c:v>
                </c:pt>
                <c:pt idx="5148">
                  <c:v>0.032176294</c:v>
                </c:pt>
                <c:pt idx="5149">
                  <c:v>2.287135442</c:v>
                </c:pt>
                <c:pt idx="5150">
                  <c:v>-11.92572299</c:v>
                </c:pt>
                <c:pt idx="5151">
                  <c:v>3.579094676</c:v>
                </c:pt>
                <c:pt idx="5152">
                  <c:v>31.96952837</c:v>
                </c:pt>
                <c:pt idx="5153">
                  <c:v>-5.925533296</c:v>
                </c:pt>
                <c:pt idx="5154">
                  <c:v>3.137724342</c:v>
                </c:pt>
                <c:pt idx="5155">
                  <c:v>10.88006819</c:v>
                </c:pt>
                <c:pt idx="5156">
                  <c:v>-5.069698569</c:v>
                </c:pt>
                <c:pt idx="5157">
                  <c:v>-4.139289005</c:v>
                </c:pt>
                <c:pt idx="5158">
                  <c:v>2.349017951</c:v>
                </c:pt>
                <c:pt idx="5159">
                  <c:v>-4.676311207</c:v>
                </c:pt>
                <c:pt idx="5160">
                  <c:v>3.941114094</c:v>
                </c:pt>
                <c:pt idx="5161">
                  <c:v>-18.96398354</c:v>
                </c:pt>
                <c:pt idx="5162">
                  <c:v>2.684122692</c:v>
                </c:pt>
                <c:pt idx="5163">
                  <c:v>3.416141101</c:v>
                </c:pt>
                <c:pt idx="5164">
                  <c:v>2.757662765</c:v>
                </c:pt>
                <c:pt idx="5165">
                  <c:v>6.909341791</c:v>
                </c:pt>
                <c:pt idx="5166">
                  <c:v>-7.288808466</c:v>
                </c:pt>
                <c:pt idx="5167">
                  <c:v>-0.303381163</c:v>
                </c:pt>
                <c:pt idx="5168">
                  <c:v>4.171298033</c:v>
                </c:pt>
                <c:pt idx="5169">
                  <c:v>-16.94066648</c:v>
                </c:pt>
                <c:pt idx="5170">
                  <c:v>2.28125126</c:v>
                </c:pt>
                <c:pt idx="5171">
                  <c:v>-2.753054814</c:v>
                </c:pt>
                <c:pt idx="5172">
                  <c:v>3.965455082</c:v>
                </c:pt>
                <c:pt idx="5173">
                  <c:v>15.54731384</c:v>
                </c:pt>
                <c:pt idx="5174">
                  <c:v>-1.667205447</c:v>
                </c:pt>
                <c:pt idx="5175">
                  <c:v>6.274439088</c:v>
                </c:pt>
                <c:pt idx="5176">
                  <c:v>16.70295213</c:v>
                </c:pt>
                <c:pt idx="5177">
                  <c:v>11.88804386</c:v>
                </c:pt>
                <c:pt idx="5178">
                  <c:v>-0.148611723</c:v>
                </c:pt>
                <c:pt idx="5179">
                  <c:v>3.995689717</c:v>
                </c:pt>
                <c:pt idx="5180">
                  <c:v>-0.471013496</c:v>
                </c:pt>
                <c:pt idx="5181">
                  <c:v>11.48937981</c:v>
                </c:pt>
                <c:pt idx="5182">
                  <c:v>-32.74827883</c:v>
                </c:pt>
                <c:pt idx="5183">
                  <c:v>3.976875271</c:v>
                </c:pt>
                <c:pt idx="5184">
                  <c:v>4.156884366</c:v>
                </c:pt>
                <c:pt idx="5185">
                  <c:v>2.287624807</c:v>
                </c:pt>
                <c:pt idx="5186">
                  <c:v>-16.01019004</c:v>
                </c:pt>
                <c:pt idx="5187">
                  <c:v>-17.1747436</c:v>
                </c:pt>
                <c:pt idx="5188">
                  <c:v>3.964871708</c:v>
                </c:pt>
                <c:pt idx="5189">
                  <c:v>-0.735447557</c:v>
                </c:pt>
                <c:pt idx="5190">
                  <c:v>3.770343578</c:v>
                </c:pt>
                <c:pt idx="5191">
                  <c:v>-6.314058548</c:v>
                </c:pt>
                <c:pt idx="5192">
                  <c:v>3.11040048</c:v>
                </c:pt>
                <c:pt idx="5193">
                  <c:v>-13.67940518</c:v>
                </c:pt>
                <c:pt idx="5194">
                  <c:v>-0.13498121</c:v>
                </c:pt>
                <c:pt idx="5195">
                  <c:v>2.523727563</c:v>
                </c:pt>
                <c:pt idx="5196">
                  <c:v>-27.10435591</c:v>
                </c:pt>
                <c:pt idx="5197">
                  <c:v>7.730138377</c:v>
                </c:pt>
                <c:pt idx="5198">
                  <c:v>2.7221181</c:v>
                </c:pt>
                <c:pt idx="5199">
                  <c:v>4.403649341</c:v>
                </c:pt>
                <c:pt idx="5200">
                  <c:v>5.959309059</c:v>
                </c:pt>
                <c:pt idx="5201">
                  <c:v>-0.330269286</c:v>
                </c:pt>
                <c:pt idx="5202">
                  <c:v>0.689052539</c:v>
                </c:pt>
                <c:pt idx="5203">
                  <c:v>-56.36187276</c:v>
                </c:pt>
                <c:pt idx="5204">
                  <c:v>4.803911228</c:v>
                </c:pt>
                <c:pt idx="5205">
                  <c:v>-12.57971319</c:v>
                </c:pt>
                <c:pt idx="5206">
                  <c:v>2.001378899</c:v>
                </c:pt>
                <c:pt idx="5207">
                  <c:v>8.530620958</c:v>
                </c:pt>
                <c:pt idx="5208">
                  <c:v>13.61947544</c:v>
                </c:pt>
                <c:pt idx="5209">
                  <c:v>1.928978479</c:v>
                </c:pt>
                <c:pt idx="5210">
                  <c:v>17.04497852</c:v>
                </c:pt>
                <c:pt idx="5211">
                  <c:v>3.039476834</c:v>
                </c:pt>
                <c:pt idx="5212">
                  <c:v>4.647899131</c:v>
                </c:pt>
                <c:pt idx="5213">
                  <c:v>2.009404524</c:v>
                </c:pt>
                <c:pt idx="5214">
                  <c:v>2.708096574</c:v>
                </c:pt>
                <c:pt idx="5215">
                  <c:v>-1.332185531</c:v>
                </c:pt>
                <c:pt idx="5216">
                  <c:v>-5.969796274</c:v>
                </c:pt>
                <c:pt idx="5217">
                  <c:v>2.4809907</c:v>
                </c:pt>
                <c:pt idx="5218">
                  <c:v>1.107042149</c:v>
                </c:pt>
                <c:pt idx="5219">
                  <c:v>2.400848987</c:v>
                </c:pt>
                <c:pt idx="5220">
                  <c:v>2.672042166</c:v>
                </c:pt>
                <c:pt idx="5221">
                  <c:v>6.019672347</c:v>
                </c:pt>
                <c:pt idx="5222">
                  <c:v>4.416706199</c:v>
                </c:pt>
                <c:pt idx="5223">
                  <c:v>-0.046440561</c:v>
                </c:pt>
                <c:pt idx="5224">
                  <c:v>4.882543053</c:v>
                </c:pt>
                <c:pt idx="5225">
                  <c:v>4.951317817</c:v>
                </c:pt>
                <c:pt idx="5226">
                  <c:v>-26.06526034</c:v>
                </c:pt>
                <c:pt idx="5227">
                  <c:v>17.30014784</c:v>
                </c:pt>
                <c:pt idx="5228">
                  <c:v>3.928620121</c:v>
                </c:pt>
                <c:pt idx="5229">
                  <c:v>0.38557374</c:v>
                </c:pt>
                <c:pt idx="5230">
                  <c:v>2.200521981</c:v>
                </c:pt>
                <c:pt idx="5231">
                  <c:v>3.609683247</c:v>
                </c:pt>
                <c:pt idx="5232">
                  <c:v>2.563370311</c:v>
                </c:pt>
                <c:pt idx="5233">
                  <c:v>3.055807393</c:v>
                </c:pt>
                <c:pt idx="5234">
                  <c:v>2.69860717</c:v>
                </c:pt>
                <c:pt idx="5235">
                  <c:v>2.692196534</c:v>
                </c:pt>
                <c:pt idx="5236">
                  <c:v>13.58539035</c:v>
                </c:pt>
                <c:pt idx="5237">
                  <c:v>2.438584321</c:v>
                </c:pt>
                <c:pt idx="5238">
                  <c:v>-0.324983522</c:v>
                </c:pt>
                <c:pt idx="5239">
                  <c:v>4.456159637</c:v>
                </c:pt>
                <c:pt idx="5240">
                  <c:v>3.491116784</c:v>
                </c:pt>
                <c:pt idx="5241">
                  <c:v>2.107921105</c:v>
                </c:pt>
                <c:pt idx="5242">
                  <c:v>-8.4349262</c:v>
                </c:pt>
                <c:pt idx="5243">
                  <c:v>18.98032211</c:v>
                </c:pt>
                <c:pt idx="5244">
                  <c:v>4.203830636</c:v>
                </c:pt>
                <c:pt idx="5245">
                  <c:v>4.09580269</c:v>
                </c:pt>
                <c:pt idx="5246">
                  <c:v>2.007082682</c:v>
                </c:pt>
                <c:pt idx="5247">
                  <c:v>2.857428104</c:v>
                </c:pt>
                <c:pt idx="5248">
                  <c:v>4.375756089</c:v>
                </c:pt>
                <c:pt idx="5249">
                  <c:v>2.741687931</c:v>
                </c:pt>
                <c:pt idx="5250">
                  <c:v>3.793544288</c:v>
                </c:pt>
                <c:pt idx="5251">
                  <c:v>4.819258848</c:v>
                </c:pt>
                <c:pt idx="5252">
                  <c:v>3.642799574</c:v>
                </c:pt>
                <c:pt idx="5253">
                  <c:v>3.653018164</c:v>
                </c:pt>
                <c:pt idx="5254">
                  <c:v>-3.407615762</c:v>
                </c:pt>
                <c:pt idx="5255">
                  <c:v>4.500251448</c:v>
                </c:pt>
                <c:pt idx="5256">
                  <c:v>2.824472461</c:v>
                </c:pt>
                <c:pt idx="5257">
                  <c:v>-1.97172809</c:v>
                </c:pt>
                <c:pt idx="5258">
                  <c:v>2.513732372</c:v>
                </c:pt>
                <c:pt idx="5259">
                  <c:v>1.284902612</c:v>
                </c:pt>
                <c:pt idx="5260">
                  <c:v>-2.768011334</c:v>
                </c:pt>
                <c:pt idx="5261">
                  <c:v>5.189385237</c:v>
                </c:pt>
                <c:pt idx="5262">
                  <c:v>-3.517908473</c:v>
                </c:pt>
                <c:pt idx="5263">
                  <c:v>-1.576275252</c:v>
                </c:pt>
                <c:pt idx="5264">
                  <c:v>-1.188947347</c:v>
                </c:pt>
                <c:pt idx="5265">
                  <c:v>-0.625968004</c:v>
                </c:pt>
                <c:pt idx="5266">
                  <c:v>15.37586035</c:v>
                </c:pt>
                <c:pt idx="5267">
                  <c:v>3.311267485</c:v>
                </c:pt>
                <c:pt idx="5268">
                  <c:v>-3.449445746</c:v>
                </c:pt>
                <c:pt idx="5269">
                  <c:v>-0.599721912</c:v>
                </c:pt>
                <c:pt idx="5270">
                  <c:v>-0.776930438</c:v>
                </c:pt>
                <c:pt idx="5271">
                  <c:v>9.297020829</c:v>
                </c:pt>
                <c:pt idx="5272">
                  <c:v>1.918745845</c:v>
                </c:pt>
                <c:pt idx="5273">
                  <c:v>1.349392622</c:v>
                </c:pt>
                <c:pt idx="5274">
                  <c:v>2.494562785</c:v>
                </c:pt>
                <c:pt idx="5275">
                  <c:v>0.954995077</c:v>
                </c:pt>
                <c:pt idx="5276">
                  <c:v>-8.645667507</c:v>
                </c:pt>
                <c:pt idx="5277">
                  <c:v>-3.28921245</c:v>
                </c:pt>
                <c:pt idx="5278">
                  <c:v>-0.524171265</c:v>
                </c:pt>
                <c:pt idx="5279">
                  <c:v>9.427895937</c:v>
                </c:pt>
                <c:pt idx="5280">
                  <c:v>9.336340944</c:v>
                </c:pt>
                <c:pt idx="5281">
                  <c:v>1.953811283</c:v>
                </c:pt>
                <c:pt idx="5282">
                  <c:v>1.220793987</c:v>
                </c:pt>
                <c:pt idx="5283">
                  <c:v>0.282876567</c:v>
                </c:pt>
                <c:pt idx="5284">
                  <c:v>2.544026818</c:v>
                </c:pt>
                <c:pt idx="5285">
                  <c:v>-4.458452678</c:v>
                </c:pt>
                <c:pt idx="5286">
                  <c:v>-0.824381916</c:v>
                </c:pt>
                <c:pt idx="5287">
                  <c:v>31.01851801</c:v>
                </c:pt>
                <c:pt idx="5288">
                  <c:v>-0.512692214</c:v>
                </c:pt>
                <c:pt idx="5289">
                  <c:v>2.758934346</c:v>
                </c:pt>
                <c:pt idx="5290">
                  <c:v>3.609923461</c:v>
                </c:pt>
                <c:pt idx="5291">
                  <c:v>-6.822972642</c:v>
                </c:pt>
                <c:pt idx="5292">
                  <c:v>0.901690695</c:v>
                </c:pt>
                <c:pt idx="5293">
                  <c:v>-2.079062605</c:v>
                </c:pt>
                <c:pt idx="5294">
                  <c:v>-2.668658287</c:v>
                </c:pt>
                <c:pt idx="5295">
                  <c:v>3.749388209</c:v>
                </c:pt>
                <c:pt idx="5296">
                  <c:v>2.595712735</c:v>
                </c:pt>
                <c:pt idx="5297">
                  <c:v>3.166672541</c:v>
                </c:pt>
                <c:pt idx="5298">
                  <c:v>2.544680741</c:v>
                </c:pt>
                <c:pt idx="5299">
                  <c:v>0.460262249</c:v>
                </c:pt>
                <c:pt idx="5300">
                  <c:v>-0.248872922</c:v>
                </c:pt>
                <c:pt idx="5301">
                  <c:v>-3.805134903</c:v>
                </c:pt>
                <c:pt idx="5302">
                  <c:v>-4.401158144</c:v>
                </c:pt>
                <c:pt idx="5303">
                  <c:v>-1.745694124</c:v>
                </c:pt>
                <c:pt idx="5304">
                  <c:v>1.134257693</c:v>
                </c:pt>
                <c:pt idx="5305">
                  <c:v>-2.552822936</c:v>
                </c:pt>
                <c:pt idx="5306">
                  <c:v>10.30441157</c:v>
                </c:pt>
                <c:pt idx="5307">
                  <c:v>10.1363348</c:v>
                </c:pt>
                <c:pt idx="5308">
                  <c:v>1.141341626</c:v>
                </c:pt>
                <c:pt idx="5309">
                  <c:v>-4.975036787</c:v>
                </c:pt>
                <c:pt idx="5310">
                  <c:v>-4.554278525</c:v>
                </c:pt>
                <c:pt idx="5311">
                  <c:v>-11.87142056</c:v>
                </c:pt>
                <c:pt idx="5312">
                  <c:v>5.022007119</c:v>
                </c:pt>
                <c:pt idx="5313">
                  <c:v>0.818403461</c:v>
                </c:pt>
                <c:pt idx="5314">
                  <c:v>3.345198167</c:v>
                </c:pt>
                <c:pt idx="5315">
                  <c:v>2.961424372</c:v>
                </c:pt>
                <c:pt idx="5316">
                  <c:v>-1.780502929</c:v>
                </c:pt>
                <c:pt idx="5317">
                  <c:v>-3.024816039</c:v>
                </c:pt>
                <c:pt idx="5318">
                  <c:v>-1.289576086</c:v>
                </c:pt>
                <c:pt idx="5319">
                  <c:v>2.336492442</c:v>
                </c:pt>
                <c:pt idx="5320">
                  <c:v>3.308540193</c:v>
                </c:pt>
                <c:pt idx="5321">
                  <c:v>1.650916535</c:v>
                </c:pt>
                <c:pt idx="5322">
                  <c:v>-11.26205256</c:v>
                </c:pt>
                <c:pt idx="5323">
                  <c:v>1.469959828</c:v>
                </c:pt>
                <c:pt idx="5324">
                  <c:v>-7.28757499</c:v>
                </c:pt>
                <c:pt idx="5325">
                  <c:v>5.70622713</c:v>
                </c:pt>
                <c:pt idx="5326">
                  <c:v>2.74964445</c:v>
                </c:pt>
                <c:pt idx="5327">
                  <c:v>2.825742529</c:v>
                </c:pt>
                <c:pt idx="5328">
                  <c:v>-0.543325355</c:v>
                </c:pt>
                <c:pt idx="5329">
                  <c:v>6.63395067</c:v>
                </c:pt>
                <c:pt idx="5330">
                  <c:v>-7.489574737</c:v>
                </c:pt>
                <c:pt idx="5331">
                  <c:v>1.497576569</c:v>
                </c:pt>
                <c:pt idx="5332">
                  <c:v>-17.55829946</c:v>
                </c:pt>
                <c:pt idx="5333">
                  <c:v>4.659088241</c:v>
                </c:pt>
                <c:pt idx="5334">
                  <c:v>1.141055462</c:v>
                </c:pt>
                <c:pt idx="5335">
                  <c:v>7.026706555</c:v>
                </c:pt>
                <c:pt idx="5336">
                  <c:v>-2.279250221</c:v>
                </c:pt>
                <c:pt idx="5337">
                  <c:v>1.883966345</c:v>
                </c:pt>
                <c:pt idx="5338">
                  <c:v>-2.620782442</c:v>
                </c:pt>
                <c:pt idx="5339">
                  <c:v>2.614104264</c:v>
                </c:pt>
                <c:pt idx="5340">
                  <c:v>5.030080022</c:v>
                </c:pt>
                <c:pt idx="5341">
                  <c:v>4.760643556</c:v>
                </c:pt>
                <c:pt idx="5342">
                  <c:v>-2.094922876</c:v>
                </c:pt>
                <c:pt idx="5343">
                  <c:v>2.430493357</c:v>
                </c:pt>
                <c:pt idx="5344">
                  <c:v>6.507438429</c:v>
                </c:pt>
                <c:pt idx="5345">
                  <c:v>-0.2266198</c:v>
                </c:pt>
                <c:pt idx="5346">
                  <c:v>2.548876951</c:v>
                </c:pt>
                <c:pt idx="5347">
                  <c:v>-1.576127014</c:v>
                </c:pt>
                <c:pt idx="5348">
                  <c:v>1.533824114</c:v>
                </c:pt>
                <c:pt idx="5349">
                  <c:v>-2.096187069</c:v>
                </c:pt>
                <c:pt idx="5350">
                  <c:v>-0.887978161</c:v>
                </c:pt>
                <c:pt idx="5351">
                  <c:v>3.774730899</c:v>
                </c:pt>
                <c:pt idx="5352">
                  <c:v>-3.217942332</c:v>
                </c:pt>
                <c:pt idx="5353">
                  <c:v>-2.619763471</c:v>
                </c:pt>
                <c:pt idx="5354">
                  <c:v>0.51163067</c:v>
                </c:pt>
                <c:pt idx="5355">
                  <c:v>3.174814498</c:v>
                </c:pt>
                <c:pt idx="5356">
                  <c:v>1.697755725</c:v>
                </c:pt>
                <c:pt idx="5357">
                  <c:v>-17.70223499</c:v>
                </c:pt>
                <c:pt idx="5358">
                  <c:v>-1.649474978</c:v>
                </c:pt>
                <c:pt idx="5359">
                  <c:v>-1.720763404</c:v>
                </c:pt>
                <c:pt idx="5360">
                  <c:v>5.505500618</c:v>
                </c:pt>
                <c:pt idx="5361">
                  <c:v>-3.70894273</c:v>
                </c:pt>
                <c:pt idx="5362">
                  <c:v>-0.306751296</c:v>
                </c:pt>
                <c:pt idx="5363">
                  <c:v>2.140046025</c:v>
                </c:pt>
                <c:pt idx="5364">
                  <c:v>-3.081419952</c:v>
                </c:pt>
                <c:pt idx="5365">
                  <c:v>-1.936759219</c:v>
                </c:pt>
                <c:pt idx="5366">
                  <c:v>-0.29507208</c:v>
                </c:pt>
                <c:pt idx="5367">
                  <c:v>4.214941921</c:v>
                </c:pt>
                <c:pt idx="5368">
                  <c:v>1.647722563</c:v>
                </c:pt>
                <c:pt idx="5369">
                  <c:v>0.104244007</c:v>
                </c:pt>
                <c:pt idx="5370">
                  <c:v>0.682522668</c:v>
                </c:pt>
                <c:pt idx="5371">
                  <c:v>1.610268198</c:v>
                </c:pt>
                <c:pt idx="5372">
                  <c:v>-3.907391721</c:v>
                </c:pt>
                <c:pt idx="5373">
                  <c:v>-0.576155265</c:v>
                </c:pt>
                <c:pt idx="5374">
                  <c:v>-10.73833402</c:v>
                </c:pt>
                <c:pt idx="5375">
                  <c:v>-9.905410111</c:v>
                </c:pt>
                <c:pt idx="5376">
                  <c:v>2.794696912</c:v>
                </c:pt>
                <c:pt idx="5377">
                  <c:v>-7.085498405</c:v>
                </c:pt>
                <c:pt idx="5378">
                  <c:v>-17.66172496</c:v>
                </c:pt>
              </c:strCache>
            </c:strRef>
          </c:xVal>
          <c:yVal>
            <c:numRef>
              <c:f>'Parsimonious Model'!$C$29:$C$5407</c:f>
              <c:numCache>
                <c:formatCode>General</c:formatCode>
                <c:ptCount val="5379"/>
                <c:pt idx="0">
                  <c:v>0.52189875739921376</c:v>
                </c:pt>
                <c:pt idx="1">
                  <c:v>-1.3724806176895328</c:v>
                </c:pt>
                <c:pt idx="2">
                  <c:v>-2.0639725686975652</c:v>
                </c:pt>
                <c:pt idx="3">
                  <c:v>-2.7734235321454719</c:v>
                </c:pt>
                <c:pt idx="4">
                  <c:v>-7.8851456897950527</c:v>
                </c:pt>
                <c:pt idx="5">
                  <c:v>5.3266725134635067</c:v>
                </c:pt>
                <c:pt idx="6">
                  <c:v>6.9216393957987066E-3</c:v>
                </c:pt>
                <c:pt idx="7">
                  <c:v>-1.8209582444750794</c:v>
                </c:pt>
                <c:pt idx="8">
                  <c:v>-0.85962556586423489</c:v>
                </c:pt>
                <c:pt idx="9">
                  <c:v>-1.3859232276979867</c:v>
                </c:pt>
                <c:pt idx="10">
                  <c:v>6.4749152791773383</c:v>
                </c:pt>
                <c:pt idx="11">
                  <c:v>1.8368333929984573</c:v>
                </c:pt>
                <c:pt idx="12">
                  <c:v>0.53734574948988723</c:v>
                </c:pt>
                <c:pt idx="13">
                  <c:v>0.36429854184866883</c:v>
                </c:pt>
                <c:pt idx="14">
                  <c:v>1.2131461564881789</c:v>
                </c:pt>
                <c:pt idx="15">
                  <c:v>3.2041500904238234</c:v>
                </c:pt>
                <c:pt idx="16">
                  <c:v>0.18971447516246087</c:v>
                </c:pt>
                <c:pt idx="17">
                  <c:v>1.9548897545436006</c:v>
                </c:pt>
                <c:pt idx="18">
                  <c:v>-1.0607870182085009</c:v>
                </c:pt>
                <c:pt idx="19">
                  <c:v>-0.10998755639148783</c:v>
                </c:pt>
                <c:pt idx="20">
                  <c:v>3.103864606575641</c:v>
                </c:pt>
                <c:pt idx="21">
                  <c:v>8.6659502003998412</c:v>
                </c:pt>
                <c:pt idx="22">
                  <c:v>2.6361213847981873</c:v>
                </c:pt>
                <c:pt idx="23">
                  <c:v>2.081835507656578</c:v>
                </c:pt>
                <c:pt idx="24">
                  <c:v>1.346484765256946</c:v>
                </c:pt>
                <c:pt idx="25">
                  <c:v>-0.93534700568683604</c:v>
                </c:pt>
                <c:pt idx="26">
                  <c:v>-3.5278673128002538</c:v>
                </c:pt>
                <c:pt idx="27">
                  <c:v>-0.70239148264758455</c:v>
                </c:pt>
                <c:pt idx="28">
                  <c:v>1.5113653231483823</c:v>
                </c:pt>
                <c:pt idx="29">
                  <c:v>-1.5275665717744289</c:v>
                </c:pt>
                <c:pt idx="30">
                  <c:v>8.3587082475233103</c:v>
                </c:pt>
                <c:pt idx="31">
                  <c:v>-0.2725476701774312</c:v>
                </c:pt>
                <c:pt idx="32">
                  <c:v>-1.755806395017359</c:v>
                </c:pt>
                <c:pt idx="33">
                  <c:v>1.8508396034159915</c:v>
                </c:pt>
                <c:pt idx="34">
                  <c:v>-0.9997871778442402</c:v>
                </c:pt>
                <c:pt idx="35">
                  <c:v>0.57892251299182362</c:v>
                </c:pt>
                <c:pt idx="36">
                  <c:v>-2.4184345398545588</c:v>
                </c:pt>
                <c:pt idx="37">
                  <c:v>-2.4492376522460688</c:v>
                </c:pt>
                <c:pt idx="38">
                  <c:v>2.0107401993341512</c:v>
                </c:pt>
                <c:pt idx="39">
                  <c:v>-0.32607562626766651</c:v>
                </c:pt>
                <c:pt idx="40">
                  <c:v>5.0413266260301697</c:v>
                </c:pt>
                <c:pt idx="41">
                  <c:v>-0.18587078928990763</c:v>
                </c:pt>
                <c:pt idx="42">
                  <c:v>-1.1858693199712178</c:v>
                </c:pt>
                <c:pt idx="43">
                  <c:v>-2.5208292773256744</c:v>
                </c:pt>
                <c:pt idx="44">
                  <c:v>2.5900006965012352</c:v>
                </c:pt>
                <c:pt idx="45">
                  <c:v>2.7258653787893934</c:v>
                </c:pt>
                <c:pt idx="46">
                  <c:v>3.1359513783889525</c:v>
                </c:pt>
                <c:pt idx="47">
                  <c:v>2.7524780233711255</c:v>
                </c:pt>
                <c:pt idx="48">
                  <c:v>0.80766128126316517</c:v>
                </c:pt>
                <c:pt idx="49">
                  <c:v>-0.32012743412207101</c:v>
                </c:pt>
                <c:pt idx="50">
                  <c:v>2.6520247801524022</c:v>
                </c:pt>
                <c:pt idx="51">
                  <c:v>-4.1142139739505978E-2</c:v>
                </c:pt>
                <c:pt idx="52">
                  <c:v>-2.412111620848421</c:v>
                </c:pt>
                <c:pt idx="53">
                  <c:v>3.4969557345399664</c:v>
                </c:pt>
                <c:pt idx="54">
                  <c:v>-0.43247961385360156</c:v>
                </c:pt>
                <c:pt idx="55">
                  <c:v>3.4816212023610973</c:v>
                </c:pt>
                <c:pt idx="56">
                  <c:v>-0.32122561592468912</c:v>
                </c:pt>
                <c:pt idx="57">
                  <c:v>8.8983002276459189</c:v>
                </c:pt>
                <c:pt idx="58">
                  <c:v>-6.0444887301756154</c:v>
                </c:pt>
                <c:pt idx="59">
                  <c:v>-3.1332666650477563</c:v>
                </c:pt>
                <c:pt idx="60">
                  <c:v>-7.4616038132915463</c:v>
                </c:pt>
                <c:pt idx="61">
                  <c:v>-2.4641202691180553</c:v>
                </c:pt>
                <c:pt idx="62">
                  <c:v>-1.4616028626369229</c:v>
                </c:pt>
                <c:pt idx="63">
                  <c:v>-4.7150675856658921</c:v>
                </c:pt>
                <c:pt idx="64">
                  <c:v>-6.6991787586405422</c:v>
                </c:pt>
                <c:pt idx="65">
                  <c:v>-3.4616045897550407</c:v>
                </c:pt>
                <c:pt idx="66">
                  <c:v>-1.4616052207384058</c:v>
                </c:pt>
                <c:pt idx="67">
                  <c:v>-6.7150687925860097</c:v>
                </c:pt>
                <c:pt idx="68">
                  <c:v>-5.4639786592958757</c:v>
                </c:pt>
                <c:pt idx="69">
                  <c:v>-3.7174393597498465</c:v>
                </c:pt>
                <c:pt idx="70">
                  <c:v>-0.46397662477016866</c:v>
                </c:pt>
                <c:pt idx="71">
                  <c:v>-4.7174400905830538</c:v>
                </c:pt>
                <c:pt idx="72">
                  <c:v>2.536023582651211</c:v>
                </c:pt>
                <c:pt idx="73">
                  <c:v>2.6291343005764531</c:v>
                </c:pt>
                <c:pt idx="74">
                  <c:v>-10.297026915053692</c:v>
                </c:pt>
                <c:pt idx="75">
                  <c:v>-16.496026048681429</c:v>
                </c:pt>
                <c:pt idx="76">
                  <c:v>1.4274274481319509</c:v>
                </c:pt>
                <c:pt idx="77">
                  <c:v>26.002142123700835</c:v>
                </c:pt>
                <c:pt idx="78">
                  <c:v>6.6333029326539616</c:v>
                </c:pt>
                <c:pt idx="79">
                  <c:v>0.66971838426829322</c:v>
                </c:pt>
                <c:pt idx="80">
                  <c:v>18.916895669243075</c:v>
                </c:pt>
                <c:pt idx="81">
                  <c:v>2.6528073249170632</c:v>
                </c:pt>
                <c:pt idx="82">
                  <c:v>2.3121426642467213</c:v>
                </c:pt>
                <c:pt idx="83">
                  <c:v>1.1585469661531107</c:v>
                </c:pt>
                <c:pt idx="84">
                  <c:v>8.6004597080389686</c:v>
                </c:pt>
                <c:pt idx="85">
                  <c:v>5.7081847187267982</c:v>
                </c:pt>
                <c:pt idx="86">
                  <c:v>-2.4167290980226426</c:v>
                </c:pt>
                <c:pt idx="87">
                  <c:v>-0.88803561585585555</c:v>
                </c:pt>
                <c:pt idx="88">
                  <c:v>2.2170009252474046</c:v>
                </c:pt>
                <c:pt idx="89">
                  <c:v>0.81522577218798631</c:v>
                </c:pt>
                <c:pt idx="90">
                  <c:v>-2.3483827719920924</c:v>
                </c:pt>
                <c:pt idx="91">
                  <c:v>0.12528318440578801</c:v>
                </c:pt>
                <c:pt idx="92">
                  <c:v>-2.5151166550292743</c:v>
                </c:pt>
                <c:pt idx="93">
                  <c:v>7.0790765986046296</c:v>
                </c:pt>
                <c:pt idx="94">
                  <c:v>-0.49329903481415727</c:v>
                </c:pt>
                <c:pt idx="95">
                  <c:v>2.0644714572473504</c:v>
                </c:pt>
                <c:pt idx="96">
                  <c:v>-7.0158494729725902</c:v>
                </c:pt>
                <c:pt idx="97">
                  <c:v>-7.8176863726642978</c:v>
                </c:pt>
                <c:pt idx="98">
                  <c:v>-22.6240472580035</c:v>
                </c:pt>
                <c:pt idx="99">
                  <c:v>-1.6591742983672759</c:v>
                </c:pt>
                <c:pt idx="100">
                  <c:v>0.33784618136832023</c:v>
                </c:pt>
                <c:pt idx="101">
                  <c:v>-2.9662924454859763</c:v>
                </c:pt>
                <c:pt idx="102">
                  <c:v>1.1683559311014022</c:v>
                </c:pt>
                <c:pt idx="103">
                  <c:v>0.77235353130031115</c:v>
                </c:pt>
                <c:pt idx="104">
                  <c:v>3.3121177160205946</c:v>
                </c:pt>
                <c:pt idx="105">
                  <c:v>0.51890620984644897</c:v>
                </c:pt>
                <c:pt idx="106">
                  <c:v>-6.19915473029954</c:v>
                </c:pt>
                <c:pt idx="107">
                  <c:v>3.476226572298728</c:v>
                </c:pt>
                <c:pt idx="108">
                  <c:v>1.0399772952838049</c:v>
                </c:pt>
                <c:pt idx="109">
                  <c:v>-1.1140890405604722</c:v>
                </c:pt>
                <c:pt idx="110">
                  <c:v>5.3825941845067007</c:v>
                </c:pt>
                <c:pt idx="111">
                  <c:v>3.0232564876437635</c:v>
                </c:pt>
                <c:pt idx="112">
                  <c:v>1.4783044952482385</c:v>
                </c:pt>
                <c:pt idx="113">
                  <c:v>3.8317587481887472</c:v>
                </c:pt>
                <c:pt idx="114">
                  <c:v>-16.186368267392581</c:v>
                </c:pt>
                <c:pt idx="115">
                  <c:v>-0.50061295270702999</c:v>
                </c:pt>
                <c:pt idx="116">
                  <c:v>-0.22945951770871886</c:v>
                </c:pt>
                <c:pt idx="117">
                  <c:v>0.99433147337438754</c:v>
                </c:pt>
                <c:pt idx="118">
                  <c:v>-1.5951143748325478</c:v>
                </c:pt>
                <c:pt idx="119">
                  <c:v>0.61138614341818709</c:v>
                </c:pt>
                <c:pt idx="120">
                  <c:v>5.7255126405004262</c:v>
                </c:pt>
                <c:pt idx="121">
                  <c:v>-5.5590360799631071</c:v>
                </c:pt>
                <c:pt idx="122">
                  <c:v>-8.5930177388148365</c:v>
                </c:pt>
                <c:pt idx="123">
                  <c:v>1.2245237910800455</c:v>
                </c:pt>
                <c:pt idx="124">
                  <c:v>2.7511331327116721</c:v>
                </c:pt>
                <c:pt idx="125">
                  <c:v>-2.0442382806770496</c:v>
                </c:pt>
                <c:pt idx="126">
                  <c:v>-4.9671752333184145</c:v>
                </c:pt>
                <c:pt idx="127">
                  <c:v>1.2385820090498214</c:v>
                </c:pt>
                <c:pt idx="128">
                  <c:v>2.8127799896497976</c:v>
                </c:pt>
                <c:pt idx="129">
                  <c:v>3.423209523925749</c:v>
                </c:pt>
                <c:pt idx="130">
                  <c:v>-4.2188400902594339</c:v>
                </c:pt>
                <c:pt idx="131">
                  <c:v>-0.99194080347209024</c:v>
                </c:pt>
                <c:pt idx="132">
                  <c:v>4.5040465285337206</c:v>
                </c:pt>
                <c:pt idx="133">
                  <c:v>1.9351815956915743</c:v>
                </c:pt>
                <c:pt idx="134">
                  <c:v>-0.47218214669227621</c:v>
                </c:pt>
                <c:pt idx="135">
                  <c:v>1.1817144501875987E-2</c:v>
                </c:pt>
                <c:pt idx="136">
                  <c:v>-2.9969128674863441</c:v>
                </c:pt>
                <c:pt idx="137">
                  <c:v>-1.0012078908227409</c:v>
                </c:pt>
                <c:pt idx="138">
                  <c:v>1.0395999088373742E-2</c:v>
                </c:pt>
                <c:pt idx="139">
                  <c:v>-2.6988501128784037E-3</c:v>
                </c:pt>
                <c:pt idx="140">
                  <c:v>-4.9800170087116697</c:v>
                </c:pt>
                <c:pt idx="141">
                  <c:v>0.49760715152524426</c:v>
                </c:pt>
                <c:pt idx="142">
                  <c:v>1.7101110300122002</c:v>
                </c:pt>
                <c:pt idx="143">
                  <c:v>-0.51943518857825666</c:v>
                </c:pt>
                <c:pt idx="144">
                  <c:v>-3.781151999206628</c:v>
                </c:pt>
                <c:pt idx="145">
                  <c:v>-6.2973014713724353</c:v>
                </c:pt>
                <c:pt idx="146">
                  <c:v>-0.29279482568320248</c:v>
                </c:pt>
                <c:pt idx="147">
                  <c:v>1.7215907159232842</c:v>
                </c:pt>
                <c:pt idx="148">
                  <c:v>5.6636599731212414</c:v>
                </c:pt>
                <c:pt idx="149">
                  <c:v>2.5240849591444743</c:v>
                </c:pt>
                <c:pt idx="150">
                  <c:v>1.8681043319210744</c:v>
                </c:pt>
                <c:pt idx="151">
                  <c:v>3.1372020668809739</c:v>
                </c:pt>
                <c:pt idx="152">
                  <c:v>5.921180624779538</c:v>
                </c:pt>
                <c:pt idx="153">
                  <c:v>6.6922749371905184</c:v>
                </c:pt>
                <c:pt idx="154">
                  <c:v>2.633380416032935</c:v>
                </c:pt>
                <c:pt idx="155">
                  <c:v>7.5339770879404995</c:v>
                </c:pt>
                <c:pt idx="156">
                  <c:v>-0.4652132473081565</c:v>
                </c:pt>
                <c:pt idx="157">
                  <c:v>-4.8908406487103377</c:v>
                </c:pt>
                <c:pt idx="158">
                  <c:v>-2.8920245722911915</c:v>
                </c:pt>
                <c:pt idx="159">
                  <c:v>-2.9947739894715966</c:v>
                </c:pt>
                <c:pt idx="160">
                  <c:v>-6.5095155922351182</c:v>
                </c:pt>
                <c:pt idx="161">
                  <c:v>1.5860875253573283</c:v>
                </c:pt>
                <c:pt idx="162">
                  <c:v>5.3928258392758721E-2</c:v>
                </c:pt>
                <c:pt idx="163">
                  <c:v>-4.3451856244023332</c:v>
                </c:pt>
                <c:pt idx="164">
                  <c:v>0.81589429535318914</c:v>
                </c:pt>
                <c:pt idx="165">
                  <c:v>4.8893988104562851</c:v>
                </c:pt>
                <c:pt idx="166">
                  <c:v>-1.615970791044063</c:v>
                </c:pt>
                <c:pt idx="167">
                  <c:v>7.1731439427198751</c:v>
                </c:pt>
                <c:pt idx="168">
                  <c:v>3.5175345346714693</c:v>
                </c:pt>
                <c:pt idx="169">
                  <c:v>0.65166615072676848</c:v>
                </c:pt>
                <c:pt idx="170">
                  <c:v>2.1181517411526585</c:v>
                </c:pt>
                <c:pt idx="171">
                  <c:v>2.6656698498870952</c:v>
                </c:pt>
                <c:pt idx="172">
                  <c:v>0.69797454432880102</c:v>
                </c:pt>
                <c:pt idx="173">
                  <c:v>-0.67527429618388624</c:v>
                </c:pt>
                <c:pt idx="174">
                  <c:v>7.9034830646500467</c:v>
                </c:pt>
                <c:pt idx="175">
                  <c:v>-5.0965143358901486</c:v>
                </c:pt>
                <c:pt idx="176">
                  <c:v>-2.2342961471589007</c:v>
                </c:pt>
                <c:pt idx="177">
                  <c:v>-0.96963636976147427</c:v>
                </c:pt>
                <c:pt idx="178">
                  <c:v>2.1959112397625091</c:v>
                </c:pt>
                <c:pt idx="179">
                  <c:v>-2.6113125839836471</c:v>
                </c:pt>
                <c:pt idx="180">
                  <c:v>-2.2667878028148039</c:v>
                </c:pt>
                <c:pt idx="181">
                  <c:v>1.5842083171318677</c:v>
                </c:pt>
                <c:pt idx="182">
                  <c:v>3.2463996965007027</c:v>
                </c:pt>
                <c:pt idx="183">
                  <c:v>7.7425421871772642</c:v>
                </c:pt>
                <c:pt idx="184">
                  <c:v>-0.23996423069974071</c:v>
                </c:pt>
                <c:pt idx="185">
                  <c:v>2.2291006137901519</c:v>
                </c:pt>
                <c:pt idx="186">
                  <c:v>2.2414051657953422</c:v>
                </c:pt>
                <c:pt idx="187">
                  <c:v>1.735989363104224</c:v>
                </c:pt>
                <c:pt idx="188">
                  <c:v>4.2491974429026413E-2</c:v>
                </c:pt>
                <c:pt idx="189">
                  <c:v>-0.99521657352981663</c:v>
                </c:pt>
                <c:pt idx="190">
                  <c:v>1.1747885058242105</c:v>
                </c:pt>
                <c:pt idx="191">
                  <c:v>0.85910348187434238</c:v>
                </c:pt>
                <c:pt idx="192">
                  <c:v>2.9268155164871672</c:v>
                </c:pt>
                <c:pt idx="193">
                  <c:v>4.0210414784396562</c:v>
                </c:pt>
                <c:pt idx="194">
                  <c:v>-2.4405612878225327</c:v>
                </c:pt>
                <c:pt idx="195">
                  <c:v>-6.4405588156080427</c:v>
                </c:pt>
                <c:pt idx="196">
                  <c:v>-7.6978216354742699</c:v>
                </c:pt>
                <c:pt idx="197">
                  <c:v>-7.6940242123875038</c:v>
                </c:pt>
                <c:pt idx="198">
                  <c:v>-5.6940243657787164</c:v>
                </c:pt>
                <c:pt idx="199">
                  <c:v>-5.6940246862211268</c:v>
                </c:pt>
                <c:pt idx="200">
                  <c:v>-5.1870950706134664</c:v>
                </c:pt>
                <c:pt idx="201">
                  <c:v>-0.58358341562423277</c:v>
                </c:pt>
                <c:pt idx="202">
                  <c:v>2.3954577810575728</c:v>
                </c:pt>
                <c:pt idx="203">
                  <c:v>-2.9518069991650151</c:v>
                </c:pt>
                <c:pt idx="204">
                  <c:v>0.31365858769912336</c:v>
                </c:pt>
                <c:pt idx="205">
                  <c:v>3.3772613829412137</c:v>
                </c:pt>
                <c:pt idx="206">
                  <c:v>-11.715299412773575</c:v>
                </c:pt>
                <c:pt idx="207">
                  <c:v>4.573090953757216</c:v>
                </c:pt>
                <c:pt idx="208">
                  <c:v>1.006374708618722</c:v>
                </c:pt>
                <c:pt idx="209">
                  <c:v>-0.1739959942143372</c:v>
                </c:pt>
                <c:pt idx="210">
                  <c:v>5.0986494158257756</c:v>
                </c:pt>
                <c:pt idx="211">
                  <c:v>-2.2549479654222324</c:v>
                </c:pt>
                <c:pt idx="212">
                  <c:v>-0.6695845706624084</c:v>
                </c:pt>
                <c:pt idx="213">
                  <c:v>-4.2389899148766403</c:v>
                </c:pt>
                <c:pt idx="214">
                  <c:v>0.33314398759021913</c:v>
                </c:pt>
                <c:pt idx="215">
                  <c:v>-2.4855924949843882</c:v>
                </c:pt>
                <c:pt idx="216">
                  <c:v>-0.39185878970768329</c:v>
                </c:pt>
                <c:pt idx="217">
                  <c:v>2.7553747760947687</c:v>
                </c:pt>
                <c:pt idx="218">
                  <c:v>2.2469633820916357</c:v>
                </c:pt>
                <c:pt idx="219">
                  <c:v>2.199177449314675</c:v>
                </c:pt>
                <c:pt idx="220">
                  <c:v>6.8447723423304581</c:v>
                </c:pt>
                <c:pt idx="221">
                  <c:v>1.008068852917404</c:v>
                </c:pt>
                <c:pt idx="222">
                  <c:v>-3.6933962514069663E-3</c:v>
                </c:pt>
                <c:pt idx="223">
                  <c:v>-1.9620825300369233</c:v>
                </c:pt>
                <c:pt idx="224">
                  <c:v>-5.6013173249670132</c:v>
                </c:pt>
                <c:pt idx="225">
                  <c:v>2.2456839648278901</c:v>
                </c:pt>
                <c:pt idx="226">
                  <c:v>1.5007118112126108</c:v>
                </c:pt>
                <c:pt idx="227">
                  <c:v>7.6717551797713668E-3</c:v>
                </c:pt>
                <c:pt idx="228">
                  <c:v>2.0709836657721183</c:v>
                </c:pt>
                <c:pt idx="229">
                  <c:v>-1.495016905400945</c:v>
                </c:pt>
                <c:pt idx="230">
                  <c:v>0.62359651480710454</c:v>
                </c:pt>
                <c:pt idx="231">
                  <c:v>-1.0921919631103378</c:v>
                </c:pt>
                <c:pt idx="232">
                  <c:v>0.11975832260451114</c:v>
                </c:pt>
                <c:pt idx="233">
                  <c:v>1.0018438328908417</c:v>
                </c:pt>
                <c:pt idx="234">
                  <c:v>-0.7187059395421187</c:v>
                </c:pt>
                <c:pt idx="235">
                  <c:v>-6.4748717991311651</c:v>
                </c:pt>
                <c:pt idx="236">
                  <c:v>2.7925426570470648</c:v>
                </c:pt>
                <c:pt idx="237">
                  <c:v>-2.3603133575227986</c:v>
                </c:pt>
                <c:pt idx="238">
                  <c:v>4.1595967471178881</c:v>
                </c:pt>
                <c:pt idx="239">
                  <c:v>-1.2649472978660583</c:v>
                </c:pt>
                <c:pt idx="240">
                  <c:v>7.9744083315896148</c:v>
                </c:pt>
                <c:pt idx="241">
                  <c:v>-0.39445491151074918</c:v>
                </c:pt>
                <c:pt idx="242">
                  <c:v>2.6907752904701709</c:v>
                </c:pt>
                <c:pt idx="243">
                  <c:v>3.2361466711040521</c:v>
                </c:pt>
                <c:pt idx="244">
                  <c:v>-11.444358720652346</c:v>
                </c:pt>
                <c:pt idx="245">
                  <c:v>1.4425889153768452</c:v>
                </c:pt>
                <c:pt idx="246">
                  <c:v>2.2065359684333856</c:v>
                </c:pt>
                <c:pt idx="247">
                  <c:v>-0.35856588157537317</c:v>
                </c:pt>
                <c:pt idx="248">
                  <c:v>8.2079979953562798</c:v>
                </c:pt>
                <c:pt idx="249">
                  <c:v>-2.8508042792256845</c:v>
                </c:pt>
                <c:pt idx="250">
                  <c:v>3.5926908973341796</c:v>
                </c:pt>
                <c:pt idx="251">
                  <c:v>3.2294983503468444</c:v>
                </c:pt>
                <c:pt idx="252">
                  <c:v>3.1501606818414842</c:v>
                </c:pt>
                <c:pt idx="253">
                  <c:v>2.5506493705449884</c:v>
                </c:pt>
                <c:pt idx="254">
                  <c:v>-2.4651687325355596</c:v>
                </c:pt>
                <c:pt idx="255">
                  <c:v>-7.5874346694650541</c:v>
                </c:pt>
                <c:pt idx="256">
                  <c:v>0.69710688461647408</c:v>
                </c:pt>
                <c:pt idx="257">
                  <c:v>-1.0394968444290384</c:v>
                </c:pt>
                <c:pt idx="258">
                  <c:v>0.71615451143047437</c:v>
                </c:pt>
                <c:pt idx="259">
                  <c:v>-0.3798828457461525</c:v>
                </c:pt>
                <c:pt idx="260">
                  <c:v>-3.957679004639985</c:v>
                </c:pt>
                <c:pt idx="261">
                  <c:v>2.3394454218663725</c:v>
                </c:pt>
                <c:pt idx="262">
                  <c:v>1.500707137641939</c:v>
                </c:pt>
                <c:pt idx="263">
                  <c:v>4.5551774727385919E-3</c:v>
                </c:pt>
                <c:pt idx="264">
                  <c:v>2.7603765689976996</c:v>
                </c:pt>
                <c:pt idx="265">
                  <c:v>0.62605477505195495</c:v>
                </c:pt>
                <c:pt idx="266">
                  <c:v>-3.7326192167338377</c:v>
                </c:pt>
                <c:pt idx="267">
                  <c:v>-1.593308055259655</c:v>
                </c:pt>
                <c:pt idx="268">
                  <c:v>4.8513402754949198E-2</c:v>
                </c:pt>
                <c:pt idx="269">
                  <c:v>0.60068276076633254</c:v>
                </c:pt>
                <c:pt idx="270">
                  <c:v>-3.2464462267971896</c:v>
                </c:pt>
                <c:pt idx="271">
                  <c:v>-2.3716822731081493</c:v>
                </c:pt>
                <c:pt idx="272">
                  <c:v>3.7637388890723713</c:v>
                </c:pt>
                <c:pt idx="273">
                  <c:v>0.85801748585183191</c:v>
                </c:pt>
                <c:pt idx="274">
                  <c:v>4.5382001237420013</c:v>
                </c:pt>
                <c:pt idx="275">
                  <c:v>2.1573578646617904</c:v>
                </c:pt>
                <c:pt idx="276">
                  <c:v>-0.10847507209192031</c:v>
                </c:pt>
                <c:pt idx="277">
                  <c:v>0.75327027123358903</c:v>
                </c:pt>
                <c:pt idx="278">
                  <c:v>3.0713546648358374</c:v>
                </c:pt>
                <c:pt idx="279">
                  <c:v>3.2623792101173166</c:v>
                </c:pt>
                <c:pt idx="280">
                  <c:v>8.1815832122133543</c:v>
                </c:pt>
                <c:pt idx="281">
                  <c:v>7.8359978630981857</c:v>
                </c:pt>
                <c:pt idx="282">
                  <c:v>5.9771950747068985</c:v>
                </c:pt>
                <c:pt idx="283">
                  <c:v>0.36996366210013321</c:v>
                </c:pt>
                <c:pt idx="284">
                  <c:v>-2.757604991162296</c:v>
                </c:pt>
                <c:pt idx="285">
                  <c:v>7.0021051275604407</c:v>
                </c:pt>
                <c:pt idx="286">
                  <c:v>1.6549985540345062</c:v>
                </c:pt>
                <c:pt idx="287">
                  <c:v>-1.7449035625458436</c:v>
                </c:pt>
                <c:pt idx="288">
                  <c:v>1.943901966319018</c:v>
                </c:pt>
                <c:pt idx="289">
                  <c:v>1.5865417989491419</c:v>
                </c:pt>
                <c:pt idx="290">
                  <c:v>1.7895694683751486</c:v>
                </c:pt>
                <c:pt idx="291">
                  <c:v>5.3306947443685999</c:v>
                </c:pt>
                <c:pt idx="292">
                  <c:v>-1.9887270291947488</c:v>
                </c:pt>
                <c:pt idx="293">
                  <c:v>1.7133934140397145</c:v>
                </c:pt>
                <c:pt idx="294">
                  <c:v>-1.0798881227244976</c:v>
                </c:pt>
                <c:pt idx="295">
                  <c:v>-0.28449107989362687</c:v>
                </c:pt>
                <c:pt idx="296">
                  <c:v>4.0045543975206641</c:v>
                </c:pt>
                <c:pt idx="297">
                  <c:v>1.2376505079567721</c:v>
                </c:pt>
                <c:pt idx="298">
                  <c:v>3.0147587447693667</c:v>
                </c:pt>
                <c:pt idx="299">
                  <c:v>3.3179757289535132</c:v>
                </c:pt>
                <c:pt idx="300">
                  <c:v>1.8292127561928737</c:v>
                </c:pt>
                <c:pt idx="301">
                  <c:v>2.5485952777200822</c:v>
                </c:pt>
                <c:pt idx="302">
                  <c:v>1.2380116041194071</c:v>
                </c:pt>
                <c:pt idx="303">
                  <c:v>1.4429300031003578</c:v>
                </c:pt>
                <c:pt idx="304">
                  <c:v>4.2457770686987004</c:v>
                </c:pt>
                <c:pt idx="305">
                  <c:v>1.5069695205023521</c:v>
                </c:pt>
                <c:pt idx="306">
                  <c:v>6.1453086092024591</c:v>
                </c:pt>
                <c:pt idx="307">
                  <c:v>9.6733524881110071</c:v>
                </c:pt>
                <c:pt idx="308">
                  <c:v>0.48074881722435236</c:v>
                </c:pt>
                <c:pt idx="309">
                  <c:v>-0.25967631009338277</c:v>
                </c:pt>
                <c:pt idx="310">
                  <c:v>2.1673707301729905</c:v>
                </c:pt>
                <c:pt idx="311">
                  <c:v>1.9916012865823092</c:v>
                </c:pt>
                <c:pt idx="312">
                  <c:v>2.9027971293626393</c:v>
                </c:pt>
                <c:pt idx="313">
                  <c:v>7.4827565679726149</c:v>
                </c:pt>
                <c:pt idx="314">
                  <c:v>-3.0653681510360258</c:v>
                </c:pt>
                <c:pt idx="315">
                  <c:v>-14.523373099260908</c:v>
                </c:pt>
                <c:pt idx="316">
                  <c:v>-2.0941801719715158</c:v>
                </c:pt>
                <c:pt idx="317">
                  <c:v>-2.3401180038087901</c:v>
                </c:pt>
                <c:pt idx="318">
                  <c:v>3.9025575574085565</c:v>
                </c:pt>
                <c:pt idx="319">
                  <c:v>-25.563505182778286</c:v>
                </c:pt>
                <c:pt idx="320">
                  <c:v>4.9403940017534325</c:v>
                </c:pt>
                <c:pt idx="321">
                  <c:v>-2.3272035141701082</c:v>
                </c:pt>
                <c:pt idx="322">
                  <c:v>1.7831347095740853</c:v>
                </c:pt>
                <c:pt idx="323">
                  <c:v>1.2511804056979798</c:v>
                </c:pt>
                <c:pt idx="324">
                  <c:v>6.6868042852617009</c:v>
                </c:pt>
                <c:pt idx="325">
                  <c:v>0.98130192675441208</c:v>
                </c:pt>
                <c:pt idx="326">
                  <c:v>4.0972737397718362</c:v>
                </c:pt>
                <c:pt idx="327">
                  <c:v>1.6316715695921857</c:v>
                </c:pt>
                <c:pt idx="328">
                  <c:v>1.7237420368343095</c:v>
                </c:pt>
                <c:pt idx="329">
                  <c:v>11.300761388109578</c:v>
                </c:pt>
                <c:pt idx="330">
                  <c:v>1.0734596274920563</c:v>
                </c:pt>
                <c:pt idx="331">
                  <c:v>0.94392381833469585</c:v>
                </c:pt>
                <c:pt idx="332">
                  <c:v>-3.6189034151589823</c:v>
                </c:pt>
                <c:pt idx="333">
                  <c:v>-2.6316914047003763</c:v>
                </c:pt>
                <c:pt idx="334">
                  <c:v>6.6340081955752908</c:v>
                </c:pt>
                <c:pt idx="335">
                  <c:v>-3.6893031332139827</c:v>
                </c:pt>
                <c:pt idx="336">
                  <c:v>-3.0901305077073573</c:v>
                </c:pt>
                <c:pt idx="337">
                  <c:v>-1.8195697855431661</c:v>
                </c:pt>
                <c:pt idx="338">
                  <c:v>0.60159366209030907</c:v>
                </c:pt>
                <c:pt idx="339">
                  <c:v>1.9572326373518933</c:v>
                </c:pt>
                <c:pt idx="340">
                  <c:v>-2.3226959587726981</c:v>
                </c:pt>
                <c:pt idx="341">
                  <c:v>1.0746783900676746</c:v>
                </c:pt>
                <c:pt idx="342">
                  <c:v>1.3284019096739854</c:v>
                </c:pt>
                <c:pt idx="343">
                  <c:v>4.0066869448206859</c:v>
                </c:pt>
                <c:pt idx="344">
                  <c:v>-0.45924791564107181</c:v>
                </c:pt>
                <c:pt idx="345">
                  <c:v>2.0915084629885996</c:v>
                </c:pt>
                <c:pt idx="346">
                  <c:v>-3.0442388728354359</c:v>
                </c:pt>
                <c:pt idx="347">
                  <c:v>-0.70118430896205552</c:v>
                </c:pt>
                <c:pt idx="348">
                  <c:v>7.7659351162272259</c:v>
                </c:pt>
                <c:pt idx="349">
                  <c:v>1.7122465444286803</c:v>
                </c:pt>
                <c:pt idx="350">
                  <c:v>-3.0442488502394269</c:v>
                </c:pt>
                <c:pt idx="351">
                  <c:v>2.0742412078486581</c:v>
                </c:pt>
                <c:pt idx="352">
                  <c:v>2.3822265374309239</c:v>
                </c:pt>
                <c:pt idx="353">
                  <c:v>2.3513283283784148</c:v>
                </c:pt>
                <c:pt idx="354">
                  <c:v>-0.72399725352433109</c:v>
                </c:pt>
                <c:pt idx="355">
                  <c:v>-3.0375242389055899</c:v>
                </c:pt>
                <c:pt idx="356">
                  <c:v>3.300993026599869</c:v>
                </c:pt>
                <c:pt idx="357">
                  <c:v>0.54083056388817852</c:v>
                </c:pt>
                <c:pt idx="358">
                  <c:v>-11.665633662692215</c:v>
                </c:pt>
                <c:pt idx="359">
                  <c:v>7.0089406200293922</c:v>
                </c:pt>
                <c:pt idx="360">
                  <c:v>2.0023643052258535</c:v>
                </c:pt>
                <c:pt idx="361">
                  <c:v>-5.6485160670191874</c:v>
                </c:pt>
                <c:pt idx="362">
                  <c:v>2.8439879026979042</c:v>
                </c:pt>
                <c:pt idx="363">
                  <c:v>1.6659148101270915</c:v>
                </c:pt>
                <c:pt idx="364">
                  <c:v>-5.1450661674501532</c:v>
                </c:pt>
                <c:pt idx="365">
                  <c:v>1.859908057541503</c:v>
                </c:pt>
                <c:pt idx="366">
                  <c:v>-0.80880873308358048</c:v>
                </c:pt>
                <c:pt idx="367">
                  <c:v>1.9222278859825082</c:v>
                </c:pt>
                <c:pt idx="368">
                  <c:v>9.1731937652429849</c:v>
                </c:pt>
                <c:pt idx="369">
                  <c:v>7.7107905327588639</c:v>
                </c:pt>
                <c:pt idx="370">
                  <c:v>3.7060397127691402</c:v>
                </c:pt>
                <c:pt idx="371">
                  <c:v>6.8932186021373099</c:v>
                </c:pt>
                <c:pt idx="372">
                  <c:v>1.238597007555299</c:v>
                </c:pt>
                <c:pt idx="373">
                  <c:v>13.314902391968133</c:v>
                </c:pt>
                <c:pt idx="374">
                  <c:v>2.3009067753161219</c:v>
                </c:pt>
                <c:pt idx="375">
                  <c:v>1.4353934936693236</c:v>
                </c:pt>
                <c:pt idx="376">
                  <c:v>-5.8389471848546748</c:v>
                </c:pt>
                <c:pt idx="377">
                  <c:v>3.9115365569432328</c:v>
                </c:pt>
                <c:pt idx="378">
                  <c:v>8.0505045842760481</c:v>
                </c:pt>
                <c:pt idx="379">
                  <c:v>0.56083711248496115</c:v>
                </c:pt>
                <c:pt idx="380">
                  <c:v>4.7125350098286134</c:v>
                </c:pt>
                <c:pt idx="381">
                  <c:v>4.2065329749281801</c:v>
                </c:pt>
                <c:pt idx="382">
                  <c:v>1.2010460774080229</c:v>
                </c:pt>
                <c:pt idx="383">
                  <c:v>2.7609976380199441</c:v>
                </c:pt>
                <c:pt idx="384">
                  <c:v>-2.3117650858821719</c:v>
                </c:pt>
                <c:pt idx="385">
                  <c:v>-3.1589572294425352</c:v>
                </c:pt>
                <c:pt idx="386">
                  <c:v>0.60398226082412521</c:v>
                </c:pt>
                <c:pt idx="387">
                  <c:v>2.0421149712362734</c:v>
                </c:pt>
                <c:pt idx="388">
                  <c:v>1.1371846304863595</c:v>
                </c:pt>
                <c:pt idx="389">
                  <c:v>-2.5504328589541103</c:v>
                </c:pt>
                <c:pt idx="390">
                  <c:v>3.0338690870745211</c:v>
                </c:pt>
                <c:pt idx="391">
                  <c:v>-7.5269378992146585E-2</c:v>
                </c:pt>
                <c:pt idx="392">
                  <c:v>1.8489796234809432</c:v>
                </c:pt>
                <c:pt idx="393">
                  <c:v>-1.3833348639997354</c:v>
                </c:pt>
                <c:pt idx="394">
                  <c:v>2.0528334321980992</c:v>
                </c:pt>
                <c:pt idx="395">
                  <c:v>2.0555215015370862</c:v>
                </c:pt>
                <c:pt idx="396">
                  <c:v>1.7493731505208387</c:v>
                </c:pt>
                <c:pt idx="397">
                  <c:v>1.4931680990043361</c:v>
                </c:pt>
                <c:pt idx="398">
                  <c:v>-0.86403659174180802</c:v>
                </c:pt>
                <c:pt idx="399">
                  <c:v>2.488200664368307</c:v>
                </c:pt>
                <c:pt idx="400">
                  <c:v>-2.6410928456264742</c:v>
                </c:pt>
                <c:pt idx="401">
                  <c:v>-1.6630416839660711E-2</c:v>
                </c:pt>
                <c:pt idx="402">
                  <c:v>-2.3103458461541635</c:v>
                </c:pt>
                <c:pt idx="403">
                  <c:v>0.96427880236569763</c:v>
                </c:pt>
                <c:pt idx="404">
                  <c:v>5.0015003601408239</c:v>
                </c:pt>
                <c:pt idx="405">
                  <c:v>-1.2648801256848117</c:v>
                </c:pt>
                <c:pt idx="406">
                  <c:v>7.2120178973373754</c:v>
                </c:pt>
                <c:pt idx="407">
                  <c:v>2.5707405764446207</c:v>
                </c:pt>
                <c:pt idx="408">
                  <c:v>0.21589118586533118</c:v>
                </c:pt>
                <c:pt idx="409">
                  <c:v>-0.84744909703628934</c:v>
                </c:pt>
                <c:pt idx="410">
                  <c:v>-0.16896823607487477</c:v>
                </c:pt>
                <c:pt idx="411">
                  <c:v>0.64830036907414978</c:v>
                </c:pt>
                <c:pt idx="412">
                  <c:v>3.687424783126076</c:v>
                </c:pt>
                <c:pt idx="413">
                  <c:v>2.7437447521489844</c:v>
                </c:pt>
                <c:pt idx="414">
                  <c:v>4.7507058472437222</c:v>
                </c:pt>
                <c:pt idx="415">
                  <c:v>-1.9659528365961592</c:v>
                </c:pt>
                <c:pt idx="416">
                  <c:v>-5.5056201570116485</c:v>
                </c:pt>
                <c:pt idx="417">
                  <c:v>0.20904433880180306</c:v>
                </c:pt>
                <c:pt idx="418">
                  <c:v>-0.28165408979101869</c:v>
                </c:pt>
                <c:pt idx="419">
                  <c:v>-0.9676468751310523</c:v>
                </c:pt>
                <c:pt idx="420">
                  <c:v>2.5249060061391475</c:v>
                </c:pt>
                <c:pt idx="421">
                  <c:v>-1.9125281547780304</c:v>
                </c:pt>
                <c:pt idx="422">
                  <c:v>3.0781330455706382</c:v>
                </c:pt>
                <c:pt idx="423">
                  <c:v>-4.8711791748883257</c:v>
                </c:pt>
                <c:pt idx="424">
                  <c:v>1.4311729896031125</c:v>
                </c:pt>
                <c:pt idx="425">
                  <c:v>1.8255168694530539</c:v>
                </c:pt>
                <c:pt idx="426">
                  <c:v>-3.479841743005835</c:v>
                </c:pt>
                <c:pt idx="427">
                  <c:v>2.3688187729222676</c:v>
                </c:pt>
                <c:pt idx="428">
                  <c:v>1.3935588315714114</c:v>
                </c:pt>
                <c:pt idx="429">
                  <c:v>-1.795802209397948</c:v>
                </c:pt>
                <c:pt idx="430">
                  <c:v>3.9050526405448238</c:v>
                </c:pt>
                <c:pt idx="431">
                  <c:v>-4.7721320149186255</c:v>
                </c:pt>
                <c:pt idx="432">
                  <c:v>2.6359102856189196</c:v>
                </c:pt>
                <c:pt idx="433">
                  <c:v>11.580021929566371</c:v>
                </c:pt>
                <c:pt idx="434">
                  <c:v>2.7414902653843569</c:v>
                </c:pt>
                <c:pt idx="435">
                  <c:v>-1.8749829384900636</c:v>
                </c:pt>
                <c:pt idx="436">
                  <c:v>7.023484482073286</c:v>
                </c:pt>
                <c:pt idx="437">
                  <c:v>-2.0393915487650105</c:v>
                </c:pt>
                <c:pt idx="438">
                  <c:v>3.9360596897480207</c:v>
                </c:pt>
                <c:pt idx="439">
                  <c:v>0.85287441395814767</c:v>
                </c:pt>
                <c:pt idx="440">
                  <c:v>2.2206628003020654</c:v>
                </c:pt>
                <c:pt idx="441">
                  <c:v>3.4829320950695006</c:v>
                </c:pt>
                <c:pt idx="442">
                  <c:v>3.4906695221803403</c:v>
                </c:pt>
                <c:pt idx="443">
                  <c:v>-2.8434814516296996</c:v>
                </c:pt>
                <c:pt idx="444">
                  <c:v>-6.9624136149362243</c:v>
                </c:pt>
                <c:pt idx="445">
                  <c:v>0.48052974404967586</c:v>
                </c:pt>
                <c:pt idx="446">
                  <c:v>0.49465716081044775</c:v>
                </c:pt>
                <c:pt idx="447">
                  <c:v>2.8491819857968181</c:v>
                </c:pt>
                <c:pt idx="448">
                  <c:v>9.1589579258701406</c:v>
                </c:pt>
                <c:pt idx="449">
                  <c:v>1.0129258398593919</c:v>
                </c:pt>
                <c:pt idx="450">
                  <c:v>4.9210719753813379</c:v>
                </c:pt>
                <c:pt idx="451">
                  <c:v>4.6159301744468166</c:v>
                </c:pt>
                <c:pt idx="452">
                  <c:v>-0.71252960051687353</c:v>
                </c:pt>
                <c:pt idx="453">
                  <c:v>-4.5478311813524925</c:v>
                </c:pt>
                <c:pt idx="454">
                  <c:v>7.3801228100479506</c:v>
                </c:pt>
                <c:pt idx="455">
                  <c:v>3.6754485005782271</c:v>
                </c:pt>
                <c:pt idx="456">
                  <c:v>1.0173763782745908</c:v>
                </c:pt>
                <c:pt idx="457">
                  <c:v>2.6448706466372158</c:v>
                </c:pt>
                <c:pt idx="458">
                  <c:v>0.52635071177174098</c:v>
                </c:pt>
                <c:pt idx="459">
                  <c:v>5.2404075427806873</c:v>
                </c:pt>
                <c:pt idx="460">
                  <c:v>3.2059875596293637</c:v>
                </c:pt>
                <c:pt idx="461">
                  <c:v>3.4955894080415391</c:v>
                </c:pt>
                <c:pt idx="462">
                  <c:v>22.475610651122466</c:v>
                </c:pt>
                <c:pt idx="463">
                  <c:v>0.15106468225052083</c:v>
                </c:pt>
                <c:pt idx="464">
                  <c:v>0.49775738235273082</c:v>
                </c:pt>
                <c:pt idx="465">
                  <c:v>6.365882309460531</c:v>
                </c:pt>
                <c:pt idx="466">
                  <c:v>-0.36096239508287908</c:v>
                </c:pt>
                <c:pt idx="467">
                  <c:v>-2.145662987567178</c:v>
                </c:pt>
                <c:pt idx="468">
                  <c:v>-2.5200842672785768</c:v>
                </c:pt>
                <c:pt idx="469">
                  <c:v>-3.3367526332046253</c:v>
                </c:pt>
                <c:pt idx="470">
                  <c:v>0.24411492970814663</c:v>
                </c:pt>
                <c:pt idx="471">
                  <c:v>1.6266072938057903</c:v>
                </c:pt>
                <c:pt idx="472">
                  <c:v>2.9450307757549865</c:v>
                </c:pt>
                <c:pt idx="473">
                  <c:v>1.8868550195263936</c:v>
                </c:pt>
                <c:pt idx="474">
                  <c:v>2.0552296309919171</c:v>
                </c:pt>
                <c:pt idx="475">
                  <c:v>1.2684332010453971</c:v>
                </c:pt>
                <c:pt idx="476">
                  <c:v>-0.33548879498805206</c:v>
                </c:pt>
                <c:pt idx="477">
                  <c:v>0.97763111101737366</c:v>
                </c:pt>
                <c:pt idx="478">
                  <c:v>5.9903176633136042</c:v>
                </c:pt>
                <c:pt idx="479">
                  <c:v>1.0525030172912011</c:v>
                </c:pt>
                <c:pt idx="480">
                  <c:v>-1.4366722963326737</c:v>
                </c:pt>
                <c:pt idx="481">
                  <c:v>3.722495749448214</c:v>
                </c:pt>
                <c:pt idx="482">
                  <c:v>-1.8488252488713073</c:v>
                </c:pt>
                <c:pt idx="483">
                  <c:v>-3.4639764164079736</c:v>
                </c:pt>
                <c:pt idx="484">
                  <c:v>-0.21051712475363615</c:v>
                </c:pt>
                <c:pt idx="485">
                  <c:v>-5.3639289866691513</c:v>
                </c:pt>
                <c:pt idx="486">
                  <c:v>2.8873711399223083</c:v>
                </c:pt>
                <c:pt idx="487">
                  <c:v>-4.8219152967793093</c:v>
                </c:pt>
                <c:pt idx="488">
                  <c:v>-0.84892539664664923</c:v>
                </c:pt>
                <c:pt idx="489">
                  <c:v>1.717618059472187</c:v>
                </c:pt>
                <c:pt idx="490">
                  <c:v>-3.4770641864450909</c:v>
                </c:pt>
                <c:pt idx="491">
                  <c:v>-0.61518925850849371</c:v>
                </c:pt>
                <c:pt idx="492">
                  <c:v>2.4453188611968102</c:v>
                </c:pt>
                <c:pt idx="493">
                  <c:v>3.8972549509845464</c:v>
                </c:pt>
                <c:pt idx="494">
                  <c:v>-10.715066308089604</c:v>
                </c:pt>
                <c:pt idx="495">
                  <c:v>-0.36531796392475258</c:v>
                </c:pt>
                <c:pt idx="496">
                  <c:v>-0.52556145307579527</c:v>
                </c:pt>
                <c:pt idx="497">
                  <c:v>-1.4658302889256163</c:v>
                </c:pt>
                <c:pt idx="498">
                  <c:v>0.6557283892061605</c:v>
                </c:pt>
                <c:pt idx="499">
                  <c:v>-3.2858055716259855</c:v>
                </c:pt>
                <c:pt idx="500">
                  <c:v>0.65061825629186387</c:v>
                </c:pt>
                <c:pt idx="501">
                  <c:v>6.8516965105868337</c:v>
                </c:pt>
                <c:pt idx="502">
                  <c:v>-0.94490836253669386</c:v>
                </c:pt>
                <c:pt idx="503">
                  <c:v>-6.7748790694952703</c:v>
                </c:pt>
                <c:pt idx="504">
                  <c:v>0.46931042386422916</c:v>
                </c:pt>
                <c:pt idx="505">
                  <c:v>1.3848116075242132</c:v>
                </c:pt>
                <c:pt idx="506">
                  <c:v>2.1911383622925911</c:v>
                </c:pt>
                <c:pt idx="507">
                  <c:v>4.2896833492263937</c:v>
                </c:pt>
                <c:pt idx="508">
                  <c:v>1.4949685477290444</c:v>
                </c:pt>
                <c:pt idx="509">
                  <c:v>1.070588740074939</c:v>
                </c:pt>
                <c:pt idx="510">
                  <c:v>0.6746357932445477</c:v>
                </c:pt>
                <c:pt idx="511">
                  <c:v>-10.968488591280931</c:v>
                </c:pt>
                <c:pt idx="512">
                  <c:v>-5.6116213011847407</c:v>
                </c:pt>
                <c:pt idx="513">
                  <c:v>1.802895120670911</c:v>
                </c:pt>
                <c:pt idx="514">
                  <c:v>-9.0628789591942223</c:v>
                </c:pt>
                <c:pt idx="515">
                  <c:v>4.4832450909131438</c:v>
                </c:pt>
                <c:pt idx="516">
                  <c:v>9.0817757784139559</c:v>
                </c:pt>
                <c:pt idx="517">
                  <c:v>-11.758492885957693</c:v>
                </c:pt>
                <c:pt idx="518">
                  <c:v>0.33171881424014771</c:v>
                </c:pt>
                <c:pt idx="519">
                  <c:v>-1.2922205738716741</c:v>
                </c:pt>
                <c:pt idx="520">
                  <c:v>11.36692638339288</c:v>
                </c:pt>
                <c:pt idx="521">
                  <c:v>-15.42655106595879</c:v>
                </c:pt>
                <c:pt idx="522">
                  <c:v>-9.7528518135221418</c:v>
                </c:pt>
                <c:pt idx="523">
                  <c:v>4.1390652620692947</c:v>
                </c:pt>
                <c:pt idx="524">
                  <c:v>1.8063998140836048</c:v>
                </c:pt>
                <c:pt idx="525">
                  <c:v>4.7536165522920015</c:v>
                </c:pt>
                <c:pt idx="526">
                  <c:v>4.3132291453511868</c:v>
                </c:pt>
                <c:pt idx="527">
                  <c:v>1.0848819361055604</c:v>
                </c:pt>
                <c:pt idx="528">
                  <c:v>0.52855880153271073</c:v>
                </c:pt>
                <c:pt idx="529">
                  <c:v>3.8751382972165374</c:v>
                </c:pt>
                <c:pt idx="530">
                  <c:v>3.2241737089910032</c:v>
                </c:pt>
                <c:pt idx="531">
                  <c:v>-0.89961563670701139</c:v>
                </c:pt>
                <c:pt idx="532">
                  <c:v>-0.59515592440466492</c:v>
                </c:pt>
                <c:pt idx="533">
                  <c:v>1.7659718371987765</c:v>
                </c:pt>
                <c:pt idx="534">
                  <c:v>-3.5743556797896474</c:v>
                </c:pt>
                <c:pt idx="535">
                  <c:v>-1.3968996464309384</c:v>
                </c:pt>
                <c:pt idx="536">
                  <c:v>2.191635757357318</c:v>
                </c:pt>
                <c:pt idx="537">
                  <c:v>-0.95229078385793287</c:v>
                </c:pt>
                <c:pt idx="538">
                  <c:v>1.1694092043455129</c:v>
                </c:pt>
                <c:pt idx="539">
                  <c:v>8.9451476698260279</c:v>
                </c:pt>
                <c:pt idx="540">
                  <c:v>7.6738344036107549</c:v>
                </c:pt>
                <c:pt idx="541">
                  <c:v>-0.13560364792800783</c:v>
                </c:pt>
                <c:pt idx="542">
                  <c:v>-2.083463300922773</c:v>
                </c:pt>
                <c:pt idx="543">
                  <c:v>2.1736823493010888</c:v>
                </c:pt>
                <c:pt idx="544">
                  <c:v>-2.4976125030913181</c:v>
                </c:pt>
                <c:pt idx="545">
                  <c:v>3.745813101872514</c:v>
                </c:pt>
                <c:pt idx="546">
                  <c:v>-2.1070044581895786</c:v>
                </c:pt>
                <c:pt idx="547">
                  <c:v>-0.56352543663965093</c:v>
                </c:pt>
                <c:pt idx="548">
                  <c:v>-1.7580116771441823</c:v>
                </c:pt>
                <c:pt idx="549">
                  <c:v>0.56838894639949444</c:v>
                </c:pt>
                <c:pt idx="550">
                  <c:v>-5.0274854407255702</c:v>
                </c:pt>
                <c:pt idx="551">
                  <c:v>-3.052183136983146</c:v>
                </c:pt>
                <c:pt idx="552">
                  <c:v>1.8785848036387875</c:v>
                </c:pt>
                <c:pt idx="553">
                  <c:v>-0.14360907796051947</c:v>
                </c:pt>
                <c:pt idx="554">
                  <c:v>-10.259061422780803</c:v>
                </c:pt>
                <c:pt idx="555">
                  <c:v>2.6379148741915657</c:v>
                </c:pt>
                <c:pt idx="556">
                  <c:v>-1.5383305807843612</c:v>
                </c:pt>
                <c:pt idx="557">
                  <c:v>0.42736672432994283</c:v>
                </c:pt>
                <c:pt idx="558">
                  <c:v>-8.5073645838935477</c:v>
                </c:pt>
                <c:pt idx="559">
                  <c:v>-6.727403379302757</c:v>
                </c:pt>
                <c:pt idx="560">
                  <c:v>9.2954521215250594</c:v>
                </c:pt>
                <c:pt idx="561">
                  <c:v>-2.3104694692914478</c:v>
                </c:pt>
                <c:pt idx="562">
                  <c:v>3.9336555454695343</c:v>
                </c:pt>
                <c:pt idx="563">
                  <c:v>6.3778001832025097</c:v>
                </c:pt>
                <c:pt idx="564">
                  <c:v>-0.33592299192670794</c:v>
                </c:pt>
                <c:pt idx="565">
                  <c:v>-0.81784479320309345</c:v>
                </c:pt>
                <c:pt idx="566">
                  <c:v>-1.266184220074166</c:v>
                </c:pt>
                <c:pt idx="567">
                  <c:v>6.2166954549460343</c:v>
                </c:pt>
                <c:pt idx="568">
                  <c:v>7.1913541129581233</c:v>
                </c:pt>
                <c:pt idx="569">
                  <c:v>-2.2237102530057911</c:v>
                </c:pt>
                <c:pt idx="570">
                  <c:v>-3.2689599444986328</c:v>
                </c:pt>
                <c:pt idx="571">
                  <c:v>0.63112040874499087</c:v>
                </c:pt>
                <c:pt idx="572">
                  <c:v>3.050547589655622</c:v>
                </c:pt>
                <c:pt idx="573">
                  <c:v>4.6136682952542429</c:v>
                </c:pt>
                <c:pt idx="574">
                  <c:v>-2.1458208888620334</c:v>
                </c:pt>
                <c:pt idx="575">
                  <c:v>2.2757690921364571</c:v>
                </c:pt>
                <c:pt idx="576">
                  <c:v>2.0449247718303809E-2</c:v>
                </c:pt>
                <c:pt idx="577">
                  <c:v>1.6761237586779458</c:v>
                </c:pt>
                <c:pt idx="578">
                  <c:v>-0.97594344398143562</c:v>
                </c:pt>
                <c:pt idx="579">
                  <c:v>-0.46097720129735364</c:v>
                </c:pt>
                <c:pt idx="580">
                  <c:v>-2.0368132021732066</c:v>
                </c:pt>
                <c:pt idx="581">
                  <c:v>1.3277762527818027</c:v>
                </c:pt>
                <c:pt idx="582">
                  <c:v>1.3962138332092167</c:v>
                </c:pt>
                <c:pt idx="583">
                  <c:v>2.5232697056524245</c:v>
                </c:pt>
                <c:pt idx="584">
                  <c:v>-0.59099158524303164</c:v>
                </c:pt>
                <c:pt idx="585">
                  <c:v>-3.4071519204881042</c:v>
                </c:pt>
                <c:pt idx="586">
                  <c:v>-0.62994305306089871</c:v>
                </c:pt>
                <c:pt idx="587">
                  <c:v>2.1974370674938655</c:v>
                </c:pt>
                <c:pt idx="588">
                  <c:v>11.17850145379802</c:v>
                </c:pt>
                <c:pt idx="589">
                  <c:v>1.15684630115895</c:v>
                </c:pt>
                <c:pt idx="590">
                  <c:v>-1.1267919268873925</c:v>
                </c:pt>
                <c:pt idx="591">
                  <c:v>0.92677302789438443</c:v>
                </c:pt>
                <c:pt idx="592">
                  <c:v>3.1517048579072195</c:v>
                </c:pt>
                <c:pt idx="593">
                  <c:v>-3.7484306346081269</c:v>
                </c:pt>
                <c:pt idx="594">
                  <c:v>6.5825147231152954</c:v>
                </c:pt>
                <c:pt idx="595">
                  <c:v>0.29385367050163325</c:v>
                </c:pt>
                <c:pt idx="596">
                  <c:v>1.9504915352128052</c:v>
                </c:pt>
                <c:pt idx="597">
                  <c:v>-1.1080816175497858</c:v>
                </c:pt>
                <c:pt idx="598">
                  <c:v>-2.0218755691388566</c:v>
                </c:pt>
                <c:pt idx="599">
                  <c:v>1.0367434008026777</c:v>
                </c:pt>
                <c:pt idx="600">
                  <c:v>-3.6728177423926809</c:v>
                </c:pt>
                <c:pt idx="601">
                  <c:v>1.883224153273602</c:v>
                </c:pt>
                <c:pt idx="602">
                  <c:v>-1.669417458079181E-2</c:v>
                </c:pt>
                <c:pt idx="603">
                  <c:v>-5.2761083237223545</c:v>
                </c:pt>
                <c:pt idx="604">
                  <c:v>4.0372295486008625E-2</c:v>
                </c:pt>
                <c:pt idx="605">
                  <c:v>3.6062835909325912</c:v>
                </c:pt>
                <c:pt idx="606">
                  <c:v>-5.2058666872749058</c:v>
                </c:pt>
                <c:pt idx="607">
                  <c:v>-6.2933568953535541</c:v>
                </c:pt>
                <c:pt idx="608">
                  <c:v>3.4696713866151185</c:v>
                </c:pt>
                <c:pt idx="609">
                  <c:v>-1.0383574808744385</c:v>
                </c:pt>
                <c:pt idx="610">
                  <c:v>4.1960352529279987</c:v>
                </c:pt>
                <c:pt idx="611">
                  <c:v>13.3832471092296</c:v>
                </c:pt>
                <c:pt idx="612">
                  <c:v>2.8097544178523748</c:v>
                </c:pt>
                <c:pt idx="613">
                  <c:v>-1.5396477666130153</c:v>
                </c:pt>
                <c:pt idx="614">
                  <c:v>4.563360189886609</c:v>
                </c:pt>
                <c:pt idx="615">
                  <c:v>-3.7187774719970434</c:v>
                </c:pt>
                <c:pt idx="616">
                  <c:v>0.86116478461282497</c:v>
                </c:pt>
                <c:pt idx="617">
                  <c:v>-0.45337517751208622</c:v>
                </c:pt>
                <c:pt idx="618">
                  <c:v>4.7787343011770673</c:v>
                </c:pt>
                <c:pt idx="619">
                  <c:v>-0.47659143252963077</c:v>
                </c:pt>
                <c:pt idx="620">
                  <c:v>0.87349069421856029</c:v>
                </c:pt>
                <c:pt idx="621">
                  <c:v>-0.9156396680991179</c:v>
                </c:pt>
                <c:pt idx="622">
                  <c:v>-4.1800908824503438</c:v>
                </c:pt>
                <c:pt idx="623">
                  <c:v>6.0917119852473718</c:v>
                </c:pt>
                <c:pt idx="624">
                  <c:v>8.5116353967052305E-2</c:v>
                </c:pt>
                <c:pt idx="625">
                  <c:v>-2.9253149764554678</c:v>
                </c:pt>
                <c:pt idx="626">
                  <c:v>2.7089562056193586</c:v>
                </c:pt>
                <c:pt idx="627">
                  <c:v>3.170678168979947</c:v>
                </c:pt>
                <c:pt idx="628">
                  <c:v>2.8132214610221808</c:v>
                </c:pt>
                <c:pt idx="629">
                  <c:v>-1.5383120505740635</c:v>
                </c:pt>
                <c:pt idx="630">
                  <c:v>1.5821109914640061</c:v>
                </c:pt>
                <c:pt idx="631">
                  <c:v>2.1544296281534514</c:v>
                </c:pt>
                <c:pt idx="632">
                  <c:v>1.8359696004096691</c:v>
                </c:pt>
                <c:pt idx="633">
                  <c:v>-3.0857366227925525</c:v>
                </c:pt>
                <c:pt idx="634">
                  <c:v>1.5540023714680729</c:v>
                </c:pt>
                <c:pt idx="635">
                  <c:v>0.68745621917773292</c:v>
                </c:pt>
                <c:pt idx="636">
                  <c:v>6.8925352257372055</c:v>
                </c:pt>
                <c:pt idx="637">
                  <c:v>-5.2195019266520291</c:v>
                </c:pt>
                <c:pt idx="638">
                  <c:v>3.251814401689046E-2</c:v>
                </c:pt>
                <c:pt idx="639">
                  <c:v>9.8595755134841596</c:v>
                </c:pt>
                <c:pt idx="640">
                  <c:v>5.1720466492622563</c:v>
                </c:pt>
                <c:pt idx="641">
                  <c:v>4.2528223045200946</c:v>
                </c:pt>
                <c:pt idx="642">
                  <c:v>-3.7987441315031134</c:v>
                </c:pt>
                <c:pt idx="643">
                  <c:v>1.4921581563748987</c:v>
                </c:pt>
                <c:pt idx="644">
                  <c:v>1.5130517217423574</c:v>
                </c:pt>
                <c:pt idx="645">
                  <c:v>-2.2377342689633224</c:v>
                </c:pt>
                <c:pt idx="646">
                  <c:v>-2.7487757580758228</c:v>
                </c:pt>
                <c:pt idx="647">
                  <c:v>4.3933467034561318</c:v>
                </c:pt>
                <c:pt idx="648">
                  <c:v>3.7119148263932118</c:v>
                </c:pt>
                <c:pt idx="649">
                  <c:v>-0.34937775968879237</c:v>
                </c:pt>
                <c:pt idx="650">
                  <c:v>1.5893747644485359</c:v>
                </c:pt>
                <c:pt idx="651">
                  <c:v>11.305143293428586</c:v>
                </c:pt>
                <c:pt idx="652">
                  <c:v>3.6369704581101274</c:v>
                </c:pt>
                <c:pt idx="653">
                  <c:v>0.78903395023745304</c:v>
                </c:pt>
                <c:pt idx="654">
                  <c:v>-1.0989329855044474</c:v>
                </c:pt>
                <c:pt idx="655">
                  <c:v>-8.7083831629649069</c:v>
                </c:pt>
                <c:pt idx="656">
                  <c:v>-8.2626848493703164E-2</c:v>
                </c:pt>
                <c:pt idx="657">
                  <c:v>-4.9984764371340447</c:v>
                </c:pt>
                <c:pt idx="658">
                  <c:v>-13.77980605199329</c:v>
                </c:pt>
                <c:pt idx="659">
                  <c:v>1.5490117660301053</c:v>
                </c:pt>
                <c:pt idx="660">
                  <c:v>3.6931627754268561</c:v>
                </c:pt>
                <c:pt idx="661">
                  <c:v>-5.5223623740379963</c:v>
                </c:pt>
                <c:pt idx="662">
                  <c:v>-0.55320993274743557</c:v>
                </c:pt>
                <c:pt idx="663">
                  <c:v>-1.4085743425170278</c:v>
                </c:pt>
                <c:pt idx="664">
                  <c:v>0.94474272087133215</c:v>
                </c:pt>
                <c:pt idx="665">
                  <c:v>-2.2987061410077558</c:v>
                </c:pt>
                <c:pt idx="666">
                  <c:v>-0.70016387443361339</c:v>
                </c:pt>
                <c:pt idx="667">
                  <c:v>-2.3282576687196439</c:v>
                </c:pt>
                <c:pt idx="668">
                  <c:v>-4.1344838184583921</c:v>
                </c:pt>
                <c:pt idx="669">
                  <c:v>1.9813226764650551</c:v>
                </c:pt>
                <c:pt idx="670">
                  <c:v>-2.4033857668091088</c:v>
                </c:pt>
                <c:pt idx="671">
                  <c:v>13.134752846226249</c:v>
                </c:pt>
                <c:pt idx="672">
                  <c:v>6.7004243471464235</c:v>
                </c:pt>
                <c:pt idx="673">
                  <c:v>4.1940538119045101</c:v>
                </c:pt>
                <c:pt idx="674">
                  <c:v>-3.1406649209750555</c:v>
                </c:pt>
                <c:pt idx="675">
                  <c:v>0.6591993238729259</c:v>
                </c:pt>
                <c:pt idx="676">
                  <c:v>4.7125243105114833</c:v>
                </c:pt>
                <c:pt idx="677">
                  <c:v>9.3084209506329785E-2</c:v>
                </c:pt>
                <c:pt idx="678">
                  <c:v>0.89066946845734662</c:v>
                </c:pt>
                <c:pt idx="679">
                  <c:v>-5.3589636918130878</c:v>
                </c:pt>
                <c:pt idx="680">
                  <c:v>8.012349575142963</c:v>
                </c:pt>
                <c:pt idx="681">
                  <c:v>3.3313182324934019</c:v>
                </c:pt>
                <c:pt idx="682">
                  <c:v>-11.497996558659921</c:v>
                </c:pt>
                <c:pt idx="683">
                  <c:v>-2.5159882238901758</c:v>
                </c:pt>
                <c:pt idx="684">
                  <c:v>-1.5420378639033885</c:v>
                </c:pt>
                <c:pt idx="685">
                  <c:v>-0.73019962005108141</c:v>
                </c:pt>
                <c:pt idx="686">
                  <c:v>1.0541029963748656</c:v>
                </c:pt>
                <c:pt idx="687">
                  <c:v>-6.7057517033549203</c:v>
                </c:pt>
                <c:pt idx="688">
                  <c:v>-1.7708703890482411</c:v>
                </c:pt>
                <c:pt idx="689">
                  <c:v>0.42995543801872316</c:v>
                </c:pt>
                <c:pt idx="690">
                  <c:v>-2.2643087379409934</c:v>
                </c:pt>
                <c:pt idx="691">
                  <c:v>-0.46629245380235318</c:v>
                </c:pt>
                <c:pt idx="692">
                  <c:v>0.89148511725021251</c:v>
                </c:pt>
                <c:pt idx="693">
                  <c:v>1.7358052041693668</c:v>
                </c:pt>
                <c:pt idx="694">
                  <c:v>2.6232349236267822</c:v>
                </c:pt>
                <c:pt idx="695">
                  <c:v>3.7542976328044233</c:v>
                </c:pt>
                <c:pt idx="696">
                  <c:v>-1.5259979501967251</c:v>
                </c:pt>
                <c:pt idx="697">
                  <c:v>-3.79740081005977</c:v>
                </c:pt>
                <c:pt idx="698">
                  <c:v>1.25340529575017</c:v>
                </c:pt>
                <c:pt idx="699">
                  <c:v>1.4845809521921609</c:v>
                </c:pt>
                <c:pt idx="700">
                  <c:v>2.5684893209107429</c:v>
                </c:pt>
                <c:pt idx="701">
                  <c:v>-0.27168192427174631</c:v>
                </c:pt>
                <c:pt idx="702">
                  <c:v>-1.6959224904247492</c:v>
                </c:pt>
                <c:pt idx="703">
                  <c:v>6.7328668760476802</c:v>
                </c:pt>
                <c:pt idx="704">
                  <c:v>10.785511512762611</c:v>
                </c:pt>
                <c:pt idx="705">
                  <c:v>1.3006788667781279</c:v>
                </c:pt>
                <c:pt idx="706">
                  <c:v>3.475503388370683</c:v>
                </c:pt>
                <c:pt idx="707">
                  <c:v>-1.0124840259870354</c:v>
                </c:pt>
                <c:pt idx="708">
                  <c:v>1.3086662826114832</c:v>
                </c:pt>
                <c:pt idx="709">
                  <c:v>-19.315954027345015</c:v>
                </c:pt>
                <c:pt idx="710">
                  <c:v>4.0529245823006477</c:v>
                </c:pt>
                <c:pt idx="711">
                  <c:v>-4.226385244963339</c:v>
                </c:pt>
                <c:pt idx="712">
                  <c:v>5.7073654892725045</c:v>
                </c:pt>
                <c:pt idx="713">
                  <c:v>2.4127296672552205</c:v>
                </c:pt>
                <c:pt idx="714">
                  <c:v>-13.070471610128052</c:v>
                </c:pt>
                <c:pt idx="715">
                  <c:v>2.8765128927827419</c:v>
                </c:pt>
                <c:pt idx="716">
                  <c:v>3.1481907147786643</c:v>
                </c:pt>
                <c:pt idx="717">
                  <c:v>-0.45605763888823958</c:v>
                </c:pt>
                <c:pt idx="718">
                  <c:v>-2.5354416277914851</c:v>
                </c:pt>
                <c:pt idx="719">
                  <c:v>1.8417903981058856</c:v>
                </c:pt>
                <c:pt idx="720">
                  <c:v>-3.611348635733151</c:v>
                </c:pt>
                <c:pt idx="721">
                  <c:v>-0.95858774127179913</c:v>
                </c:pt>
                <c:pt idx="722">
                  <c:v>-3.0188170334099169</c:v>
                </c:pt>
                <c:pt idx="723">
                  <c:v>2.2057320129600271</c:v>
                </c:pt>
                <c:pt idx="724">
                  <c:v>-0.37958830009984013</c:v>
                </c:pt>
                <c:pt idx="725">
                  <c:v>1.6459953274899561</c:v>
                </c:pt>
                <c:pt idx="726">
                  <c:v>1.3904505075957729</c:v>
                </c:pt>
                <c:pt idx="727">
                  <c:v>-0.24118229646761336</c:v>
                </c:pt>
                <c:pt idx="728">
                  <c:v>3.9659217813585599</c:v>
                </c:pt>
                <c:pt idx="729">
                  <c:v>0.31193672262580208</c:v>
                </c:pt>
                <c:pt idx="730">
                  <c:v>-1.8632521177651</c:v>
                </c:pt>
                <c:pt idx="731">
                  <c:v>-4.8896219505250116</c:v>
                </c:pt>
                <c:pt idx="732">
                  <c:v>-1.2049676284154458</c:v>
                </c:pt>
                <c:pt idx="733">
                  <c:v>-4.3243087378704388</c:v>
                </c:pt>
                <c:pt idx="734">
                  <c:v>4.6705306177716466</c:v>
                </c:pt>
                <c:pt idx="735">
                  <c:v>-4.2676485495128702</c:v>
                </c:pt>
                <c:pt idx="736">
                  <c:v>5.3320006264029018</c:v>
                </c:pt>
                <c:pt idx="737">
                  <c:v>0.39526939804127892</c:v>
                </c:pt>
                <c:pt idx="738">
                  <c:v>-2.8701123423821855</c:v>
                </c:pt>
                <c:pt idx="739">
                  <c:v>-3.2029510868891578</c:v>
                </c:pt>
                <c:pt idx="740">
                  <c:v>0.67682535401272048</c:v>
                </c:pt>
                <c:pt idx="741">
                  <c:v>2.2198256866362129</c:v>
                </c:pt>
                <c:pt idx="742">
                  <c:v>12.054063232469943</c:v>
                </c:pt>
                <c:pt idx="743">
                  <c:v>8.4060137248395392</c:v>
                </c:pt>
                <c:pt idx="744">
                  <c:v>0.15255029396500674</c:v>
                </c:pt>
                <c:pt idx="745">
                  <c:v>-0.98966733772540749</c:v>
                </c:pt>
                <c:pt idx="746">
                  <c:v>4.4184867810239012</c:v>
                </c:pt>
                <c:pt idx="747">
                  <c:v>2.2535714347878724</c:v>
                </c:pt>
                <c:pt idx="748">
                  <c:v>-2.6084279369230501</c:v>
                </c:pt>
                <c:pt idx="749">
                  <c:v>-2.6377972303701114</c:v>
                </c:pt>
                <c:pt idx="750">
                  <c:v>0.25159653653032876</c:v>
                </c:pt>
                <c:pt idx="751">
                  <c:v>-6.3078086242781666</c:v>
                </c:pt>
                <c:pt idx="752">
                  <c:v>-0.79168522043725886</c:v>
                </c:pt>
                <c:pt idx="753">
                  <c:v>3.8604843259189039</c:v>
                </c:pt>
                <c:pt idx="754">
                  <c:v>-3.439884320666394</c:v>
                </c:pt>
                <c:pt idx="755">
                  <c:v>-16.909161037370708</c:v>
                </c:pt>
                <c:pt idx="756">
                  <c:v>4.5523598793417932</c:v>
                </c:pt>
                <c:pt idx="757">
                  <c:v>1.1561732413005217</c:v>
                </c:pt>
                <c:pt idx="758">
                  <c:v>0.3284099221219634</c:v>
                </c:pt>
                <c:pt idx="759">
                  <c:v>3.7367079196247204</c:v>
                </c:pt>
                <c:pt idx="760">
                  <c:v>-2.501721790174841</c:v>
                </c:pt>
                <c:pt idx="761">
                  <c:v>3.8460477820583634</c:v>
                </c:pt>
                <c:pt idx="762">
                  <c:v>2.956959991643771</c:v>
                </c:pt>
                <c:pt idx="763">
                  <c:v>7.0558650097980831</c:v>
                </c:pt>
                <c:pt idx="764">
                  <c:v>4.5487430688457806</c:v>
                </c:pt>
                <c:pt idx="765">
                  <c:v>5.6048353826224258</c:v>
                </c:pt>
                <c:pt idx="766">
                  <c:v>8.7903387695821635</c:v>
                </c:pt>
                <c:pt idx="767">
                  <c:v>0.83674835478430509</c:v>
                </c:pt>
                <c:pt idx="768">
                  <c:v>0.57019712435625536</c:v>
                </c:pt>
                <c:pt idx="769">
                  <c:v>-4.2303406147583331</c:v>
                </c:pt>
                <c:pt idx="770">
                  <c:v>-2.4511012479915593</c:v>
                </c:pt>
                <c:pt idx="771">
                  <c:v>1.0677827979000085</c:v>
                </c:pt>
                <c:pt idx="772">
                  <c:v>4.0544345735136176</c:v>
                </c:pt>
                <c:pt idx="773">
                  <c:v>-0.49009660448072623</c:v>
                </c:pt>
                <c:pt idx="774">
                  <c:v>-5.3229198872481476</c:v>
                </c:pt>
                <c:pt idx="775">
                  <c:v>-1.2101306886779355</c:v>
                </c:pt>
                <c:pt idx="776">
                  <c:v>0.20891432947423993</c:v>
                </c:pt>
                <c:pt idx="777">
                  <c:v>-0.89046364562868519</c:v>
                </c:pt>
                <c:pt idx="778">
                  <c:v>3.654216292472654</c:v>
                </c:pt>
                <c:pt idx="779">
                  <c:v>-3.6660495735967942</c:v>
                </c:pt>
                <c:pt idx="780">
                  <c:v>6.9224835011830379</c:v>
                </c:pt>
                <c:pt idx="781">
                  <c:v>-4.6704658243151442</c:v>
                </c:pt>
                <c:pt idx="782">
                  <c:v>3.5242046845989137</c:v>
                </c:pt>
                <c:pt idx="783">
                  <c:v>3.7209883977054972</c:v>
                </c:pt>
                <c:pt idx="784">
                  <c:v>1.9684755453579328</c:v>
                </c:pt>
                <c:pt idx="785">
                  <c:v>13.096488082551062</c:v>
                </c:pt>
                <c:pt idx="786">
                  <c:v>2.9227784626759927</c:v>
                </c:pt>
                <c:pt idx="787">
                  <c:v>-4.1202419266802224</c:v>
                </c:pt>
                <c:pt idx="788">
                  <c:v>-1.8670240286657105</c:v>
                </c:pt>
                <c:pt idx="789">
                  <c:v>1.3012644547867041</c:v>
                </c:pt>
                <c:pt idx="790">
                  <c:v>9.1549303590987137</c:v>
                </c:pt>
                <c:pt idx="791">
                  <c:v>3.8524290834530177</c:v>
                </c:pt>
                <c:pt idx="792">
                  <c:v>-4.7396373469384514</c:v>
                </c:pt>
                <c:pt idx="793">
                  <c:v>-1.8683954531510096</c:v>
                </c:pt>
                <c:pt idx="794">
                  <c:v>1.396889270004408</c:v>
                </c:pt>
                <c:pt idx="795">
                  <c:v>-11.727375664841659</c:v>
                </c:pt>
                <c:pt idx="796">
                  <c:v>7.8700990617455204</c:v>
                </c:pt>
                <c:pt idx="797">
                  <c:v>-17.984520536733768</c:v>
                </c:pt>
                <c:pt idx="798">
                  <c:v>3.47497105483788</c:v>
                </c:pt>
                <c:pt idx="799">
                  <c:v>7.4060146085235203</c:v>
                </c:pt>
                <c:pt idx="800">
                  <c:v>1.1816980632370218</c:v>
                </c:pt>
                <c:pt idx="801">
                  <c:v>2.2924824645135971</c:v>
                </c:pt>
                <c:pt idx="802">
                  <c:v>-15.274836960692085</c:v>
                </c:pt>
                <c:pt idx="803">
                  <c:v>2.3290117014150269</c:v>
                </c:pt>
                <c:pt idx="804">
                  <c:v>6.5136648135716797</c:v>
                </c:pt>
                <c:pt idx="805">
                  <c:v>1.480454182924106</c:v>
                </c:pt>
                <c:pt idx="806">
                  <c:v>-0.40946409766145564</c:v>
                </c:pt>
                <c:pt idx="807">
                  <c:v>2.0853729709533866</c:v>
                </c:pt>
                <c:pt idx="808">
                  <c:v>5.3560105637974402</c:v>
                </c:pt>
                <c:pt idx="809">
                  <c:v>-6.7654667165556361</c:v>
                </c:pt>
                <c:pt idx="810">
                  <c:v>-1.3616752237027185E-2</c:v>
                </c:pt>
                <c:pt idx="811">
                  <c:v>5.8503004277494313</c:v>
                </c:pt>
                <c:pt idx="812">
                  <c:v>1.6668843921043646</c:v>
                </c:pt>
                <c:pt idx="813">
                  <c:v>4.7997307513791725</c:v>
                </c:pt>
                <c:pt idx="814">
                  <c:v>-0.97343077159989377</c:v>
                </c:pt>
                <c:pt idx="815">
                  <c:v>4.3846516464968488</c:v>
                </c:pt>
                <c:pt idx="816">
                  <c:v>3.1555293462664338</c:v>
                </c:pt>
                <c:pt idx="817">
                  <c:v>3.9432949772874224</c:v>
                </c:pt>
                <c:pt idx="818">
                  <c:v>-18.593115336818457</c:v>
                </c:pt>
                <c:pt idx="819">
                  <c:v>2.0948652170571052</c:v>
                </c:pt>
                <c:pt idx="820">
                  <c:v>11.996338604571591</c:v>
                </c:pt>
                <c:pt idx="821">
                  <c:v>8.9759087283462691</c:v>
                </c:pt>
                <c:pt idx="822">
                  <c:v>-1.4625461727667215</c:v>
                </c:pt>
                <c:pt idx="823">
                  <c:v>4.0165968305920643</c:v>
                </c:pt>
                <c:pt idx="824">
                  <c:v>1.4674243526040129</c:v>
                </c:pt>
                <c:pt idx="825">
                  <c:v>3.3322079428947262</c:v>
                </c:pt>
                <c:pt idx="826">
                  <c:v>-2.4292261326821745</c:v>
                </c:pt>
                <c:pt idx="827">
                  <c:v>-1.0539658233791442</c:v>
                </c:pt>
                <c:pt idx="828">
                  <c:v>-4.6830479563602552</c:v>
                </c:pt>
                <c:pt idx="829">
                  <c:v>3.0983329878145156</c:v>
                </c:pt>
                <c:pt idx="830">
                  <c:v>1.8080688599532948</c:v>
                </c:pt>
                <c:pt idx="831">
                  <c:v>1.2579881386897966</c:v>
                </c:pt>
                <c:pt idx="832">
                  <c:v>2.513289819052531</c:v>
                </c:pt>
                <c:pt idx="833">
                  <c:v>4.1476744540534867</c:v>
                </c:pt>
                <c:pt idx="834">
                  <c:v>-16.780038253512345</c:v>
                </c:pt>
                <c:pt idx="835">
                  <c:v>-1.201525469458673</c:v>
                </c:pt>
                <c:pt idx="836">
                  <c:v>2.0574700005898308</c:v>
                </c:pt>
                <c:pt idx="837">
                  <c:v>-5.2978450843191496</c:v>
                </c:pt>
                <c:pt idx="838">
                  <c:v>2.4673402779989431</c:v>
                </c:pt>
                <c:pt idx="839">
                  <c:v>-0.21922964177498727</c:v>
                </c:pt>
                <c:pt idx="840">
                  <c:v>3.0322785369336174</c:v>
                </c:pt>
                <c:pt idx="841">
                  <c:v>-4.2924664347305139</c:v>
                </c:pt>
                <c:pt idx="842">
                  <c:v>1.2558347005476946</c:v>
                </c:pt>
                <c:pt idx="843">
                  <c:v>-2.4339590510241891</c:v>
                </c:pt>
                <c:pt idx="844">
                  <c:v>2.6939954815174332</c:v>
                </c:pt>
                <c:pt idx="845">
                  <c:v>6.6450549581628024</c:v>
                </c:pt>
                <c:pt idx="846">
                  <c:v>8.3827745162863891</c:v>
                </c:pt>
                <c:pt idx="847">
                  <c:v>-3.025158423139203</c:v>
                </c:pt>
                <c:pt idx="848">
                  <c:v>2.1011451115387985</c:v>
                </c:pt>
                <c:pt idx="849">
                  <c:v>4.4331697291524392</c:v>
                </c:pt>
                <c:pt idx="850">
                  <c:v>3.0106876791452777</c:v>
                </c:pt>
                <c:pt idx="851">
                  <c:v>3.9852692254714128</c:v>
                </c:pt>
                <c:pt idx="852">
                  <c:v>1.404137256646834</c:v>
                </c:pt>
                <c:pt idx="853">
                  <c:v>-2.280423286919131E-2</c:v>
                </c:pt>
                <c:pt idx="854">
                  <c:v>1.7569149643293969</c:v>
                </c:pt>
                <c:pt idx="855">
                  <c:v>-0.82151512476643518</c:v>
                </c:pt>
                <c:pt idx="856">
                  <c:v>4.6838113940784467</c:v>
                </c:pt>
                <c:pt idx="857">
                  <c:v>-9.8987320646511847</c:v>
                </c:pt>
                <c:pt idx="858">
                  <c:v>-0.65148025517501651</c:v>
                </c:pt>
                <c:pt idx="859">
                  <c:v>-8.0657957759241441</c:v>
                </c:pt>
                <c:pt idx="860">
                  <c:v>0.50436545391625032</c:v>
                </c:pt>
                <c:pt idx="861">
                  <c:v>-9.3466067315219448E-2</c:v>
                </c:pt>
                <c:pt idx="862">
                  <c:v>-5.980427234278622</c:v>
                </c:pt>
                <c:pt idx="863">
                  <c:v>-4.2294054074455829</c:v>
                </c:pt>
                <c:pt idx="864">
                  <c:v>-3.5311941971324359</c:v>
                </c:pt>
                <c:pt idx="865">
                  <c:v>3.6846331969656489</c:v>
                </c:pt>
                <c:pt idx="866">
                  <c:v>7.2675848512672303</c:v>
                </c:pt>
                <c:pt idx="867">
                  <c:v>-5.7224124963654788</c:v>
                </c:pt>
                <c:pt idx="868">
                  <c:v>-5.9884043005070851</c:v>
                </c:pt>
                <c:pt idx="869">
                  <c:v>3.7505144320133468</c:v>
                </c:pt>
                <c:pt idx="870">
                  <c:v>-5.7013152007442613E-2</c:v>
                </c:pt>
                <c:pt idx="871">
                  <c:v>1.5921656946046738</c:v>
                </c:pt>
                <c:pt idx="872">
                  <c:v>-10.163108749971798</c:v>
                </c:pt>
                <c:pt idx="873">
                  <c:v>-3.0540433270098788</c:v>
                </c:pt>
                <c:pt idx="874">
                  <c:v>-1.0249412838125807</c:v>
                </c:pt>
                <c:pt idx="875">
                  <c:v>-5.1718811607248796</c:v>
                </c:pt>
                <c:pt idx="876">
                  <c:v>2.3543434282179732</c:v>
                </c:pt>
                <c:pt idx="877">
                  <c:v>11.196494478768983</c:v>
                </c:pt>
                <c:pt idx="878">
                  <c:v>-15.31301003146551</c:v>
                </c:pt>
                <c:pt idx="879">
                  <c:v>1.3837920117727975</c:v>
                </c:pt>
                <c:pt idx="880">
                  <c:v>-2.0179665775565923</c:v>
                </c:pt>
                <c:pt idx="881">
                  <c:v>-2.0632957275182662E-2</c:v>
                </c:pt>
                <c:pt idx="882">
                  <c:v>-3.0437443214214142</c:v>
                </c:pt>
                <c:pt idx="883">
                  <c:v>3.940048301267268</c:v>
                </c:pt>
                <c:pt idx="884">
                  <c:v>4.1928850448162507</c:v>
                </c:pt>
                <c:pt idx="885">
                  <c:v>3.9326238654922037</c:v>
                </c:pt>
                <c:pt idx="886">
                  <c:v>-2.9822672808495554</c:v>
                </c:pt>
                <c:pt idx="887">
                  <c:v>0.21163577331732597</c:v>
                </c:pt>
                <c:pt idx="888">
                  <c:v>11.35148401925602</c:v>
                </c:pt>
                <c:pt idx="889">
                  <c:v>-1.0614148095380358</c:v>
                </c:pt>
                <c:pt idx="890">
                  <c:v>-2.6535677419427515</c:v>
                </c:pt>
                <c:pt idx="891">
                  <c:v>5.7540884347662598</c:v>
                </c:pt>
                <c:pt idx="892">
                  <c:v>6.6284349224985846</c:v>
                </c:pt>
                <c:pt idx="893">
                  <c:v>1.8573612995602105</c:v>
                </c:pt>
                <c:pt idx="894">
                  <c:v>8.94678421651966</c:v>
                </c:pt>
                <c:pt idx="895">
                  <c:v>2.7793219896034316</c:v>
                </c:pt>
                <c:pt idx="896">
                  <c:v>-4.2435257418696324</c:v>
                </c:pt>
                <c:pt idx="897">
                  <c:v>1.4714116245695976</c:v>
                </c:pt>
                <c:pt idx="898">
                  <c:v>5.8970727375174476</c:v>
                </c:pt>
                <c:pt idx="899">
                  <c:v>3.4767589751927659</c:v>
                </c:pt>
                <c:pt idx="900">
                  <c:v>-0.87119072150454713</c:v>
                </c:pt>
                <c:pt idx="901">
                  <c:v>-2.0523032780880186</c:v>
                </c:pt>
                <c:pt idx="902">
                  <c:v>-2.0520504693395907</c:v>
                </c:pt>
                <c:pt idx="903">
                  <c:v>11.69531375640662</c:v>
                </c:pt>
                <c:pt idx="904">
                  <c:v>-5.0340308872444268</c:v>
                </c:pt>
                <c:pt idx="905">
                  <c:v>-0.67749376735882549</c:v>
                </c:pt>
                <c:pt idx="906">
                  <c:v>-0.55205796158730891</c:v>
                </c:pt>
                <c:pt idx="907">
                  <c:v>-0.26958112530118683</c:v>
                </c:pt>
                <c:pt idx="908">
                  <c:v>1.8769259168382462</c:v>
                </c:pt>
                <c:pt idx="909">
                  <c:v>-16.017840925315596</c:v>
                </c:pt>
                <c:pt idx="910">
                  <c:v>-0.71176112703399497</c:v>
                </c:pt>
                <c:pt idx="911">
                  <c:v>1.1490055301520101</c:v>
                </c:pt>
                <c:pt idx="912">
                  <c:v>2.7246343076042621</c:v>
                </c:pt>
                <c:pt idx="913">
                  <c:v>2.6558322931191611</c:v>
                </c:pt>
                <c:pt idx="914">
                  <c:v>0.75868086877949281</c:v>
                </c:pt>
                <c:pt idx="915">
                  <c:v>-10.823168282917308</c:v>
                </c:pt>
                <c:pt idx="916">
                  <c:v>-0.95603273583212456</c:v>
                </c:pt>
                <c:pt idx="917">
                  <c:v>-2.4623712558510107</c:v>
                </c:pt>
                <c:pt idx="918">
                  <c:v>2.6672674829655989</c:v>
                </c:pt>
                <c:pt idx="919">
                  <c:v>-2.7477545563608174</c:v>
                </c:pt>
                <c:pt idx="920">
                  <c:v>3.9928749758378643</c:v>
                </c:pt>
                <c:pt idx="921">
                  <c:v>-0.50868989094668393</c:v>
                </c:pt>
                <c:pt idx="922">
                  <c:v>4.1195202991671636</c:v>
                </c:pt>
                <c:pt idx="923">
                  <c:v>2.7529225670558475</c:v>
                </c:pt>
                <c:pt idx="924">
                  <c:v>1.8302370274721795</c:v>
                </c:pt>
                <c:pt idx="925">
                  <c:v>-1.5843796923328028</c:v>
                </c:pt>
                <c:pt idx="926">
                  <c:v>-7.6903996817280387</c:v>
                </c:pt>
                <c:pt idx="927">
                  <c:v>2.7317234874085443</c:v>
                </c:pt>
                <c:pt idx="928">
                  <c:v>-7.2262891804085285</c:v>
                </c:pt>
                <c:pt idx="929">
                  <c:v>-0.28323432982506347</c:v>
                </c:pt>
                <c:pt idx="930">
                  <c:v>1.4804314752552443</c:v>
                </c:pt>
                <c:pt idx="931">
                  <c:v>-2.7042381156253867</c:v>
                </c:pt>
                <c:pt idx="932">
                  <c:v>2.9357447019227436</c:v>
                </c:pt>
                <c:pt idx="933">
                  <c:v>19.822348889804431</c:v>
                </c:pt>
                <c:pt idx="934">
                  <c:v>2.604013922466109</c:v>
                </c:pt>
                <c:pt idx="935">
                  <c:v>0.6079985872957252</c:v>
                </c:pt>
                <c:pt idx="936">
                  <c:v>0.41037401021810638</c:v>
                </c:pt>
                <c:pt idx="937">
                  <c:v>-1.8342264157008827</c:v>
                </c:pt>
                <c:pt idx="938">
                  <c:v>3.7131251181924796</c:v>
                </c:pt>
                <c:pt idx="939">
                  <c:v>2.2413791782481098</c:v>
                </c:pt>
                <c:pt idx="940">
                  <c:v>7.3241963412709197</c:v>
                </c:pt>
                <c:pt idx="941">
                  <c:v>-2.8768752951099259</c:v>
                </c:pt>
                <c:pt idx="942">
                  <c:v>3.9654637203533838</c:v>
                </c:pt>
                <c:pt idx="943">
                  <c:v>-0.51413660218540258</c:v>
                </c:pt>
                <c:pt idx="944">
                  <c:v>2.8707003091005561</c:v>
                </c:pt>
                <c:pt idx="945">
                  <c:v>0.88988698860046611</c:v>
                </c:pt>
                <c:pt idx="946">
                  <c:v>1.050391864421286</c:v>
                </c:pt>
                <c:pt idx="947">
                  <c:v>-3.693472451004709E-3</c:v>
                </c:pt>
                <c:pt idx="948">
                  <c:v>2.6266700761164259</c:v>
                </c:pt>
                <c:pt idx="949">
                  <c:v>-0.68840381964722042</c:v>
                </c:pt>
                <c:pt idx="950">
                  <c:v>1.9911025597992307</c:v>
                </c:pt>
                <c:pt idx="951">
                  <c:v>-31.527066241315779</c:v>
                </c:pt>
                <c:pt idx="952">
                  <c:v>-1.7388104665458286</c:v>
                </c:pt>
                <c:pt idx="953">
                  <c:v>-0.5213199889830662</c:v>
                </c:pt>
                <c:pt idx="954">
                  <c:v>7.1070953375082269</c:v>
                </c:pt>
                <c:pt idx="955">
                  <c:v>7.5601497365402821</c:v>
                </c:pt>
                <c:pt idx="956">
                  <c:v>0.47953935173366347</c:v>
                </c:pt>
                <c:pt idx="957">
                  <c:v>-6.417477436693062</c:v>
                </c:pt>
                <c:pt idx="958">
                  <c:v>1.9930561682860741</c:v>
                </c:pt>
                <c:pt idx="959">
                  <c:v>2.8287468046642488</c:v>
                </c:pt>
                <c:pt idx="960">
                  <c:v>2.7826879074712565</c:v>
                </c:pt>
                <c:pt idx="961">
                  <c:v>2.7082881736089774</c:v>
                </c:pt>
                <c:pt idx="962">
                  <c:v>0.94692300746231695</c:v>
                </c:pt>
                <c:pt idx="963">
                  <c:v>-1.2772748772438547</c:v>
                </c:pt>
                <c:pt idx="964">
                  <c:v>-1.878168498059992</c:v>
                </c:pt>
                <c:pt idx="965">
                  <c:v>-0.22087467183624199</c:v>
                </c:pt>
                <c:pt idx="966">
                  <c:v>-9.0407178122700742</c:v>
                </c:pt>
                <c:pt idx="967">
                  <c:v>-77.521764892812143</c:v>
                </c:pt>
                <c:pt idx="968">
                  <c:v>0.13789007012086074</c:v>
                </c:pt>
                <c:pt idx="969">
                  <c:v>1.2432523161052274</c:v>
                </c:pt>
                <c:pt idx="970">
                  <c:v>0.84398965738469656</c:v>
                </c:pt>
                <c:pt idx="971">
                  <c:v>2.962489342477852</c:v>
                </c:pt>
                <c:pt idx="972">
                  <c:v>5.6208407651001409</c:v>
                </c:pt>
                <c:pt idx="973">
                  <c:v>16.788700611667338</c:v>
                </c:pt>
                <c:pt idx="974">
                  <c:v>1.3400920238925949</c:v>
                </c:pt>
                <c:pt idx="975">
                  <c:v>18.393963272843962</c:v>
                </c:pt>
                <c:pt idx="976">
                  <c:v>1.9271691172975949</c:v>
                </c:pt>
                <c:pt idx="977">
                  <c:v>-0.45296401235577832</c:v>
                </c:pt>
                <c:pt idx="978">
                  <c:v>1.1941727983724775</c:v>
                </c:pt>
                <c:pt idx="979">
                  <c:v>5.7106358135560811</c:v>
                </c:pt>
                <c:pt idx="980">
                  <c:v>2.8700527255383577</c:v>
                </c:pt>
                <c:pt idx="981">
                  <c:v>-1.8777774187880709</c:v>
                </c:pt>
                <c:pt idx="982">
                  <c:v>-8.6526475362432222</c:v>
                </c:pt>
                <c:pt idx="983">
                  <c:v>-4.409547073291165</c:v>
                </c:pt>
                <c:pt idx="984">
                  <c:v>9.7893270038338045</c:v>
                </c:pt>
                <c:pt idx="985">
                  <c:v>2.1904848027543125</c:v>
                </c:pt>
                <c:pt idx="986">
                  <c:v>1.7750829936882013</c:v>
                </c:pt>
                <c:pt idx="987">
                  <c:v>-3.1250115434200012</c:v>
                </c:pt>
                <c:pt idx="988">
                  <c:v>2.6302631906287388</c:v>
                </c:pt>
                <c:pt idx="989">
                  <c:v>4.1222798429317606</c:v>
                </c:pt>
                <c:pt idx="990">
                  <c:v>2.5721520463994381</c:v>
                </c:pt>
                <c:pt idx="991">
                  <c:v>1.6363658462464059</c:v>
                </c:pt>
                <c:pt idx="992">
                  <c:v>-9.435484712893043</c:v>
                </c:pt>
                <c:pt idx="993">
                  <c:v>9.4971111132965973</c:v>
                </c:pt>
                <c:pt idx="994">
                  <c:v>-6.0008695139750898</c:v>
                </c:pt>
                <c:pt idx="995">
                  <c:v>2.7775370175695429</c:v>
                </c:pt>
                <c:pt idx="996">
                  <c:v>9.3153779104625869</c:v>
                </c:pt>
                <c:pt idx="997">
                  <c:v>-0.69933948142518432</c:v>
                </c:pt>
                <c:pt idx="998">
                  <c:v>1.26549366325834</c:v>
                </c:pt>
                <c:pt idx="999">
                  <c:v>-0.93622091013722297</c:v>
                </c:pt>
                <c:pt idx="1000">
                  <c:v>6.5212975813442569</c:v>
                </c:pt>
                <c:pt idx="1001">
                  <c:v>-4.9225986426560411</c:v>
                </c:pt>
                <c:pt idx="1002">
                  <c:v>2.8936493577004683</c:v>
                </c:pt>
                <c:pt idx="1003">
                  <c:v>13.118699009968523</c:v>
                </c:pt>
                <c:pt idx="1004">
                  <c:v>16.463961899971537</c:v>
                </c:pt>
                <c:pt idx="1005">
                  <c:v>5.6550081851445526</c:v>
                </c:pt>
                <c:pt idx="1006">
                  <c:v>-16.149771181931769</c:v>
                </c:pt>
                <c:pt idx="1007">
                  <c:v>5.1741309745544442</c:v>
                </c:pt>
                <c:pt idx="1008">
                  <c:v>9.1825413109202003</c:v>
                </c:pt>
                <c:pt idx="1009">
                  <c:v>-22.716135948366428</c:v>
                </c:pt>
                <c:pt idx="1010">
                  <c:v>-0.88423668081203743</c:v>
                </c:pt>
                <c:pt idx="1011">
                  <c:v>1.5216519540428521</c:v>
                </c:pt>
                <c:pt idx="1012">
                  <c:v>-16.942541186046498</c:v>
                </c:pt>
                <c:pt idx="1013">
                  <c:v>-7.9308993584203762</c:v>
                </c:pt>
                <c:pt idx="1014">
                  <c:v>0.88447435955924902</c:v>
                </c:pt>
                <c:pt idx="1015">
                  <c:v>-0.46378413330489821</c:v>
                </c:pt>
                <c:pt idx="1016">
                  <c:v>5.6060801187770721</c:v>
                </c:pt>
                <c:pt idx="1017">
                  <c:v>-0.66796355272485641</c:v>
                </c:pt>
                <c:pt idx="1018">
                  <c:v>1.4269040770999482</c:v>
                </c:pt>
                <c:pt idx="1019">
                  <c:v>5.8976995452796928</c:v>
                </c:pt>
                <c:pt idx="1020">
                  <c:v>1.9162807721596096</c:v>
                </c:pt>
                <c:pt idx="1021">
                  <c:v>-7.2158405349313455</c:v>
                </c:pt>
                <c:pt idx="1022">
                  <c:v>-2.5252903241780302</c:v>
                </c:pt>
                <c:pt idx="1023">
                  <c:v>1.8456981062499267E-2</c:v>
                </c:pt>
                <c:pt idx="1024">
                  <c:v>3.070538680728859</c:v>
                </c:pt>
                <c:pt idx="1025">
                  <c:v>-8.6747754335917193</c:v>
                </c:pt>
                <c:pt idx="1026">
                  <c:v>2.4601139832978163</c:v>
                </c:pt>
                <c:pt idx="1027">
                  <c:v>-4.5602202737251645</c:v>
                </c:pt>
                <c:pt idx="1028">
                  <c:v>-3.2677921653514943</c:v>
                </c:pt>
                <c:pt idx="1029">
                  <c:v>1.5435858925096539</c:v>
                </c:pt>
                <c:pt idx="1030">
                  <c:v>9.8687195183971852</c:v>
                </c:pt>
                <c:pt idx="1031">
                  <c:v>-4.9190018275781853</c:v>
                </c:pt>
                <c:pt idx="1032">
                  <c:v>8.9548422518560074</c:v>
                </c:pt>
                <c:pt idx="1033">
                  <c:v>0.41637081305921697</c:v>
                </c:pt>
                <c:pt idx="1034">
                  <c:v>3.0529705644286338</c:v>
                </c:pt>
                <c:pt idx="1035">
                  <c:v>3.9771541280237841</c:v>
                </c:pt>
                <c:pt idx="1036">
                  <c:v>-0.14146344216248963</c:v>
                </c:pt>
                <c:pt idx="1037">
                  <c:v>3.1344254308424695</c:v>
                </c:pt>
                <c:pt idx="1038">
                  <c:v>3.0617950780298031</c:v>
                </c:pt>
                <c:pt idx="1039">
                  <c:v>-9.9406859643928129</c:v>
                </c:pt>
                <c:pt idx="1040">
                  <c:v>-3.3426098084320017</c:v>
                </c:pt>
                <c:pt idx="1041">
                  <c:v>4.7707873547699506</c:v>
                </c:pt>
                <c:pt idx="1042">
                  <c:v>-8.550960423230805</c:v>
                </c:pt>
                <c:pt idx="1043">
                  <c:v>2.7425521195910108</c:v>
                </c:pt>
                <c:pt idx="1044">
                  <c:v>-4.3568335228497119</c:v>
                </c:pt>
                <c:pt idx="1045">
                  <c:v>1.7292987064530791</c:v>
                </c:pt>
                <c:pt idx="1046">
                  <c:v>4.88120162636271</c:v>
                </c:pt>
                <c:pt idx="1047">
                  <c:v>4.0852023529505885</c:v>
                </c:pt>
                <c:pt idx="1048">
                  <c:v>-0.32715856398699827</c:v>
                </c:pt>
                <c:pt idx="1049">
                  <c:v>4.3470495936029607</c:v>
                </c:pt>
                <c:pt idx="1050">
                  <c:v>3.9806714166790016</c:v>
                </c:pt>
                <c:pt idx="1051">
                  <c:v>7.3910303488333113</c:v>
                </c:pt>
                <c:pt idx="1052">
                  <c:v>3.3230391568629329</c:v>
                </c:pt>
                <c:pt idx="1053">
                  <c:v>3.0409428983789866</c:v>
                </c:pt>
                <c:pt idx="1054">
                  <c:v>-4.3997402841668531</c:v>
                </c:pt>
                <c:pt idx="1055">
                  <c:v>1.726231687685015</c:v>
                </c:pt>
                <c:pt idx="1056">
                  <c:v>4.2754159760466877</c:v>
                </c:pt>
                <c:pt idx="1057">
                  <c:v>2.556205110872412</c:v>
                </c:pt>
                <c:pt idx="1058">
                  <c:v>4.6915579443940345</c:v>
                </c:pt>
                <c:pt idx="1059">
                  <c:v>6.9757737729765097</c:v>
                </c:pt>
                <c:pt idx="1060">
                  <c:v>3.7478892989048802</c:v>
                </c:pt>
                <c:pt idx="1061">
                  <c:v>1.3915020831572065</c:v>
                </c:pt>
                <c:pt idx="1062">
                  <c:v>1.266569254517691</c:v>
                </c:pt>
                <c:pt idx="1063">
                  <c:v>1.7546550427925069</c:v>
                </c:pt>
                <c:pt idx="1064">
                  <c:v>17.3244479669914</c:v>
                </c:pt>
                <c:pt idx="1065">
                  <c:v>-6.8171785445603774</c:v>
                </c:pt>
                <c:pt idx="1066">
                  <c:v>-1.1929681873064055</c:v>
                </c:pt>
                <c:pt idx="1067">
                  <c:v>-0.20386130791803225</c:v>
                </c:pt>
                <c:pt idx="1068">
                  <c:v>2.8130236732638139</c:v>
                </c:pt>
                <c:pt idx="1069">
                  <c:v>3.0221038615630533</c:v>
                </c:pt>
                <c:pt idx="1070">
                  <c:v>3.542610931800084</c:v>
                </c:pt>
                <c:pt idx="1071">
                  <c:v>3.74454460158654</c:v>
                </c:pt>
                <c:pt idx="1072">
                  <c:v>-0.54425233587166133</c:v>
                </c:pt>
                <c:pt idx="1073">
                  <c:v>-1.9643336069716355</c:v>
                </c:pt>
                <c:pt idx="1074">
                  <c:v>-3.8159841340715275</c:v>
                </c:pt>
                <c:pt idx="1075">
                  <c:v>2.5693582380332316</c:v>
                </c:pt>
                <c:pt idx="1076">
                  <c:v>-7.1651795800332252</c:v>
                </c:pt>
                <c:pt idx="1077">
                  <c:v>2.8245071091247382</c:v>
                </c:pt>
                <c:pt idx="1078">
                  <c:v>2.7054395882394289</c:v>
                </c:pt>
                <c:pt idx="1079">
                  <c:v>3.1906696289887719</c:v>
                </c:pt>
                <c:pt idx="1080">
                  <c:v>-1.4275925700415257</c:v>
                </c:pt>
                <c:pt idx="1081">
                  <c:v>1.8713012273399841</c:v>
                </c:pt>
                <c:pt idx="1082">
                  <c:v>2.9735011203182609</c:v>
                </c:pt>
                <c:pt idx="1083">
                  <c:v>-0.6641248746264381</c:v>
                </c:pt>
                <c:pt idx="1084">
                  <c:v>0.34303913084922044</c:v>
                </c:pt>
                <c:pt idx="1085">
                  <c:v>6.4245876250803775</c:v>
                </c:pt>
                <c:pt idx="1086">
                  <c:v>6.9521504761249133</c:v>
                </c:pt>
                <c:pt idx="1087">
                  <c:v>0.7063321379837646</c:v>
                </c:pt>
                <c:pt idx="1088">
                  <c:v>3.9767020539665481</c:v>
                </c:pt>
                <c:pt idx="1089">
                  <c:v>-0.11522538926146808</c:v>
                </c:pt>
                <c:pt idx="1090">
                  <c:v>3.8589564897281292</c:v>
                </c:pt>
                <c:pt idx="1091">
                  <c:v>4.1449939146518204</c:v>
                </c:pt>
                <c:pt idx="1092">
                  <c:v>4.1950752613772266</c:v>
                </c:pt>
                <c:pt idx="1093">
                  <c:v>-3.5049280807302949</c:v>
                </c:pt>
                <c:pt idx="1094">
                  <c:v>-4.794137758841984</c:v>
                </c:pt>
                <c:pt idx="1095">
                  <c:v>2.2948615383404842</c:v>
                </c:pt>
                <c:pt idx="1096">
                  <c:v>-0.91581064637085774</c:v>
                </c:pt>
                <c:pt idx="1097">
                  <c:v>1.9028631446137041</c:v>
                </c:pt>
                <c:pt idx="1098">
                  <c:v>-0.75521329436641338</c:v>
                </c:pt>
                <c:pt idx="1099">
                  <c:v>-1.798911551334001</c:v>
                </c:pt>
                <c:pt idx="1100">
                  <c:v>-2.8068004925042231</c:v>
                </c:pt>
                <c:pt idx="1101">
                  <c:v>3.9510652650369451</c:v>
                </c:pt>
                <c:pt idx="1102">
                  <c:v>3.9639994425099019</c:v>
                </c:pt>
                <c:pt idx="1103">
                  <c:v>-3.3687014366687151</c:v>
                </c:pt>
                <c:pt idx="1104">
                  <c:v>0.88476100054018048</c:v>
                </c:pt>
                <c:pt idx="1105">
                  <c:v>-1.7134446319147969</c:v>
                </c:pt>
                <c:pt idx="1106">
                  <c:v>5.5468911668233574</c:v>
                </c:pt>
                <c:pt idx="1107">
                  <c:v>0.55505798706464304</c:v>
                </c:pt>
                <c:pt idx="1108">
                  <c:v>3.1274790059465261</c:v>
                </c:pt>
                <c:pt idx="1109">
                  <c:v>0.50202139489537956</c:v>
                </c:pt>
                <c:pt idx="1110">
                  <c:v>-2.7337990510991546</c:v>
                </c:pt>
                <c:pt idx="1111">
                  <c:v>-5.7922800738524813</c:v>
                </c:pt>
                <c:pt idx="1112">
                  <c:v>2.084240025927059</c:v>
                </c:pt>
                <c:pt idx="1113">
                  <c:v>2.3215093111895158</c:v>
                </c:pt>
                <c:pt idx="1114">
                  <c:v>1.9888768350796084</c:v>
                </c:pt>
                <c:pt idx="1115">
                  <c:v>-3.0420039918849255</c:v>
                </c:pt>
                <c:pt idx="1116">
                  <c:v>2.3785756118661681</c:v>
                </c:pt>
                <c:pt idx="1117">
                  <c:v>7.1984398048864335</c:v>
                </c:pt>
                <c:pt idx="1118">
                  <c:v>5.2530973628450397</c:v>
                </c:pt>
                <c:pt idx="1119">
                  <c:v>-5.4884982344746618</c:v>
                </c:pt>
                <c:pt idx="1120">
                  <c:v>-2.8218904872799158</c:v>
                </c:pt>
                <c:pt idx="1121">
                  <c:v>1.9991645507726616</c:v>
                </c:pt>
                <c:pt idx="1122">
                  <c:v>4.0042094372542891</c:v>
                </c:pt>
                <c:pt idx="1123">
                  <c:v>0.80006782538333709</c:v>
                </c:pt>
                <c:pt idx="1124">
                  <c:v>0.47775066347453787</c:v>
                </c:pt>
                <c:pt idx="1125">
                  <c:v>1.9857582660891495</c:v>
                </c:pt>
                <c:pt idx="1126">
                  <c:v>3.8896527095034799</c:v>
                </c:pt>
                <c:pt idx="1127">
                  <c:v>4.4568970780458983</c:v>
                </c:pt>
                <c:pt idx="1128">
                  <c:v>-19.000847566586643</c:v>
                </c:pt>
                <c:pt idx="1129">
                  <c:v>-0.40255174049684683</c:v>
                </c:pt>
                <c:pt idx="1130">
                  <c:v>-15.53605859854504</c:v>
                </c:pt>
                <c:pt idx="1131">
                  <c:v>1.6125307199013008</c:v>
                </c:pt>
                <c:pt idx="1132">
                  <c:v>-2.6422976585598548</c:v>
                </c:pt>
                <c:pt idx="1133">
                  <c:v>-2.7722918323073031</c:v>
                </c:pt>
                <c:pt idx="1134">
                  <c:v>-2.5851383711174094</c:v>
                </c:pt>
                <c:pt idx="1135">
                  <c:v>0.61734892299881494</c:v>
                </c:pt>
                <c:pt idx="1136">
                  <c:v>-0.33180855811878018</c:v>
                </c:pt>
                <c:pt idx="1137">
                  <c:v>-0.77631895400595852</c:v>
                </c:pt>
                <c:pt idx="1138">
                  <c:v>0.60290884901982622</c:v>
                </c:pt>
                <c:pt idx="1139">
                  <c:v>2.986816934163258</c:v>
                </c:pt>
                <c:pt idx="1140">
                  <c:v>-3.7944396914247704</c:v>
                </c:pt>
                <c:pt idx="1141">
                  <c:v>12.275306011336212</c:v>
                </c:pt>
                <c:pt idx="1142">
                  <c:v>3.3879263064433758</c:v>
                </c:pt>
                <c:pt idx="1143">
                  <c:v>2.7707496747755727</c:v>
                </c:pt>
                <c:pt idx="1144">
                  <c:v>5.966499926442367</c:v>
                </c:pt>
                <c:pt idx="1145">
                  <c:v>1.0108764080623587</c:v>
                </c:pt>
                <c:pt idx="1146">
                  <c:v>-15.82652052655024</c:v>
                </c:pt>
                <c:pt idx="1147">
                  <c:v>-17.427235300954862</c:v>
                </c:pt>
                <c:pt idx="1148">
                  <c:v>-1.5945886008803427</c:v>
                </c:pt>
                <c:pt idx="1149">
                  <c:v>-27.820022274277918</c:v>
                </c:pt>
                <c:pt idx="1150">
                  <c:v>3.8011091098799881</c:v>
                </c:pt>
                <c:pt idx="1151">
                  <c:v>-7.4546997328140492</c:v>
                </c:pt>
                <c:pt idx="1152">
                  <c:v>-4.4457400122705621</c:v>
                </c:pt>
                <c:pt idx="1153">
                  <c:v>2.2475354232978475</c:v>
                </c:pt>
                <c:pt idx="1154">
                  <c:v>2.2685167067957082</c:v>
                </c:pt>
                <c:pt idx="1155">
                  <c:v>2.8876534920864287</c:v>
                </c:pt>
                <c:pt idx="1156">
                  <c:v>1.5921283081602979</c:v>
                </c:pt>
                <c:pt idx="1157">
                  <c:v>-1.2619605596487418</c:v>
                </c:pt>
                <c:pt idx="1158">
                  <c:v>1.7519006215043191</c:v>
                </c:pt>
                <c:pt idx="1159">
                  <c:v>4.7220273740761343</c:v>
                </c:pt>
                <c:pt idx="1160">
                  <c:v>3.8334285316831966</c:v>
                </c:pt>
                <c:pt idx="1161">
                  <c:v>-1.5133100566302886</c:v>
                </c:pt>
                <c:pt idx="1162">
                  <c:v>-0.559532766810932</c:v>
                </c:pt>
                <c:pt idx="1163">
                  <c:v>9.5869548377438889</c:v>
                </c:pt>
                <c:pt idx="1164">
                  <c:v>2.9463015341436858</c:v>
                </c:pt>
                <c:pt idx="1165">
                  <c:v>1.0290033432651597</c:v>
                </c:pt>
                <c:pt idx="1166">
                  <c:v>-2.7901499072921894</c:v>
                </c:pt>
                <c:pt idx="1167">
                  <c:v>-2.5462439722679733</c:v>
                </c:pt>
                <c:pt idx="1168">
                  <c:v>9.7055419365197508</c:v>
                </c:pt>
                <c:pt idx="1169">
                  <c:v>-3.6693994089414446</c:v>
                </c:pt>
                <c:pt idx="1170">
                  <c:v>2.7074447805792374</c:v>
                </c:pt>
                <c:pt idx="1171">
                  <c:v>2.9114707524749122</c:v>
                </c:pt>
                <c:pt idx="1172">
                  <c:v>-8.4482519078972871</c:v>
                </c:pt>
                <c:pt idx="1173">
                  <c:v>-9.579522046071304</c:v>
                </c:pt>
                <c:pt idx="1174">
                  <c:v>4.6636941887910837</c:v>
                </c:pt>
                <c:pt idx="1175">
                  <c:v>3.421999706285888</c:v>
                </c:pt>
                <c:pt idx="1176">
                  <c:v>3.1891863872459538</c:v>
                </c:pt>
                <c:pt idx="1177">
                  <c:v>-3.6655378472435558</c:v>
                </c:pt>
                <c:pt idx="1178">
                  <c:v>2.9992091779909202</c:v>
                </c:pt>
                <c:pt idx="1179">
                  <c:v>1.7501491739871682</c:v>
                </c:pt>
                <c:pt idx="1180">
                  <c:v>-1.8018289688228464</c:v>
                </c:pt>
                <c:pt idx="1181">
                  <c:v>-0.38186315992336972</c:v>
                </c:pt>
                <c:pt idx="1182">
                  <c:v>-3.6285746529177629</c:v>
                </c:pt>
                <c:pt idx="1183">
                  <c:v>2.6249941500896199</c:v>
                </c:pt>
                <c:pt idx="1184">
                  <c:v>-6.576535439357059</c:v>
                </c:pt>
                <c:pt idx="1185">
                  <c:v>3.7046076921722886</c:v>
                </c:pt>
                <c:pt idx="1186">
                  <c:v>-0.53975276403268424</c:v>
                </c:pt>
                <c:pt idx="1187">
                  <c:v>1.5320065894625969</c:v>
                </c:pt>
                <c:pt idx="1188">
                  <c:v>-0.14828293034192086</c:v>
                </c:pt>
                <c:pt idx="1189">
                  <c:v>0.8510588741261671</c:v>
                </c:pt>
                <c:pt idx="1190">
                  <c:v>-7.7894646332580919E-2</c:v>
                </c:pt>
                <c:pt idx="1191">
                  <c:v>0.6252958995546436</c:v>
                </c:pt>
                <c:pt idx="1192">
                  <c:v>0.57039365908666184</c:v>
                </c:pt>
                <c:pt idx="1193">
                  <c:v>1.3598881377471201</c:v>
                </c:pt>
                <c:pt idx="1194">
                  <c:v>3.6361364607280251</c:v>
                </c:pt>
                <c:pt idx="1195">
                  <c:v>-0.78346571941868604</c:v>
                </c:pt>
                <c:pt idx="1196">
                  <c:v>-7.4194496454084913</c:v>
                </c:pt>
                <c:pt idx="1197">
                  <c:v>4.4321723123537708</c:v>
                </c:pt>
                <c:pt idx="1198">
                  <c:v>-0.45459742657959623</c:v>
                </c:pt>
                <c:pt idx="1199">
                  <c:v>8.3938920819985299</c:v>
                </c:pt>
                <c:pt idx="1200">
                  <c:v>1.6319460974365683</c:v>
                </c:pt>
                <c:pt idx="1201">
                  <c:v>-3.2834514918266819</c:v>
                </c:pt>
                <c:pt idx="1202">
                  <c:v>-2.5455414412877815</c:v>
                </c:pt>
                <c:pt idx="1203">
                  <c:v>-2.2673735947886087</c:v>
                </c:pt>
                <c:pt idx="1204">
                  <c:v>-5.9638398357685674</c:v>
                </c:pt>
                <c:pt idx="1205">
                  <c:v>-9.6448641350206969</c:v>
                </c:pt>
                <c:pt idx="1206">
                  <c:v>5.5861465847690823</c:v>
                </c:pt>
                <c:pt idx="1207">
                  <c:v>2.6280315757548607</c:v>
                </c:pt>
                <c:pt idx="1208">
                  <c:v>-2.7770597484598767</c:v>
                </c:pt>
                <c:pt idx="1209">
                  <c:v>3.8102021396675099</c:v>
                </c:pt>
                <c:pt idx="1210">
                  <c:v>-6.6042676957885078</c:v>
                </c:pt>
                <c:pt idx="1211">
                  <c:v>-6.3365229522176918</c:v>
                </c:pt>
                <c:pt idx="1212">
                  <c:v>2.6490809773997199</c:v>
                </c:pt>
                <c:pt idx="1213">
                  <c:v>1.166618788899882</c:v>
                </c:pt>
                <c:pt idx="1214">
                  <c:v>2.6848299939957911</c:v>
                </c:pt>
                <c:pt idx="1215">
                  <c:v>-24.343704126274474</c:v>
                </c:pt>
                <c:pt idx="1216">
                  <c:v>4.0334965159745053</c:v>
                </c:pt>
                <c:pt idx="1217">
                  <c:v>-10.421928724495885</c:v>
                </c:pt>
                <c:pt idx="1218">
                  <c:v>4.5927906148142625</c:v>
                </c:pt>
                <c:pt idx="1219">
                  <c:v>3.7994813502937319</c:v>
                </c:pt>
                <c:pt idx="1220">
                  <c:v>-4.8856412259861912</c:v>
                </c:pt>
                <c:pt idx="1221">
                  <c:v>6.4703560264464528</c:v>
                </c:pt>
                <c:pt idx="1222">
                  <c:v>4.4676026564710156</c:v>
                </c:pt>
                <c:pt idx="1223">
                  <c:v>0.5152671275493077</c:v>
                </c:pt>
                <c:pt idx="1224">
                  <c:v>3.6009671213533494</c:v>
                </c:pt>
                <c:pt idx="1225">
                  <c:v>-5.907530306235941</c:v>
                </c:pt>
                <c:pt idx="1226">
                  <c:v>-3.9134923423868599</c:v>
                </c:pt>
                <c:pt idx="1227">
                  <c:v>-6.0953983822589635</c:v>
                </c:pt>
                <c:pt idx="1228">
                  <c:v>5.311453174772069</c:v>
                </c:pt>
                <c:pt idx="1229">
                  <c:v>1.5074570308448756</c:v>
                </c:pt>
                <c:pt idx="1230">
                  <c:v>4.9144739299933349</c:v>
                </c:pt>
                <c:pt idx="1231">
                  <c:v>-5.9258366939717178</c:v>
                </c:pt>
                <c:pt idx="1232">
                  <c:v>-12.715877049734686</c:v>
                </c:pt>
                <c:pt idx="1233">
                  <c:v>-0.18389143964679988</c:v>
                </c:pt>
                <c:pt idx="1234">
                  <c:v>-2.5422985379832568</c:v>
                </c:pt>
                <c:pt idx="1235">
                  <c:v>-0.94684654370875876</c:v>
                </c:pt>
                <c:pt idx="1236">
                  <c:v>1.0348891127583073</c:v>
                </c:pt>
                <c:pt idx="1237">
                  <c:v>18.100942232779403</c:v>
                </c:pt>
                <c:pt idx="1238">
                  <c:v>5.5047775746075303</c:v>
                </c:pt>
                <c:pt idx="1239">
                  <c:v>-13.295348444094785</c:v>
                </c:pt>
                <c:pt idx="1240">
                  <c:v>3.7144361896949931</c:v>
                </c:pt>
                <c:pt idx="1241">
                  <c:v>2.7566506631236223</c:v>
                </c:pt>
                <c:pt idx="1242">
                  <c:v>-0.26591701231492948</c:v>
                </c:pt>
                <c:pt idx="1243">
                  <c:v>2.2008012389306657</c:v>
                </c:pt>
                <c:pt idx="1244">
                  <c:v>2.1199775834872838</c:v>
                </c:pt>
                <c:pt idx="1245">
                  <c:v>-1.0087617360296264</c:v>
                </c:pt>
                <c:pt idx="1246">
                  <c:v>-1.1948720227845087</c:v>
                </c:pt>
                <c:pt idx="1247">
                  <c:v>3.3331649310848377</c:v>
                </c:pt>
                <c:pt idx="1248">
                  <c:v>-6.7237212293741777</c:v>
                </c:pt>
                <c:pt idx="1249">
                  <c:v>6.1601470511564287</c:v>
                </c:pt>
                <c:pt idx="1250">
                  <c:v>4.4693924067080673</c:v>
                </c:pt>
                <c:pt idx="1251">
                  <c:v>-4.2584283118522848</c:v>
                </c:pt>
                <c:pt idx="1252">
                  <c:v>-3.2780903853808638</c:v>
                </c:pt>
                <c:pt idx="1253">
                  <c:v>-3.7289325552177104</c:v>
                </c:pt>
                <c:pt idx="1254">
                  <c:v>-6.9383779238379475</c:v>
                </c:pt>
                <c:pt idx="1255">
                  <c:v>2.4908521579997398</c:v>
                </c:pt>
                <c:pt idx="1256">
                  <c:v>-1.4591657959225302</c:v>
                </c:pt>
                <c:pt idx="1257">
                  <c:v>-1.7774647246501445</c:v>
                </c:pt>
                <c:pt idx="1258">
                  <c:v>-2.5250627457041048</c:v>
                </c:pt>
                <c:pt idx="1259">
                  <c:v>4.3940264999600913</c:v>
                </c:pt>
                <c:pt idx="1260">
                  <c:v>-5.8594359055717007</c:v>
                </c:pt>
                <c:pt idx="1261">
                  <c:v>-7.0551504245209031</c:v>
                </c:pt>
                <c:pt idx="1262">
                  <c:v>0.41831982333958706</c:v>
                </c:pt>
                <c:pt idx="1263">
                  <c:v>-3.6473908406278071</c:v>
                </c:pt>
                <c:pt idx="1264">
                  <c:v>1.4490287064980834</c:v>
                </c:pt>
                <c:pt idx="1265">
                  <c:v>3.6906123057737688</c:v>
                </c:pt>
                <c:pt idx="1266">
                  <c:v>1.1592780496472699</c:v>
                </c:pt>
                <c:pt idx="1267">
                  <c:v>3.4388759850290569</c:v>
                </c:pt>
                <c:pt idx="1268">
                  <c:v>1.7132102649758991</c:v>
                </c:pt>
                <c:pt idx="1269">
                  <c:v>2.117031022129197</c:v>
                </c:pt>
                <c:pt idx="1270">
                  <c:v>2.8309653609771743</c:v>
                </c:pt>
                <c:pt idx="1271">
                  <c:v>2.8981142756334748</c:v>
                </c:pt>
                <c:pt idx="1272">
                  <c:v>-2.2698953646277289</c:v>
                </c:pt>
                <c:pt idx="1273">
                  <c:v>-3.8306917189642178</c:v>
                </c:pt>
                <c:pt idx="1274">
                  <c:v>2.5859269948935122</c:v>
                </c:pt>
                <c:pt idx="1275">
                  <c:v>-5.8769460224473704</c:v>
                </c:pt>
                <c:pt idx="1276">
                  <c:v>5.4836398409929217</c:v>
                </c:pt>
                <c:pt idx="1277">
                  <c:v>4.0358472350813344</c:v>
                </c:pt>
                <c:pt idx="1278">
                  <c:v>5.8517831134863201</c:v>
                </c:pt>
                <c:pt idx="1279">
                  <c:v>-7.8028910500514428</c:v>
                </c:pt>
                <c:pt idx="1280">
                  <c:v>2.655682103358501</c:v>
                </c:pt>
                <c:pt idx="1281">
                  <c:v>-0.73242389098277272</c:v>
                </c:pt>
                <c:pt idx="1282">
                  <c:v>-0.12919118173759614</c:v>
                </c:pt>
                <c:pt idx="1283">
                  <c:v>2.7031765679865316</c:v>
                </c:pt>
                <c:pt idx="1284">
                  <c:v>16.753296723652454</c:v>
                </c:pt>
                <c:pt idx="1285">
                  <c:v>-15.469116786624767</c:v>
                </c:pt>
                <c:pt idx="1286">
                  <c:v>4.0208157887207534</c:v>
                </c:pt>
                <c:pt idx="1287">
                  <c:v>-0.4829458310121737</c:v>
                </c:pt>
                <c:pt idx="1288">
                  <c:v>2.8956555359545035</c:v>
                </c:pt>
                <c:pt idx="1289">
                  <c:v>0.688034467350775</c:v>
                </c:pt>
                <c:pt idx="1290">
                  <c:v>-8.4445116767906541</c:v>
                </c:pt>
                <c:pt idx="1291">
                  <c:v>-4.6357240865096543</c:v>
                </c:pt>
                <c:pt idx="1292">
                  <c:v>-7.8910327544291192</c:v>
                </c:pt>
                <c:pt idx="1293">
                  <c:v>6.8693553212322911</c:v>
                </c:pt>
                <c:pt idx="1294">
                  <c:v>1.0434426313998841</c:v>
                </c:pt>
                <c:pt idx="1295">
                  <c:v>-8.6775816688706158</c:v>
                </c:pt>
                <c:pt idx="1296">
                  <c:v>2.3191340996172158</c:v>
                </c:pt>
                <c:pt idx="1297">
                  <c:v>-4.0820022158984841</c:v>
                </c:pt>
                <c:pt idx="1298">
                  <c:v>0.42793343157983088</c:v>
                </c:pt>
                <c:pt idx="1299">
                  <c:v>2.2827474489341171</c:v>
                </c:pt>
                <c:pt idx="1300">
                  <c:v>-1.9957073057643839</c:v>
                </c:pt>
                <c:pt idx="1301">
                  <c:v>-0.82487349327884374</c:v>
                </c:pt>
                <c:pt idx="1302">
                  <c:v>-3.932071769771639</c:v>
                </c:pt>
                <c:pt idx="1303">
                  <c:v>-1.8901049156619791</c:v>
                </c:pt>
                <c:pt idx="1304">
                  <c:v>-1.6823854328266492</c:v>
                </c:pt>
                <c:pt idx="1305">
                  <c:v>-3.0753168182677939</c:v>
                </c:pt>
                <c:pt idx="1306">
                  <c:v>8.7813278458877733</c:v>
                </c:pt>
                <c:pt idx="1307">
                  <c:v>1.5071386877211665</c:v>
                </c:pt>
                <c:pt idx="1308">
                  <c:v>2.5743692462461638</c:v>
                </c:pt>
                <c:pt idx="1309">
                  <c:v>-3.0427501536244108</c:v>
                </c:pt>
                <c:pt idx="1310">
                  <c:v>-5.0362925675187569</c:v>
                </c:pt>
                <c:pt idx="1311">
                  <c:v>0.20746105586474073</c:v>
                </c:pt>
                <c:pt idx="1312">
                  <c:v>0.54220259788321812</c:v>
                </c:pt>
                <c:pt idx="1313">
                  <c:v>-1.2715350340114355</c:v>
                </c:pt>
                <c:pt idx="1314">
                  <c:v>1.2264541234313953</c:v>
                </c:pt>
                <c:pt idx="1315">
                  <c:v>-1.5372172859432567</c:v>
                </c:pt>
                <c:pt idx="1316">
                  <c:v>0.6427341928302468</c:v>
                </c:pt>
                <c:pt idx="1317">
                  <c:v>3.394026716691485</c:v>
                </c:pt>
                <c:pt idx="1318">
                  <c:v>-5.8931868183116052</c:v>
                </c:pt>
                <c:pt idx="1319">
                  <c:v>0.30148424900781379</c:v>
                </c:pt>
                <c:pt idx="1320">
                  <c:v>13.335495306095609</c:v>
                </c:pt>
                <c:pt idx="1321">
                  <c:v>8.1879113300796718</c:v>
                </c:pt>
                <c:pt idx="1322">
                  <c:v>-5.0064413487319683</c:v>
                </c:pt>
                <c:pt idx="1323">
                  <c:v>-4.7323940373021713</c:v>
                </c:pt>
                <c:pt idx="1324">
                  <c:v>-1.1726315591489396</c:v>
                </c:pt>
                <c:pt idx="1325">
                  <c:v>2.4577611735956566</c:v>
                </c:pt>
                <c:pt idx="1326">
                  <c:v>2.6445645057182929</c:v>
                </c:pt>
                <c:pt idx="1327">
                  <c:v>1.040026821049409</c:v>
                </c:pt>
                <c:pt idx="1328">
                  <c:v>2.5212361517966855</c:v>
                </c:pt>
                <c:pt idx="1329">
                  <c:v>2.6992327320737814</c:v>
                </c:pt>
                <c:pt idx="1330">
                  <c:v>-16.098995004047865</c:v>
                </c:pt>
                <c:pt idx="1331">
                  <c:v>-0.14005777691657784</c:v>
                </c:pt>
                <c:pt idx="1332">
                  <c:v>7.9267968364857779</c:v>
                </c:pt>
                <c:pt idx="1333">
                  <c:v>-4.6194260031870016</c:v>
                </c:pt>
                <c:pt idx="1334">
                  <c:v>1.4989919426714096</c:v>
                </c:pt>
                <c:pt idx="1335">
                  <c:v>11.170363411774133</c:v>
                </c:pt>
                <c:pt idx="1336">
                  <c:v>4.4101753768257197</c:v>
                </c:pt>
                <c:pt idx="1337">
                  <c:v>16.122029962214981</c:v>
                </c:pt>
                <c:pt idx="1338">
                  <c:v>1.1058144175386815</c:v>
                </c:pt>
                <c:pt idx="1339">
                  <c:v>-9.5827185156395416</c:v>
                </c:pt>
                <c:pt idx="1340">
                  <c:v>0.16484603705133338</c:v>
                </c:pt>
                <c:pt idx="1341">
                  <c:v>-32.093310815761591</c:v>
                </c:pt>
                <c:pt idx="1342">
                  <c:v>2.458048047453687</c:v>
                </c:pt>
                <c:pt idx="1343">
                  <c:v>1.0001509631773615</c:v>
                </c:pt>
                <c:pt idx="1344">
                  <c:v>2.8015243498896893</c:v>
                </c:pt>
                <c:pt idx="1345">
                  <c:v>-3.6865590403758972</c:v>
                </c:pt>
                <c:pt idx="1346">
                  <c:v>1.3956466909881868</c:v>
                </c:pt>
                <c:pt idx="1347">
                  <c:v>3.175829167379888</c:v>
                </c:pt>
                <c:pt idx="1348">
                  <c:v>3.155812674425988</c:v>
                </c:pt>
                <c:pt idx="1349">
                  <c:v>18.67060111465193</c:v>
                </c:pt>
                <c:pt idx="1350">
                  <c:v>1.2037579670431882</c:v>
                </c:pt>
                <c:pt idx="1351">
                  <c:v>2.1773174329750589</c:v>
                </c:pt>
                <c:pt idx="1352">
                  <c:v>9.6362614962223319</c:v>
                </c:pt>
                <c:pt idx="1353">
                  <c:v>2.3398447589355413</c:v>
                </c:pt>
                <c:pt idx="1354">
                  <c:v>-1.7511887835782147</c:v>
                </c:pt>
                <c:pt idx="1355">
                  <c:v>-3.0332329877697077</c:v>
                </c:pt>
                <c:pt idx="1356">
                  <c:v>-3.1456824500068592E-2</c:v>
                </c:pt>
                <c:pt idx="1357">
                  <c:v>-2.0392274217728072</c:v>
                </c:pt>
                <c:pt idx="1358">
                  <c:v>-2.237177565399719</c:v>
                </c:pt>
                <c:pt idx="1359">
                  <c:v>3.573531286763</c:v>
                </c:pt>
                <c:pt idx="1360">
                  <c:v>-3.4561305354882421</c:v>
                </c:pt>
                <c:pt idx="1361">
                  <c:v>3.5471799586135688</c:v>
                </c:pt>
                <c:pt idx="1362">
                  <c:v>3.6894452108899429</c:v>
                </c:pt>
                <c:pt idx="1363">
                  <c:v>-8.2523487489446978</c:v>
                </c:pt>
                <c:pt idx="1364">
                  <c:v>-76.173587591349659</c:v>
                </c:pt>
                <c:pt idx="1365">
                  <c:v>-5.9407317587241835</c:v>
                </c:pt>
                <c:pt idx="1366">
                  <c:v>1.6409501922603908</c:v>
                </c:pt>
                <c:pt idx="1367">
                  <c:v>-3.6220535669486367</c:v>
                </c:pt>
                <c:pt idx="1368">
                  <c:v>-8.5735854025079163</c:v>
                </c:pt>
                <c:pt idx="1369">
                  <c:v>-3.2008360964386782</c:v>
                </c:pt>
                <c:pt idx="1370">
                  <c:v>6.1800336402639715</c:v>
                </c:pt>
                <c:pt idx="1371">
                  <c:v>4.1720605868487155</c:v>
                </c:pt>
                <c:pt idx="1372">
                  <c:v>-1.3242590142365742</c:v>
                </c:pt>
                <c:pt idx="1373">
                  <c:v>-4.8594352993751357</c:v>
                </c:pt>
                <c:pt idx="1374">
                  <c:v>-9.9253731103622584</c:v>
                </c:pt>
                <c:pt idx="1375">
                  <c:v>0.30650698204063076</c:v>
                </c:pt>
                <c:pt idx="1376">
                  <c:v>0.50489326026927017</c:v>
                </c:pt>
                <c:pt idx="1377">
                  <c:v>7.5856828322444869</c:v>
                </c:pt>
                <c:pt idx="1378">
                  <c:v>-0.85340376517254413</c:v>
                </c:pt>
                <c:pt idx="1379">
                  <c:v>-1.5307216564209227</c:v>
                </c:pt>
                <c:pt idx="1380">
                  <c:v>-2.1783996273726984</c:v>
                </c:pt>
                <c:pt idx="1381">
                  <c:v>-7.781381422850103</c:v>
                </c:pt>
                <c:pt idx="1382">
                  <c:v>-6.4980398737528446</c:v>
                </c:pt>
                <c:pt idx="1383">
                  <c:v>-0.21359420829625719</c:v>
                </c:pt>
                <c:pt idx="1384">
                  <c:v>1.3208458709557505</c:v>
                </c:pt>
                <c:pt idx="1385">
                  <c:v>1.7362937670266234</c:v>
                </c:pt>
                <c:pt idx="1386">
                  <c:v>1.5627884611797498</c:v>
                </c:pt>
                <c:pt idx="1387">
                  <c:v>2.1068127852213934</c:v>
                </c:pt>
                <c:pt idx="1388">
                  <c:v>-11.480420128276734</c:v>
                </c:pt>
                <c:pt idx="1389">
                  <c:v>0.14056568816722859</c:v>
                </c:pt>
                <c:pt idx="1390">
                  <c:v>0.67769690718809272</c:v>
                </c:pt>
                <c:pt idx="1391">
                  <c:v>-7.0706711105118103</c:v>
                </c:pt>
                <c:pt idx="1392">
                  <c:v>4.16748803891997</c:v>
                </c:pt>
                <c:pt idx="1393">
                  <c:v>-1.4221859437821962</c:v>
                </c:pt>
                <c:pt idx="1394">
                  <c:v>3.4583428823837892</c:v>
                </c:pt>
                <c:pt idx="1395">
                  <c:v>1.8710062323958567</c:v>
                </c:pt>
                <c:pt idx="1396">
                  <c:v>-16.648898512498818</c:v>
                </c:pt>
                <c:pt idx="1397">
                  <c:v>-1.8365866483806599</c:v>
                </c:pt>
                <c:pt idx="1398">
                  <c:v>-3.5643218334005553</c:v>
                </c:pt>
                <c:pt idx="1399">
                  <c:v>-1.2651151253066928E-2</c:v>
                </c:pt>
                <c:pt idx="1400">
                  <c:v>-2.0427705904598668</c:v>
                </c:pt>
                <c:pt idx="1401">
                  <c:v>-0.65957191265944459</c:v>
                </c:pt>
                <c:pt idx="1402">
                  <c:v>4.8031648016167878</c:v>
                </c:pt>
                <c:pt idx="1403">
                  <c:v>0.45658308787722035</c:v>
                </c:pt>
                <c:pt idx="1404">
                  <c:v>0.44220128903123168</c:v>
                </c:pt>
                <c:pt idx="1405">
                  <c:v>1.4581154448290903</c:v>
                </c:pt>
                <c:pt idx="1406">
                  <c:v>6.7254268392539416</c:v>
                </c:pt>
                <c:pt idx="1407">
                  <c:v>7.0213260294137996</c:v>
                </c:pt>
                <c:pt idx="1408">
                  <c:v>5.741253491074076</c:v>
                </c:pt>
                <c:pt idx="1409">
                  <c:v>4.8698763711289246</c:v>
                </c:pt>
                <c:pt idx="1410">
                  <c:v>-10.415594178494686</c:v>
                </c:pt>
                <c:pt idx="1411">
                  <c:v>1.040835485487051</c:v>
                </c:pt>
                <c:pt idx="1412">
                  <c:v>2.3940275444020642</c:v>
                </c:pt>
                <c:pt idx="1413">
                  <c:v>4.733282416988132</c:v>
                </c:pt>
                <c:pt idx="1414">
                  <c:v>-8.0293014062922339</c:v>
                </c:pt>
                <c:pt idx="1415">
                  <c:v>-5.7568930360261703</c:v>
                </c:pt>
                <c:pt idx="1416">
                  <c:v>0.98967478972113554</c:v>
                </c:pt>
                <c:pt idx="1417">
                  <c:v>3.1068307637316934</c:v>
                </c:pt>
                <c:pt idx="1418">
                  <c:v>-1.9563975956472461</c:v>
                </c:pt>
                <c:pt idx="1419">
                  <c:v>2.0269700536039466</c:v>
                </c:pt>
                <c:pt idx="1420">
                  <c:v>-0.28273193542696617</c:v>
                </c:pt>
                <c:pt idx="1421">
                  <c:v>-8.7290264744514019</c:v>
                </c:pt>
                <c:pt idx="1422">
                  <c:v>-6.4830460803477337</c:v>
                </c:pt>
                <c:pt idx="1423">
                  <c:v>-0.48243918178241074</c:v>
                </c:pt>
                <c:pt idx="1424">
                  <c:v>5.7695269687880426</c:v>
                </c:pt>
                <c:pt idx="1425">
                  <c:v>-3.112421569512307</c:v>
                </c:pt>
                <c:pt idx="1426">
                  <c:v>4.1869055641100914</c:v>
                </c:pt>
                <c:pt idx="1427">
                  <c:v>3.3044432853192518</c:v>
                </c:pt>
                <c:pt idx="1428">
                  <c:v>-2.8599697165029738</c:v>
                </c:pt>
                <c:pt idx="1429">
                  <c:v>-1.1271430183487183</c:v>
                </c:pt>
                <c:pt idx="1430">
                  <c:v>-2.0973571242422793</c:v>
                </c:pt>
                <c:pt idx="1431">
                  <c:v>4.9945815131851532</c:v>
                </c:pt>
                <c:pt idx="1432">
                  <c:v>2.470254239225028</c:v>
                </c:pt>
                <c:pt idx="1433">
                  <c:v>1.109784301047668</c:v>
                </c:pt>
                <c:pt idx="1434">
                  <c:v>-3.0023461962464353</c:v>
                </c:pt>
                <c:pt idx="1435">
                  <c:v>2.584010195232139</c:v>
                </c:pt>
                <c:pt idx="1436">
                  <c:v>3.196669796877373</c:v>
                </c:pt>
                <c:pt idx="1437">
                  <c:v>-0.552565914989259</c:v>
                </c:pt>
                <c:pt idx="1438">
                  <c:v>4.3695820219314783</c:v>
                </c:pt>
                <c:pt idx="1439">
                  <c:v>-4.2308624036835738</c:v>
                </c:pt>
                <c:pt idx="1440">
                  <c:v>-7.7047977272822976</c:v>
                </c:pt>
                <c:pt idx="1441">
                  <c:v>-3.1665245917386358</c:v>
                </c:pt>
                <c:pt idx="1442">
                  <c:v>1.7303320820621622</c:v>
                </c:pt>
                <c:pt idx="1443">
                  <c:v>2.7561025245701671</c:v>
                </c:pt>
                <c:pt idx="1444">
                  <c:v>-1.74171594732492</c:v>
                </c:pt>
                <c:pt idx="1445">
                  <c:v>3.6966999225223987</c:v>
                </c:pt>
                <c:pt idx="1446">
                  <c:v>2.6388622359397118</c:v>
                </c:pt>
                <c:pt idx="1447">
                  <c:v>2.2212079225667622</c:v>
                </c:pt>
                <c:pt idx="1448">
                  <c:v>-3.9182952642148905</c:v>
                </c:pt>
                <c:pt idx="1449">
                  <c:v>0.22120831351692516</c:v>
                </c:pt>
                <c:pt idx="1450">
                  <c:v>-5.7787952180541993</c:v>
                </c:pt>
                <c:pt idx="1451">
                  <c:v>2.0561459090233996</c:v>
                </c:pt>
                <c:pt idx="1452">
                  <c:v>-16.908017708861564</c:v>
                </c:pt>
                <c:pt idx="1453">
                  <c:v>10.506037887854674</c:v>
                </c:pt>
                <c:pt idx="1454">
                  <c:v>1.9772747677220366</c:v>
                </c:pt>
                <c:pt idx="1455">
                  <c:v>2.5053180646705329</c:v>
                </c:pt>
                <c:pt idx="1456">
                  <c:v>3.0092520329425128</c:v>
                </c:pt>
                <c:pt idx="1457">
                  <c:v>2.4145428475709707</c:v>
                </c:pt>
                <c:pt idx="1458">
                  <c:v>3.0649157074486908</c:v>
                </c:pt>
                <c:pt idx="1459">
                  <c:v>1.838092782507772E-2</c:v>
                </c:pt>
                <c:pt idx="1460">
                  <c:v>-10.490507884115971</c:v>
                </c:pt>
                <c:pt idx="1461">
                  <c:v>1.2780178257624755</c:v>
                </c:pt>
                <c:pt idx="1462">
                  <c:v>4.8469379761968412E-2</c:v>
                </c:pt>
                <c:pt idx="1463">
                  <c:v>1.7124786976618367</c:v>
                </c:pt>
                <c:pt idx="1464">
                  <c:v>3.5328585135366097</c:v>
                </c:pt>
                <c:pt idx="1465">
                  <c:v>-5.6530679781938176</c:v>
                </c:pt>
                <c:pt idx="1466">
                  <c:v>1.8619372666884004</c:v>
                </c:pt>
                <c:pt idx="1467">
                  <c:v>-1.8594361148000189</c:v>
                </c:pt>
                <c:pt idx="1468">
                  <c:v>-1.9287285506463121</c:v>
                </c:pt>
                <c:pt idx="1469">
                  <c:v>-2.0704944588190273</c:v>
                </c:pt>
                <c:pt idx="1470">
                  <c:v>4.2106924312735146</c:v>
                </c:pt>
                <c:pt idx="1471">
                  <c:v>-16.341618427571461</c:v>
                </c:pt>
                <c:pt idx="1472">
                  <c:v>2.5001309726976473</c:v>
                </c:pt>
                <c:pt idx="1473">
                  <c:v>0.12404400940644678</c:v>
                </c:pt>
                <c:pt idx="1474">
                  <c:v>3.0087057652154243</c:v>
                </c:pt>
                <c:pt idx="1475">
                  <c:v>-0.60919284436700138</c:v>
                </c:pt>
                <c:pt idx="1476">
                  <c:v>-1.812979884510284</c:v>
                </c:pt>
                <c:pt idx="1477">
                  <c:v>7.7426380646025734</c:v>
                </c:pt>
                <c:pt idx="1478">
                  <c:v>17.855752898885029</c:v>
                </c:pt>
                <c:pt idx="1479">
                  <c:v>1.4799767194268298</c:v>
                </c:pt>
                <c:pt idx="1480">
                  <c:v>2.2697460950166288</c:v>
                </c:pt>
                <c:pt idx="1481">
                  <c:v>11.806959642467845</c:v>
                </c:pt>
                <c:pt idx="1482">
                  <c:v>0.79773673625180663</c:v>
                </c:pt>
                <c:pt idx="1483">
                  <c:v>-17.637571882052583</c:v>
                </c:pt>
                <c:pt idx="1484">
                  <c:v>-0.3841066222227596</c:v>
                </c:pt>
                <c:pt idx="1485">
                  <c:v>2.8693556063396244</c:v>
                </c:pt>
                <c:pt idx="1486">
                  <c:v>19.615889717442613</c:v>
                </c:pt>
                <c:pt idx="1487">
                  <c:v>-34.891033450838421</c:v>
                </c:pt>
                <c:pt idx="1488">
                  <c:v>-7.6375711563746478</c:v>
                </c:pt>
                <c:pt idx="1489">
                  <c:v>-0.39561231029415467</c:v>
                </c:pt>
                <c:pt idx="1490">
                  <c:v>-4.8910333947417115</c:v>
                </c:pt>
                <c:pt idx="1491">
                  <c:v>-5.3869946353152045</c:v>
                </c:pt>
                <c:pt idx="1492">
                  <c:v>-3.3841099104608645</c:v>
                </c:pt>
                <c:pt idx="1493">
                  <c:v>2.3624310904433372</c:v>
                </c:pt>
                <c:pt idx="1494">
                  <c:v>5.9650514486260704</c:v>
                </c:pt>
                <c:pt idx="1495">
                  <c:v>3.706886701343393</c:v>
                </c:pt>
                <c:pt idx="1496">
                  <c:v>16.008455542256485</c:v>
                </c:pt>
                <c:pt idx="1497">
                  <c:v>-0.26844412727700728</c:v>
                </c:pt>
                <c:pt idx="1498">
                  <c:v>-0.70408011838482309</c:v>
                </c:pt>
                <c:pt idx="1499">
                  <c:v>1.0487239459351656</c:v>
                </c:pt>
                <c:pt idx="1500">
                  <c:v>7.5365813607089365</c:v>
                </c:pt>
                <c:pt idx="1501">
                  <c:v>3.7479707344072324</c:v>
                </c:pt>
                <c:pt idx="1502">
                  <c:v>-2.4170321863694397</c:v>
                </c:pt>
                <c:pt idx="1503">
                  <c:v>2.405195450342589</c:v>
                </c:pt>
                <c:pt idx="1504">
                  <c:v>-4.9884925134035427</c:v>
                </c:pt>
                <c:pt idx="1505">
                  <c:v>-6.058554338891625</c:v>
                </c:pt>
                <c:pt idx="1506">
                  <c:v>8.2761967274255426</c:v>
                </c:pt>
                <c:pt idx="1507">
                  <c:v>1.2350327397087142</c:v>
                </c:pt>
                <c:pt idx="1508">
                  <c:v>6.1019051553455341</c:v>
                </c:pt>
                <c:pt idx="1509">
                  <c:v>-5.917205773328007</c:v>
                </c:pt>
                <c:pt idx="1510">
                  <c:v>-10.997642197554512</c:v>
                </c:pt>
                <c:pt idx="1511">
                  <c:v>-11.370021187123584</c:v>
                </c:pt>
                <c:pt idx="1512">
                  <c:v>-0.53856482834817143</c:v>
                </c:pt>
                <c:pt idx="1513">
                  <c:v>-0.5317081890354558</c:v>
                </c:pt>
                <c:pt idx="1514">
                  <c:v>2.6613580796296787</c:v>
                </c:pt>
                <c:pt idx="1515">
                  <c:v>3.8314158251017574</c:v>
                </c:pt>
                <c:pt idx="1516">
                  <c:v>-0.83124390708796625</c:v>
                </c:pt>
                <c:pt idx="1517">
                  <c:v>4.5707341291014529</c:v>
                </c:pt>
                <c:pt idx="1518">
                  <c:v>3.0079723888264596</c:v>
                </c:pt>
                <c:pt idx="1519">
                  <c:v>2.954949780485606</c:v>
                </c:pt>
                <c:pt idx="1520">
                  <c:v>3.9235134298803871</c:v>
                </c:pt>
                <c:pt idx="1521">
                  <c:v>8.4145034913779</c:v>
                </c:pt>
                <c:pt idx="1522">
                  <c:v>2.5967258707496796</c:v>
                </c:pt>
                <c:pt idx="1523">
                  <c:v>-4.8252590332661072</c:v>
                </c:pt>
                <c:pt idx="1524">
                  <c:v>-0.79308135345058872</c:v>
                </c:pt>
                <c:pt idx="1525">
                  <c:v>0.50850886499064529</c:v>
                </c:pt>
                <c:pt idx="1526">
                  <c:v>-1.5935092264845991</c:v>
                </c:pt>
                <c:pt idx="1527">
                  <c:v>4.3931854147828204</c:v>
                </c:pt>
                <c:pt idx="1528">
                  <c:v>3.7385179392959316</c:v>
                </c:pt>
                <c:pt idx="1529">
                  <c:v>-0.81000080817770481</c:v>
                </c:pt>
                <c:pt idx="1530">
                  <c:v>2.1884999602899882</c:v>
                </c:pt>
                <c:pt idx="1531">
                  <c:v>2.7974461654123104</c:v>
                </c:pt>
                <c:pt idx="1532">
                  <c:v>5.4586061774947723</c:v>
                </c:pt>
                <c:pt idx="1533">
                  <c:v>3.8011681035339819</c:v>
                </c:pt>
                <c:pt idx="1534">
                  <c:v>-6.0235183637521885</c:v>
                </c:pt>
                <c:pt idx="1535">
                  <c:v>4.3806000239276415</c:v>
                </c:pt>
                <c:pt idx="1536">
                  <c:v>-2.453476688185205</c:v>
                </c:pt>
                <c:pt idx="1537">
                  <c:v>4.1363651083876078</c:v>
                </c:pt>
                <c:pt idx="1538">
                  <c:v>-1.5577076048072342</c:v>
                </c:pt>
                <c:pt idx="1539">
                  <c:v>-0.65624003163046041</c:v>
                </c:pt>
                <c:pt idx="1540">
                  <c:v>-2.9054951471654675</c:v>
                </c:pt>
                <c:pt idx="1541">
                  <c:v>2.091845835288467</c:v>
                </c:pt>
                <c:pt idx="1542">
                  <c:v>2.8047043008166952</c:v>
                </c:pt>
                <c:pt idx="1543">
                  <c:v>-0.65441345513470139</c:v>
                </c:pt>
                <c:pt idx="1544">
                  <c:v>2.5265235993625055</c:v>
                </c:pt>
                <c:pt idx="1545">
                  <c:v>5.5963375303307856</c:v>
                </c:pt>
                <c:pt idx="1546">
                  <c:v>-0.3171512711932678</c:v>
                </c:pt>
                <c:pt idx="1547">
                  <c:v>-2.676990668522464</c:v>
                </c:pt>
                <c:pt idx="1548">
                  <c:v>3.8827182540083243</c:v>
                </c:pt>
                <c:pt idx="1549">
                  <c:v>-2.2957360674877378</c:v>
                </c:pt>
                <c:pt idx="1550">
                  <c:v>6.7343612708775566</c:v>
                </c:pt>
                <c:pt idx="1551">
                  <c:v>-1.2513496319593997</c:v>
                </c:pt>
                <c:pt idx="1552">
                  <c:v>4.0309322016671132</c:v>
                </c:pt>
                <c:pt idx="1553">
                  <c:v>-11.458396924108158</c:v>
                </c:pt>
                <c:pt idx="1554">
                  <c:v>4.5888167893758123</c:v>
                </c:pt>
                <c:pt idx="1555">
                  <c:v>3.1894097505716417</c:v>
                </c:pt>
                <c:pt idx="1556">
                  <c:v>2.2002031812412781</c:v>
                </c:pt>
                <c:pt idx="1557">
                  <c:v>-1.7822281144680971</c:v>
                </c:pt>
                <c:pt idx="1558">
                  <c:v>2.3118103992218551</c:v>
                </c:pt>
                <c:pt idx="1559">
                  <c:v>4.1251515426402392</c:v>
                </c:pt>
                <c:pt idx="1560">
                  <c:v>11.658192130006796</c:v>
                </c:pt>
                <c:pt idx="1561">
                  <c:v>4.1252937828704717</c:v>
                </c:pt>
                <c:pt idx="1562">
                  <c:v>-22.821653330148251</c:v>
                </c:pt>
                <c:pt idx="1563">
                  <c:v>4.1352137385762262</c:v>
                </c:pt>
                <c:pt idx="1564">
                  <c:v>1.9658989303951984</c:v>
                </c:pt>
                <c:pt idx="1565">
                  <c:v>1.1722312154000036</c:v>
                </c:pt>
                <c:pt idx="1566">
                  <c:v>-9.9012139055560056E-2</c:v>
                </c:pt>
                <c:pt idx="1567">
                  <c:v>-1.3212270924096714</c:v>
                </c:pt>
                <c:pt idx="1568">
                  <c:v>-1.250149570287121</c:v>
                </c:pt>
                <c:pt idx="1569">
                  <c:v>4.8200778767068044</c:v>
                </c:pt>
                <c:pt idx="1570">
                  <c:v>-2.6984490116948905</c:v>
                </c:pt>
                <c:pt idx="1571">
                  <c:v>-15.328666971646598</c:v>
                </c:pt>
                <c:pt idx="1572">
                  <c:v>9.4686420115034622</c:v>
                </c:pt>
                <c:pt idx="1573">
                  <c:v>2.5269298972949912</c:v>
                </c:pt>
                <c:pt idx="1574">
                  <c:v>-1.4902764485282489</c:v>
                </c:pt>
                <c:pt idx="1575">
                  <c:v>12.394028288255711</c:v>
                </c:pt>
                <c:pt idx="1576">
                  <c:v>4.3939514205834911</c:v>
                </c:pt>
                <c:pt idx="1577">
                  <c:v>2.4692893232586783</c:v>
                </c:pt>
                <c:pt idx="1578">
                  <c:v>2.6780585736134128</c:v>
                </c:pt>
                <c:pt idx="1579">
                  <c:v>2.0927394937733084</c:v>
                </c:pt>
                <c:pt idx="1580">
                  <c:v>2.3809641912052228</c:v>
                </c:pt>
                <c:pt idx="1581">
                  <c:v>1.341870693353016</c:v>
                </c:pt>
                <c:pt idx="1582">
                  <c:v>4.7480782954345813</c:v>
                </c:pt>
                <c:pt idx="1583">
                  <c:v>3.6180915540732457</c:v>
                </c:pt>
                <c:pt idx="1584">
                  <c:v>1.941103817503631E-2</c:v>
                </c:pt>
                <c:pt idx="1585">
                  <c:v>11.492332858666373</c:v>
                </c:pt>
                <c:pt idx="1586">
                  <c:v>2.161191445700382</c:v>
                </c:pt>
                <c:pt idx="1587">
                  <c:v>-17.758924915035834</c:v>
                </c:pt>
                <c:pt idx="1588">
                  <c:v>10.010029746940774</c:v>
                </c:pt>
                <c:pt idx="1589">
                  <c:v>4.2718734723747929</c:v>
                </c:pt>
                <c:pt idx="1590">
                  <c:v>10.781835324324334</c:v>
                </c:pt>
                <c:pt idx="1591">
                  <c:v>4.6834490276787761</c:v>
                </c:pt>
                <c:pt idx="1592">
                  <c:v>0.67965948195700321</c:v>
                </c:pt>
                <c:pt idx="1593">
                  <c:v>4.4430722084328949</c:v>
                </c:pt>
                <c:pt idx="1594">
                  <c:v>-5.5286640975052279</c:v>
                </c:pt>
                <c:pt idx="1595">
                  <c:v>-8.5305821308060814</c:v>
                </c:pt>
                <c:pt idx="1596">
                  <c:v>-5.0484100568041441</c:v>
                </c:pt>
                <c:pt idx="1597">
                  <c:v>-4.671304398010875</c:v>
                </c:pt>
                <c:pt idx="1598">
                  <c:v>-2.7472227062673227</c:v>
                </c:pt>
                <c:pt idx="1599">
                  <c:v>4.4521993062207486</c:v>
                </c:pt>
                <c:pt idx="1600">
                  <c:v>-9.1276347460197087</c:v>
                </c:pt>
                <c:pt idx="1601">
                  <c:v>-18.807763699191426</c:v>
                </c:pt>
                <c:pt idx="1602">
                  <c:v>-7.9352186140670966</c:v>
                </c:pt>
                <c:pt idx="1603">
                  <c:v>0.39411644736343021</c:v>
                </c:pt>
                <c:pt idx="1604">
                  <c:v>-4.7370710780001559</c:v>
                </c:pt>
                <c:pt idx="1605">
                  <c:v>-4.7861311645177693</c:v>
                </c:pt>
                <c:pt idx="1606">
                  <c:v>2.4347026217803176</c:v>
                </c:pt>
                <c:pt idx="1607">
                  <c:v>8.9528426565877481</c:v>
                </c:pt>
                <c:pt idx="1608">
                  <c:v>-1.5451101392723388</c:v>
                </c:pt>
                <c:pt idx="1609">
                  <c:v>0.88896322436313824</c:v>
                </c:pt>
                <c:pt idx="1610">
                  <c:v>6.8459079479527105</c:v>
                </c:pt>
                <c:pt idx="1611">
                  <c:v>8.0569613853398607</c:v>
                </c:pt>
                <c:pt idx="1612">
                  <c:v>-1.439859119223172</c:v>
                </c:pt>
                <c:pt idx="1613">
                  <c:v>2.4857501334602006</c:v>
                </c:pt>
                <c:pt idx="1614">
                  <c:v>2.079981917676065</c:v>
                </c:pt>
                <c:pt idx="1615">
                  <c:v>2.541657973947423</c:v>
                </c:pt>
                <c:pt idx="1616">
                  <c:v>3.2467936153975216</c:v>
                </c:pt>
                <c:pt idx="1617">
                  <c:v>2.7808364888669246</c:v>
                </c:pt>
                <c:pt idx="1618">
                  <c:v>2.9281020156785189</c:v>
                </c:pt>
                <c:pt idx="1619">
                  <c:v>1.4962564458841854</c:v>
                </c:pt>
                <c:pt idx="1620">
                  <c:v>4.0966792841971511</c:v>
                </c:pt>
                <c:pt idx="1621">
                  <c:v>2.2643667195788879</c:v>
                </c:pt>
                <c:pt idx="1622">
                  <c:v>-18.258653950788172</c:v>
                </c:pt>
                <c:pt idx="1623">
                  <c:v>-4.7223915136738412</c:v>
                </c:pt>
                <c:pt idx="1624">
                  <c:v>3.9408061154676375</c:v>
                </c:pt>
                <c:pt idx="1625">
                  <c:v>0.6926266131675618</c:v>
                </c:pt>
                <c:pt idx="1626">
                  <c:v>-11.468782621488785</c:v>
                </c:pt>
                <c:pt idx="1627">
                  <c:v>2.3818591582100765</c:v>
                </c:pt>
                <c:pt idx="1628">
                  <c:v>1.7480886341935218</c:v>
                </c:pt>
                <c:pt idx="1629">
                  <c:v>-6.7387577481379424</c:v>
                </c:pt>
                <c:pt idx="1630">
                  <c:v>3.9613801684041476</c:v>
                </c:pt>
                <c:pt idx="1631">
                  <c:v>-5.7359017935181953</c:v>
                </c:pt>
                <c:pt idx="1632">
                  <c:v>2.5887996806851561</c:v>
                </c:pt>
                <c:pt idx="1633">
                  <c:v>2.5846384379539131</c:v>
                </c:pt>
                <c:pt idx="1634">
                  <c:v>5.7213730750473104</c:v>
                </c:pt>
                <c:pt idx="1635">
                  <c:v>16.434084443453671</c:v>
                </c:pt>
                <c:pt idx="1636">
                  <c:v>-1.6844752412735176</c:v>
                </c:pt>
                <c:pt idx="1637">
                  <c:v>-1.525431461842615</c:v>
                </c:pt>
                <c:pt idx="1638">
                  <c:v>-2.3375885061422395</c:v>
                </c:pt>
                <c:pt idx="1639">
                  <c:v>-25.439913814045312</c:v>
                </c:pt>
                <c:pt idx="1640">
                  <c:v>2.3913752649122557</c:v>
                </c:pt>
                <c:pt idx="1641">
                  <c:v>-5.2866522048355336</c:v>
                </c:pt>
                <c:pt idx="1642">
                  <c:v>-7.9542793070185098</c:v>
                </c:pt>
                <c:pt idx="1643">
                  <c:v>-0.6581996069924827</c:v>
                </c:pt>
                <c:pt idx="1644">
                  <c:v>-2.9140945609011055</c:v>
                </c:pt>
                <c:pt idx="1645">
                  <c:v>-1.8302346914264831</c:v>
                </c:pt>
                <c:pt idx="1646">
                  <c:v>2.1463446979738308</c:v>
                </c:pt>
                <c:pt idx="1647">
                  <c:v>4.3817413743831111</c:v>
                </c:pt>
                <c:pt idx="1648">
                  <c:v>-5.3122165452165433</c:v>
                </c:pt>
                <c:pt idx="1649">
                  <c:v>2.0620929083573856</c:v>
                </c:pt>
                <c:pt idx="1650">
                  <c:v>-3.3788137229140744</c:v>
                </c:pt>
                <c:pt idx="1651">
                  <c:v>-5.3386331796881308</c:v>
                </c:pt>
                <c:pt idx="1652">
                  <c:v>-9.3521566915798786</c:v>
                </c:pt>
                <c:pt idx="1653">
                  <c:v>-4.1038228917294504</c:v>
                </c:pt>
                <c:pt idx="1654">
                  <c:v>4.6652548698417178</c:v>
                </c:pt>
                <c:pt idx="1655">
                  <c:v>2.8160169419822978</c:v>
                </c:pt>
                <c:pt idx="1656">
                  <c:v>-2.2284992392126242</c:v>
                </c:pt>
                <c:pt idx="1657">
                  <c:v>4.062537883019516</c:v>
                </c:pt>
                <c:pt idx="1658">
                  <c:v>5.0465320102314166</c:v>
                </c:pt>
                <c:pt idx="1659">
                  <c:v>2.2116914643337822</c:v>
                </c:pt>
                <c:pt idx="1660">
                  <c:v>2.2918875016847267</c:v>
                </c:pt>
                <c:pt idx="1661">
                  <c:v>-16.290372762734123</c:v>
                </c:pt>
                <c:pt idx="1662">
                  <c:v>3.7220403134461151</c:v>
                </c:pt>
                <c:pt idx="1663">
                  <c:v>-2.4765261960830145</c:v>
                </c:pt>
                <c:pt idx="1664">
                  <c:v>10.009983473279092</c:v>
                </c:pt>
                <c:pt idx="1665">
                  <c:v>-0.82084855335091333</c:v>
                </c:pt>
                <c:pt idx="1666">
                  <c:v>-5.3125686275016051</c:v>
                </c:pt>
                <c:pt idx="1667">
                  <c:v>18.848539269648086</c:v>
                </c:pt>
                <c:pt idx="1668">
                  <c:v>4.3464912535673506</c:v>
                </c:pt>
                <c:pt idx="1669">
                  <c:v>8.8486872660290032</c:v>
                </c:pt>
                <c:pt idx="1670">
                  <c:v>-9.3649210932605058</c:v>
                </c:pt>
                <c:pt idx="1671">
                  <c:v>-3.9308494845438844</c:v>
                </c:pt>
                <c:pt idx="1672">
                  <c:v>4.1770920279177659</c:v>
                </c:pt>
                <c:pt idx="1673">
                  <c:v>-8.865179495241037</c:v>
                </c:pt>
                <c:pt idx="1674">
                  <c:v>0.92282040205381577</c:v>
                </c:pt>
                <c:pt idx="1675">
                  <c:v>1.3352780281492045</c:v>
                </c:pt>
                <c:pt idx="1676">
                  <c:v>2.8510799213918858</c:v>
                </c:pt>
                <c:pt idx="1677">
                  <c:v>6.0253445396944301</c:v>
                </c:pt>
                <c:pt idx="1678">
                  <c:v>4.8816665325485076</c:v>
                </c:pt>
                <c:pt idx="1679">
                  <c:v>9.6470209429470657</c:v>
                </c:pt>
                <c:pt idx="1680">
                  <c:v>4.5364376332334331</c:v>
                </c:pt>
                <c:pt idx="1681">
                  <c:v>-1.8451511475428362</c:v>
                </c:pt>
                <c:pt idx="1682">
                  <c:v>3.1647134615322585</c:v>
                </c:pt>
                <c:pt idx="1683">
                  <c:v>-6.7263397850524029</c:v>
                </c:pt>
                <c:pt idx="1684">
                  <c:v>8.8137263091906419</c:v>
                </c:pt>
                <c:pt idx="1685">
                  <c:v>12.974771639798988</c:v>
                </c:pt>
                <c:pt idx="1686">
                  <c:v>-3.7378139183374515</c:v>
                </c:pt>
                <c:pt idx="1687">
                  <c:v>1.9753500694787789</c:v>
                </c:pt>
                <c:pt idx="1688">
                  <c:v>2.1892977249886769</c:v>
                </c:pt>
                <c:pt idx="1689">
                  <c:v>-8.7547895820895576</c:v>
                </c:pt>
                <c:pt idx="1690">
                  <c:v>-3.9795297621580517E-2</c:v>
                </c:pt>
                <c:pt idx="1691">
                  <c:v>20.230941949159941</c:v>
                </c:pt>
                <c:pt idx="1692">
                  <c:v>5.3137404726812179</c:v>
                </c:pt>
                <c:pt idx="1693">
                  <c:v>2.3880769917193874</c:v>
                </c:pt>
                <c:pt idx="1694">
                  <c:v>-1.3920495503727039</c:v>
                </c:pt>
                <c:pt idx="1695">
                  <c:v>3.9296120977892599</c:v>
                </c:pt>
                <c:pt idx="1696">
                  <c:v>2.5241162008291838</c:v>
                </c:pt>
                <c:pt idx="1697">
                  <c:v>18.493298667543741</c:v>
                </c:pt>
                <c:pt idx="1698">
                  <c:v>2.526775962122116</c:v>
                </c:pt>
                <c:pt idx="1699">
                  <c:v>2.5612040070130604</c:v>
                </c:pt>
                <c:pt idx="1700">
                  <c:v>3.4677344465584952</c:v>
                </c:pt>
                <c:pt idx="1701">
                  <c:v>2.2322705911612672</c:v>
                </c:pt>
                <c:pt idx="1702">
                  <c:v>0.37303387871590132</c:v>
                </c:pt>
                <c:pt idx="1703">
                  <c:v>2.83175613299926</c:v>
                </c:pt>
                <c:pt idx="1704">
                  <c:v>-4.9468167339278182</c:v>
                </c:pt>
                <c:pt idx="1705">
                  <c:v>3.3199294295577033</c:v>
                </c:pt>
                <c:pt idx="1706">
                  <c:v>-9.9436453170676771</c:v>
                </c:pt>
                <c:pt idx="1707">
                  <c:v>-1.5749542668568779</c:v>
                </c:pt>
                <c:pt idx="1708">
                  <c:v>9.8206162091997058</c:v>
                </c:pt>
                <c:pt idx="1709">
                  <c:v>-2.6777443035886535</c:v>
                </c:pt>
                <c:pt idx="1710">
                  <c:v>2.2184805887240628</c:v>
                </c:pt>
                <c:pt idx="1711">
                  <c:v>-3.2614831989293833</c:v>
                </c:pt>
                <c:pt idx="1712">
                  <c:v>-0.62583185432828259</c:v>
                </c:pt>
                <c:pt idx="1713">
                  <c:v>-4.7231345934128939</c:v>
                </c:pt>
                <c:pt idx="1714">
                  <c:v>2.7606112271373604</c:v>
                </c:pt>
                <c:pt idx="1715">
                  <c:v>0.35851345487773756</c:v>
                </c:pt>
                <c:pt idx="1716">
                  <c:v>1.9256251445551129</c:v>
                </c:pt>
                <c:pt idx="1717">
                  <c:v>4.9258065589251032</c:v>
                </c:pt>
                <c:pt idx="1718">
                  <c:v>11.918020511742426</c:v>
                </c:pt>
                <c:pt idx="1719">
                  <c:v>-11.810017532543696</c:v>
                </c:pt>
                <c:pt idx="1720">
                  <c:v>4.3150349077328798</c:v>
                </c:pt>
                <c:pt idx="1721">
                  <c:v>7.9771985909835053</c:v>
                </c:pt>
                <c:pt idx="1722">
                  <c:v>2.1622338070989571</c:v>
                </c:pt>
                <c:pt idx="1723">
                  <c:v>1.2825834024091307</c:v>
                </c:pt>
                <c:pt idx="1724">
                  <c:v>-3.6222144678341266</c:v>
                </c:pt>
                <c:pt idx="1725">
                  <c:v>-11.512882233465433</c:v>
                </c:pt>
                <c:pt idx="1726">
                  <c:v>-8.1592231113489788E-3</c:v>
                </c:pt>
                <c:pt idx="1727">
                  <c:v>2.2163825091594305</c:v>
                </c:pt>
                <c:pt idx="1728">
                  <c:v>1.6550733890715748</c:v>
                </c:pt>
                <c:pt idx="1729">
                  <c:v>2.6613760946211329</c:v>
                </c:pt>
                <c:pt idx="1730">
                  <c:v>-3.5097350623838253</c:v>
                </c:pt>
                <c:pt idx="1731">
                  <c:v>3.004130234923295</c:v>
                </c:pt>
                <c:pt idx="1732">
                  <c:v>-2.7032572173143308</c:v>
                </c:pt>
                <c:pt idx="1733">
                  <c:v>4.0122614246375434</c:v>
                </c:pt>
                <c:pt idx="1734">
                  <c:v>1.8732787019435619</c:v>
                </c:pt>
                <c:pt idx="1735">
                  <c:v>-2.2525397947198655</c:v>
                </c:pt>
                <c:pt idx="1736">
                  <c:v>3.3863523771302653</c:v>
                </c:pt>
                <c:pt idx="1737">
                  <c:v>11.371694771606627</c:v>
                </c:pt>
                <c:pt idx="1738">
                  <c:v>2.9173841364297459</c:v>
                </c:pt>
                <c:pt idx="1739">
                  <c:v>-3.0505853773777289</c:v>
                </c:pt>
                <c:pt idx="1740">
                  <c:v>3.3741043177653864</c:v>
                </c:pt>
                <c:pt idx="1741">
                  <c:v>-2.8537870445064044</c:v>
                </c:pt>
                <c:pt idx="1742">
                  <c:v>1.2195460053893044</c:v>
                </c:pt>
                <c:pt idx="1743">
                  <c:v>-2.9212983803438419</c:v>
                </c:pt>
                <c:pt idx="1744">
                  <c:v>-11.1046962616294</c:v>
                </c:pt>
                <c:pt idx="1745">
                  <c:v>2.2606403340100627</c:v>
                </c:pt>
                <c:pt idx="1746">
                  <c:v>2.6766673273971691</c:v>
                </c:pt>
                <c:pt idx="1747">
                  <c:v>-17.635288948450253</c:v>
                </c:pt>
                <c:pt idx="1748">
                  <c:v>7.9106953735204826</c:v>
                </c:pt>
                <c:pt idx="1749">
                  <c:v>2.8997674991233282</c:v>
                </c:pt>
                <c:pt idx="1750">
                  <c:v>-13.958030942981921</c:v>
                </c:pt>
                <c:pt idx="1751">
                  <c:v>-0.63467856527799427</c:v>
                </c:pt>
                <c:pt idx="1752">
                  <c:v>-21.938621830541294</c:v>
                </c:pt>
                <c:pt idx="1753">
                  <c:v>2.9890308426294609</c:v>
                </c:pt>
                <c:pt idx="1754">
                  <c:v>-34.767984487871928</c:v>
                </c:pt>
                <c:pt idx="1755">
                  <c:v>-36.923439203652634</c:v>
                </c:pt>
                <c:pt idx="1756">
                  <c:v>10.322857708021701</c:v>
                </c:pt>
                <c:pt idx="1757">
                  <c:v>-3.5993249555963871</c:v>
                </c:pt>
                <c:pt idx="1758">
                  <c:v>1.8006238179184209</c:v>
                </c:pt>
                <c:pt idx="1759">
                  <c:v>-7.6563660960583775</c:v>
                </c:pt>
                <c:pt idx="1760">
                  <c:v>-0.17187766023702977</c:v>
                </c:pt>
                <c:pt idx="1761">
                  <c:v>-21.118579624651943</c:v>
                </c:pt>
                <c:pt idx="1762">
                  <c:v>4.1869344474625905</c:v>
                </c:pt>
                <c:pt idx="1763">
                  <c:v>-0.729958813890903</c:v>
                </c:pt>
                <c:pt idx="1764">
                  <c:v>3.028211747411973</c:v>
                </c:pt>
                <c:pt idx="1765">
                  <c:v>2.1768966112317543</c:v>
                </c:pt>
                <c:pt idx="1766">
                  <c:v>2.5889967784962664</c:v>
                </c:pt>
                <c:pt idx="1767">
                  <c:v>1.1888050791699953</c:v>
                </c:pt>
                <c:pt idx="1768">
                  <c:v>-2.454237902637658</c:v>
                </c:pt>
                <c:pt idx="1769">
                  <c:v>-0.24034918744438016</c:v>
                </c:pt>
                <c:pt idx="1770">
                  <c:v>-1.7634732405793443</c:v>
                </c:pt>
                <c:pt idx="1771">
                  <c:v>-4.9429599169820904</c:v>
                </c:pt>
                <c:pt idx="1772">
                  <c:v>2.7782690263639722</c:v>
                </c:pt>
                <c:pt idx="1773">
                  <c:v>-2.6780274006422786</c:v>
                </c:pt>
                <c:pt idx="1774">
                  <c:v>-1.9486012151439809</c:v>
                </c:pt>
                <c:pt idx="1775">
                  <c:v>4.5761017644225745</c:v>
                </c:pt>
                <c:pt idx="1776">
                  <c:v>9.498395681758609</c:v>
                </c:pt>
                <c:pt idx="1777">
                  <c:v>1.4240723566862243</c:v>
                </c:pt>
                <c:pt idx="1778">
                  <c:v>-3.1824826142182303</c:v>
                </c:pt>
                <c:pt idx="1779">
                  <c:v>-0.18494271130438733</c:v>
                </c:pt>
                <c:pt idx="1780">
                  <c:v>5.5040559842099555</c:v>
                </c:pt>
                <c:pt idx="1781">
                  <c:v>4.1568788628943167</c:v>
                </c:pt>
                <c:pt idx="1782">
                  <c:v>2.4547262928301734</c:v>
                </c:pt>
                <c:pt idx="1783">
                  <c:v>-0.29932090791962196</c:v>
                </c:pt>
                <c:pt idx="1784">
                  <c:v>-8.2258569877098324</c:v>
                </c:pt>
                <c:pt idx="1785">
                  <c:v>4.2926341058635273</c:v>
                </c:pt>
                <c:pt idx="1786">
                  <c:v>-0.89749512887375715</c:v>
                </c:pt>
                <c:pt idx="1787">
                  <c:v>5.8414901081974335E-2</c:v>
                </c:pt>
                <c:pt idx="1788">
                  <c:v>6.9556701162636188</c:v>
                </c:pt>
                <c:pt idx="1789">
                  <c:v>2.4696567796260638</c:v>
                </c:pt>
                <c:pt idx="1790">
                  <c:v>0.66559862241268775</c:v>
                </c:pt>
                <c:pt idx="1791">
                  <c:v>3.4492550945018934</c:v>
                </c:pt>
                <c:pt idx="1792">
                  <c:v>-3.2420237896685791</c:v>
                </c:pt>
                <c:pt idx="1793">
                  <c:v>-7.5093005127137502</c:v>
                </c:pt>
                <c:pt idx="1794">
                  <c:v>3.0870787591249353</c:v>
                </c:pt>
                <c:pt idx="1795">
                  <c:v>0.20092586033156579</c:v>
                </c:pt>
                <c:pt idx="1796">
                  <c:v>-4.3859399053317816</c:v>
                </c:pt>
                <c:pt idx="1797">
                  <c:v>-9.492229064859103</c:v>
                </c:pt>
                <c:pt idx="1798">
                  <c:v>5.3271875228092966</c:v>
                </c:pt>
                <c:pt idx="1799">
                  <c:v>1.9023997013768934</c:v>
                </c:pt>
                <c:pt idx="1800">
                  <c:v>1.5427272693207357</c:v>
                </c:pt>
                <c:pt idx="1801">
                  <c:v>6.5681028704461539</c:v>
                </c:pt>
                <c:pt idx="1802">
                  <c:v>2.5403097390640141</c:v>
                </c:pt>
                <c:pt idx="1803">
                  <c:v>-4.2984905579331212E-2</c:v>
                </c:pt>
                <c:pt idx="1804">
                  <c:v>-3.1339235487793644</c:v>
                </c:pt>
                <c:pt idx="1805">
                  <c:v>-35.635848106057182</c:v>
                </c:pt>
                <c:pt idx="1806">
                  <c:v>-5.8363183024211622</c:v>
                </c:pt>
                <c:pt idx="1807">
                  <c:v>-0.86754044782135509</c:v>
                </c:pt>
                <c:pt idx="1808">
                  <c:v>-7.3746508775056157</c:v>
                </c:pt>
                <c:pt idx="1809">
                  <c:v>-1.5262762087902502</c:v>
                </c:pt>
                <c:pt idx="1810">
                  <c:v>-11.742368392845023</c:v>
                </c:pt>
                <c:pt idx="1811">
                  <c:v>-21.787209126307147</c:v>
                </c:pt>
                <c:pt idx="1812">
                  <c:v>1.35476030642252E-2</c:v>
                </c:pt>
                <c:pt idx="1813">
                  <c:v>-0.37905434464350662</c:v>
                </c:pt>
                <c:pt idx="1814">
                  <c:v>3.4951650007159145</c:v>
                </c:pt>
                <c:pt idx="1815">
                  <c:v>-10.298988045065826</c:v>
                </c:pt>
                <c:pt idx="1816">
                  <c:v>-14.863256824277343</c:v>
                </c:pt>
                <c:pt idx="1817">
                  <c:v>-10.999252039381531</c:v>
                </c:pt>
                <c:pt idx="1818">
                  <c:v>-2.5748898882607278</c:v>
                </c:pt>
                <c:pt idx="1819">
                  <c:v>-37.064810243791854</c:v>
                </c:pt>
                <c:pt idx="1820">
                  <c:v>-17.083067722727833</c:v>
                </c:pt>
                <c:pt idx="1821">
                  <c:v>-1.3496971963983384</c:v>
                </c:pt>
                <c:pt idx="1822">
                  <c:v>2.1311522342088409</c:v>
                </c:pt>
                <c:pt idx="1823">
                  <c:v>3.2259568843050914</c:v>
                </c:pt>
                <c:pt idx="1824">
                  <c:v>2.6127286880275165</c:v>
                </c:pt>
                <c:pt idx="1825">
                  <c:v>-4.8723804662840138</c:v>
                </c:pt>
                <c:pt idx="1826">
                  <c:v>2.3354536333834375</c:v>
                </c:pt>
                <c:pt idx="1827">
                  <c:v>-1.2170604078744276</c:v>
                </c:pt>
                <c:pt idx="1828">
                  <c:v>-2.1862778085526031</c:v>
                </c:pt>
                <c:pt idx="1829">
                  <c:v>9.0551206455888575</c:v>
                </c:pt>
                <c:pt idx="1830">
                  <c:v>4.8163192337498089</c:v>
                </c:pt>
                <c:pt idx="1831">
                  <c:v>2.6691198618062515</c:v>
                </c:pt>
                <c:pt idx="1832">
                  <c:v>4.0029538643211993</c:v>
                </c:pt>
                <c:pt idx="1833">
                  <c:v>4.0993801408377806</c:v>
                </c:pt>
                <c:pt idx="1834">
                  <c:v>-40.25517599093466</c:v>
                </c:pt>
                <c:pt idx="1835">
                  <c:v>-6.4547765279418456</c:v>
                </c:pt>
                <c:pt idx="1836">
                  <c:v>-1.0636331193570214</c:v>
                </c:pt>
                <c:pt idx="1837">
                  <c:v>8.1961579027495688</c:v>
                </c:pt>
                <c:pt idx="1838">
                  <c:v>-8.081673355619543</c:v>
                </c:pt>
                <c:pt idx="1839">
                  <c:v>2.6754269931002881</c:v>
                </c:pt>
                <c:pt idx="1840">
                  <c:v>-2.1583637375971279</c:v>
                </c:pt>
                <c:pt idx="1841">
                  <c:v>-13.219661898053246</c:v>
                </c:pt>
                <c:pt idx="1842">
                  <c:v>7.6602964671235867</c:v>
                </c:pt>
                <c:pt idx="1843">
                  <c:v>11.359152909697116</c:v>
                </c:pt>
                <c:pt idx="1844">
                  <c:v>1.8849449028224114</c:v>
                </c:pt>
                <c:pt idx="1845">
                  <c:v>-4.690916605099261</c:v>
                </c:pt>
                <c:pt idx="1846">
                  <c:v>3.3131631618778101</c:v>
                </c:pt>
                <c:pt idx="1847">
                  <c:v>-5.546167176426394</c:v>
                </c:pt>
                <c:pt idx="1848">
                  <c:v>-1.0435004219322366</c:v>
                </c:pt>
                <c:pt idx="1849">
                  <c:v>3.2077846040390341</c:v>
                </c:pt>
                <c:pt idx="1850">
                  <c:v>3.9839457680030108</c:v>
                </c:pt>
                <c:pt idx="1851">
                  <c:v>9.6728878317379383</c:v>
                </c:pt>
                <c:pt idx="1852">
                  <c:v>1.6429721943356697</c:v>
                </c:pt>
                <c:pt idx="1853">
                  <c:v>-12.545908081874558</c:v>
                </c:pt>
                <c:pt idx="1854">
                  <c:v>-6.45260087866194</c:v>
                </c:pt>
                <c:pt idx="1855">
                  <c:v>-7.4138751555340008</c:v>
                </c:pt>
                <c:pt idx="1856">
                  <c:v>-4.1900629937752711</c:v>
                </c:pt>
                <c:pt idx="1857">
                  <c:v>10.138654894513891</c:v>
                </c:pt>
                <c:pt idx="1858">
                  <c:v>-1.3136480373423893</c:v>
                </c:pt>
                <c:pt idx="1859">
                  <c:v>-21.54691490087211</c:v>
                </c:pt>
                <c:pt idx="1860">
                  <c:v>2.4213522683767508</c:v>
                </c:pt>
                <c:pt idx="1861">
                  <c:v>3.0631078687290056</c:v>
                </c:pt>
                <c:pt idx="1862">
                  <c:v>-0.20733979630495014</c:v>
                </c:pt>
                <c:pt idx="1863">
                  <c:v>0.93164895695137773</c:v>
                </c:pt>
                <c:pt idx="1864">
                  <c:v>0.94917574792789594</c:v>
                </c:pt>
                <c:pt idx="1865">
                  <c:v>5.7646076648313027</c:v>
                </c:pt>
                <c:pt idx="1866">
                  <c:v>4.6052908334558254</c:v>
                </c:pt>
                <c:pt idx="1867">
                  <c:v>8.1102970834803614</c:v>
                </c:pt>
                <c:pt idx="1868">
                  <c:v>2.6011166601196436</c:v>
                </c:pt>
                <c:pt idx="1869">
                  <c:v>-11.858590243998947</c:v>
                </c:pt>
                <c:pt idx="1870">
                  <c:v>-3.9432701378419068</c:v>
                </c:pt>
                <c:pt idx="1871">
                  <c:v>2.2375120587392274</c:v>
                </c:pt>
                <c:pt idx="1872">
                  <c:v>3.2422203247089527</c:v>
                </c:pt>
                <c:pt idx="1873">
                  <c:v>-0.63048956725899075</c:v>
                </c:pt>
                <c:pt idx="1874">
                  <c:v>4.2332327275250066</c:v>
                </c:pt>
                <c:pt idx="1875">
                  <c:v>-26.43049308488186</c:v>
                </c:pt>
                <c:pt idx="1876">
                  <c:v>4.0032339380493625</c:v>
                </c:pt>
                <c:pt idx="1877">
                  <c:v>-3.0008683602912924</c:v>
                </c:pt>
                <c:pt idx="1878">
                  <c:v>-6.7743852355886531</c:v>
                </c:pt>
                <c:pt idx="1879">
                  <c:v>1.0304982897560819</c:v>
                </c:pt>
                <c:pt idx="1880">
                  <c:v>1.388369406787973</c:v>
                </c:pt>
                <c:pt idx="1881">
                  <c:v>-8.1425776833930712</c:v>
                </c:pt>
                <c:pt idx="1882">
                  <c:v>3.82223202237941</c:v>
                </c:pt>
                <c:pt idx="1883">
                  <c:v>4.3836244678751939</c:v>
                </c:pt>
                <c:pt idx="1884">
                  <c:v>2.7775161505207535</c:v>
                </c:pt>
                <c:pt idx="1885">
                  <c:v>4.9680737206829377</c:v>
                </c:pt>
                <c:pt idx="1886">
                  <c:v>0.90276325378614786</c:v>
                </c:pt>
                <c:pt idx="1887">
                  <c:v>-9.6834852604005874</c:v>
                </c:pt>
                <c:pt idx="1888">
                  <c:v>-1.9861199914549417</c:v>
                </c:pt>
                <c:pt idx="1889">
                  <c:v>1.4838343976156239</c:v>
                </c:pt>
                <c:pt idx="1890">
                  <c:v>2.3956258851505936</c:v>
                </c:pt>
                <c:pt idx="1891">
                  <c:v>-1.7686746540282172</c:v>
                </c:pt>
                <c:pt idx="1892">
                  <c:v>-6.0706962571592129</c:v>
                </c:pt>
                <c:pt idx="1893">
                  <c:v>2.0538118450215705</c:v>
                </c:pt>
                <c:pt idx="1894">
                  <c:v>3.5909597333874359</c:v>
                </c:pt>
                <c:pt idx="1895">
                  <c:v>3.8170297938648901E-3</c:v>
                </c:pt>
                <c:pt idx="1896">
                  <c:v>-10.730685119719041</c:v>
                </c:pt>
                <c:pt idx="1897">
                  <c:v>1.6673765182714959</c:v>
                </c:pt>
                <c:pt idx="1898">
                  <c:v>2.5333517553481073</c:v>
                </c:pt>
                <c:pt idx="1899">
                  <c:v>-6.138573099771321</c:v>
                </c:pt>
                <c:pt idx="1900">
                  <c:v>10.975602834147338</c:v>
                </c:pt>
                <c:pt idx="1901">
                  <c:v>1.9546976649138941</c:v>
                </c:pt>
                <c:pt idx="1902">
                  <c:v>3.8041614906991299</c:v>
                </c:pt>
                <c:pt idx="1903">
                  <c:v>-6.2818947836591832</c:v>
                </c:pt>
                <c:pt idx="1904">
                  <c:v>2.0738706539867167</c:v>
                </c:pt>
                <c:pt idx="1905">
                  <c:v>-4.0322385749593224</c:v>
                </c:pt>
                <c:pt idx="1906">
                  <c:v>-9.7580012249946009</c:v>
                </c:pt>
                <c:pt idx="1907">
                  <c:v>-7.3876701372206526</c:v>
                </c:pt>
                <c:pt idx="1908">
                  <c:v>2.579461793503981</c:v>
                </c:pt>
                <c:pt idx="1909">
                  <c:v>2.2683332716274407</c:v>
                </c:pt>
                <c:pt idx="1910">
                  <c:v>-1.2427439351498322</c:v>
                </c:pt>
                <c:pt idx="1911">
                  <c:v>2.4013245483125019</c:v>
                </c:pt>
                <c:pt idx="1912">
                  <c:v>4.1161387241270262</c:v>
                </c:pt>
                <c:pt idx="1913">
                  <c:v>-7.5373059394209179</c:v>
                </c:pt>
                <c:pt idx="1914">
                  <c:v>-6.2978336053836017</c:v>
                </c:pt>
                <c:pt idx="1915">
                  <c:v>3.8979434532060537</c:v>
                </c:pt>
                <c:pt idx="1916">
                  <c:v>3.8049841188287843</c:v>
                </c:pt>
                <c:pt idx="1917">
                  <c:v>-57.724875541800259</c:v>
                </c:pt>
                <c:pt idx="1918">
                  <c:v>5.3024650396048401</c:v>
                </c:pt>
                <c:pt idx="1919">
                  <c:v>8.3586490701982115</c:v>
                </c:pt>
                <c:pt idx="1920">
                  <c:v>-2.659877932717805</c:v>
                </c:pt>
                <c:pt idx="1921">
                  <c:v>0.21480711733984492</c:v>
                </c:pt>
                <c:pt idx="1922">
                  <c:v>2.9184094926557975</c:v>
                </c:pt>
                <c:pt idx="1923">
                  <c:v>-6.6690171372522968</c:v>
                </c:pt>
                <c:pt idx="1924">
                  <c:v>-6.5844840107686196</c:v>
                </c:pt>
                <c:pt idx="1925">
                  <c:v>-15.124239516174129</c:v>
                </c:pt>
                <c:pt idx="1926">
                  <c:v>19.382688527940616</c:v>
                </c:pt>
                <c:pt idx="1927">
                  <c:v>-3.6200733593020118E-2</c:v>
                </c:pt>
                <c:pt idx="1928">
                  <c:v>3.3816071051416117</c:v>
                </c:pt>
                <c:pt idx="1929">
                  <c:v>-5.5391059433232925</c:v>
                </c:pt>
                <c:pt idx="1930">
                  <c:v>-1.4514515478208097</c:v>
                </c:pt>
                <c:pt idx="1931">
                  <c:v>12.168118554043815</c:v>
                </c:pt>
                <c:pt idx="1932">
                  <c:v>1.2263627774216417</c:v>
                </c:pt>
                <c:pt idx="1933">
                  <c:v>-13.475922090145843</c:v>
                </c:pt>
                <c:pt idx="1934">
                  <c:v>-1.6791504303961631</c:v>
                </c:pt>
                <c:pt idx="1935">
                  <c:v>-6.720783860404751</c:v>
                </c:pt>
                <c:pt idx="1936">
                  <c:v>-4.670775264632951</c:v>
                </c:pt>
                <c:pt idx="1937">
                  <c:v>3.3285179732090455</c:v>
                </c:pt>
                <c:pt idx="1938">
                  <c:v>8.258557842459993</c:v>
                </c:pt>
                <c:pt idx="1939">
                  <c:v>-3.6903918363431245</c:v>
                </c:pt>
                <c:pt idx="1940">
                  <c:v>0.14976451484240272</c:v>
                </c:pt>
                <c:pt idx="1941">
                  <c:v>5.2801181233209746</c:v>
                </c:pt>
                <c:pt idx="1942">
                  <c:v>-6.1299552228020389</c:v>
                </c:pt>
                <c:pt idx="1943">
                  <c:v>2.0447648043017352</c:v>
                </c:pt>
                <c:pt idx="1944">
                  <c:v>-0.32815945175723016</c:v>
                </c:pt>
                <c:pt idx="1945">
                  <c:v>13.982272801025061</c:v>
                </c:pt>
                <c:pt idx="1946">
                  <c:v>2.1703625945439597</c:v>
                </c:pt>
                <c:pt idx="1947">
                  <c:v>-8.2718931538503995</c:v>
                </c:pt>
                <c:pt idx="1948">
                  <c:v>1.3128343719260016</c:v>
                </c:pt>
                <c:pt idx="1949">
                  <c:v>4.5511540631124348</c:v>
                </c:pt>
                <c:pt idx="1950">
                  <c:v>8.8286205012151129</c:v>
                </c:pt>
                <c:pt idx="1951">
                  <c:v>22.32584047610726</c:v>
                </c:pt>
                <c:pt idx="1952">
                  <c:v>-18.220997637138126</c:v>
                </c:pt>
                <c:pt idx="1953">
                  <c:v>-0.96000646352783292</c:v>
                </c:pt>
                <c:pt idx="1954">
                  <c:v>0.76953838710983291</c:v>
                </c:pt>
                <c:pt idx="1955">
                  <c:v>5.136360824797876</c:v>
                </c:pt>
                <c:pt idx="1956">
                  <c:v>-15.883144636191702</c:v>
                </c:pt>
                <c:pt idx="1957">
                  <c:v>-5.3345057305080417</c:v>
                </c:pt>
                <c:pt idx="1958">
                  <c:v>11.619552608119534</c:v>
                </c:pt>
                <c:pt idx="1959">
                  <c:v>1.3895295019349447</c:v>
                </c:pt>
                <c:pt idx="1960">
                  <c:v>5.8993685600482451</c:v>
                </c:pt>
                <c:pt idx="1961">
                  <c:v>3.1371418445287418</c:v>
                </c:pt>
                <c:pt idx="1962">
                  <c:v>-3.364677865577903E-2</c:v>
                </c:pt>
                <c:pt idx="1963">
                  <c:v>-18.448812044800228</c:v>
                </c:pt>
                <c:pt idx="1964">
                  <c:v>-6.1796063306905324</c:v>
                </c:pt>
                <c:pt idx="1965">
                  <c:v>9.6098123698306068</c:v>
                </c:pt>
                <c:pt idx="1966">
                  <c:v>-6.4720159753148749</c:v>
                </c:pt>
                <c:pt idx="1967">
                  <c:v>0.50028320809701654</c:v>
                </c:pt>
                <c:pt idx="1968">
                  <c:v>-4.6458222039181862</c:v>
                </c:pt>
                <c:pt idx="1969">
                  <c:v>2.2689822046415316</c:v>
                </c:pt>
                <c:pt idx="1970">
                  <c:v>4.2033545809931638</c:v>
                </c:pt>
                <c:pt idx="1971">
                  <c:v>-4.9190793281187837</c:v>
                </c:pt>
                <c:pt idx="1972">
                  <c:v>-16.198185160969672</c:v>
                </c:pt>
                <c:pt idx="1973">
                  <c:v>2.0210628306719798</c:v>
                </c:pt>
                <c:pt idx="1974">
                  <c:v>2.7638996428008085</c:v>
                </c:pt>
                <c:pt idx="1975">
                  <c:v>-5.9826791733004114</c:v>
                </c:pt>
                <c:pt idx="1976">
                  <c:v>0.75507164475288846</c:v>
                </c:pt>
                <c:pt idx="1977">
                  <c:v>3.7181578348370579</c:v>
                </c:pt>
                <c:pt idx="1978">
                  <c:v>3.4314153990248997</c:v>
                </c:pt>
                <c:pt idx="1979">
                  <c:v>1.6910608208905984</c:v>
                </c:pt>
                <c:pt idx="1980">
                  <c:v>-2.0579163716941054</c:v>
                </c:pt>
                <c:pt idx="1981">
                  <c:v>4.9429878786715307</c:v>
                </c:pt>
                <c:pt idx="1982">
                  <c:v>-6.3290677364171302</c:v>
                </c:pt>
                <c:pt idx="1983">
                  <c:v>0.37747451015025035</c:v>
                </c:pt>
                <c:pt idx="1984">
                  <c:v>0.50129892291754174</c:v>
                </c:pt>
                <c:pt idx="1985">
                  <c:v>2.1368673665700015</c:v>
                </c:pt>
                <c:pt idx="1986">
                  <c:v>-0.18814592728637081</c:v>
                </c:pt>
                <c:pt idx="1987">
                  <c:v>-1.230430943433106</c:v>
                </c:pt>
                <c:pt idx="1988">
                  <c:v>-0.58190741898773979</c:v>
                </c:pt>
                <c:pt idx="1989">
                  <c:v>1.5201935166370788</c:v>
                </c:pt>
                <c:pt idx="1990">
                  <c:v>2.2454467931973312</c:v>
                </c:pt>
                <c:pt idx="1991">
                  <c:v>4.9614966265768317</c:v>
                </c:pt>
                <c:pt idx="1992">
                  <c:v>2.9500740219002637</c:v>
                </c:pt>
                <c:pt idx="1993">
                  <c:v>-9.7601087413185752</c:v>
                </c:pt>
                <c:pt idx="1994">
                  <c:v>-18.57061862064829</c:v>
                </c:pt>
                <c:pt idx="1995">
                  <c:v>-1.8049067065376931</c:v>
                </c:pt>
                <c:pt idx="1996">
                  <c:v>0.56723580669239482</c:v>
                </c:pt>
                <c:pt idx="1997">
                  <c:v>4.1329482566134033</c:v>
                </c:pt>
                <c:pt idx="1998">
                  <c:v>1.2769706186989396</c:v>
                </c:pt>
                <c:pt idx="1999">
                  <c:v>1.0823375640519686</c:v>
                </c:pt>
                <c:pt idx="2000">
                  <c:v>7.3733915558602661</c:v>
                </c:pt>
                <c:pt idx="2001">
                  <c:v>-0.61393107402753344</c:v>
                </c:pt>
                <c:pt idx="2002">
                  <c:v>-4.3451998340519538</c:v>
                </c:pt>
                <c:pt idx="2003">
                  <c:v>1.4219005902072723</c:v>
                </c:pt>
                <c:pt idx="2004">
                  <c:v>-38.387134320404755</c:v>
                </c:pt>
                <c:pt idx="2005">
                  <c:v>-6.2049766069687138</c:v>
                </c:pt>
                <c:pt idx="2006">
                  <c:v>-15.291083826018436</c:v>
                </c:pt>
                <c:pt idx="2007">
                  <c:v>0.65912054191024083</c:v>
                </c:pt>
                <c:pt idx="2008">
                  <c:v>-10.463763541017414</c:v>
                </c:pt>
                <c:pt idx="2009">
                  <c:v>2.251515398925477</c:v>
                </c:pt>
                <c:pt idx="2010">
                  <c:v>3.9152073273071295</c:v>
                </c:pt>
                <c:pt idx="2011">
                  <c:v>3.8956119959945426</c:v>
                </c:pt>
                <c:pt idx="2012">
                  <c:v>5.1649782559254049</c:v>
                </c:pt>
                <c:pt idx="2013">
                  <c:v>4.0461425454242601</c:v>
                </c:pt>
                <c:pt idx="2014">
                  <c:v>-3.2202924449649117</c:v>
                </c:pt>
                <c:pt idx="2015">
                  <c:v>2.2099898350975025</c:v>
                </c:pt>
                <c:pt idx="2016">
                  <c:v>3.7299629566471708</c:v>
                </c:pt>
                <c:pt idx="2017">
                  <c:v>4.7694933484540201</c:v>
                </c:pt>
                <c:pt idx="2018">
                  <c:v>-5.9298112091333763</c:v>
                </c:pt>
                <c:pt idx="2019">
                  <c:v>-5.6804744109335417</c:v>
                </c:pt>
                <c:pt idx="2020">
                  <c:v>2.614153048980242</c:v>
                </c:pt>
                <c:pt idx="2021">
                  <c:v>0.40915096385484162</c:v>
                </c:pt>
                <c:pt idx="2022">
                  <c:v>0.57011445981194697</c:v>
                </c:pt>
                <c:pt idx="2023">
                  <c:v>3.7426638970900683</c:v>
                </c:pt>
                <c:pt idx="2024">
                  <c:v>0.7578248277116586</c:v>
                </c:pt>
                <c:pt idx="2025">
                  <c:v>9.389758047196608</c:v>
                </c:pt>
                <c:pt idx="2026">
                  <c:v>-9.2469250428991216</c:v>
                </c:pt>
                <c:pt idx="2027">
                  <c:v>1.9132962367996242</c:v>
                </c:pt>
                <c:pt idx="2028">
                  <c:v>-14.699704253293859</c:v>
                </c:pt>
                <c:pt idx="2029">
                  <c:v>5.1199429742306961</c:v>
                </c:pt>
                <c:pt idx="2030">
                  <c:v>-0.65401510716093014</c:v>
                </c:pt>
                <c:pt idx="2031">
                  <c:v>1.9439656317955638</c:v>
                </c:pt>
                <c:pt idx="2032">
                  <c:v>-1.0584716575817481</c:v>
                </c:pt>
                <c:pt idx="2033">
                  <c:v>4.1611428431820485</c:v>
                </c:pt>
                <c:pt idx="2034">
                  <c:v>-15.838933569856081</c:v>
                </c:pt>
                <c:pt idx="2035">
                  <c:v>-7.1066675677253102</c:v>
                </c:pt>
                <c:pt idx="2036">
                  <c:v>3.8241064858899279</c:v>
                </c:pt>
                <c:pt idx="2037">
                  <c:v>1.8635965464676616</c:v>
                </c:pt>
                <c:pt idx="2038">
                  <c:v>-3.0859568791995144</c:v>
                </c:pt>
                <c:pt idx="2039">
                  <c:v>4.5108555133695205</c:v>
                </c:pt>
                <c:pt idx="2040">
                  <c:v>4.0859356907157007</c:v>
                </c:pt>
                <c:pt idx="2041">
                  <c:v>-5.4572790526748349</c:v>
                </c:pt>
                <c:pt idx="2042">
                  <c:v>-5.5454422034605386</c:v>
                </c:pt>
                <c:pt idx="2043">
                  <c:v>2.5813670280481631</c:v>
                </c:pt>
                <c:pt idx="2044">
                  <c:v>0.88071844787796749</c:v>
                </c:pt>
                <c:pt idx="2045">
                  <c:v>-1.5348111677099041E-2</c:v>
                </c:pt>
                <c:pt idx="2046">
                  <c:v>3.1205586910753453</c:v>
                </c:pt>
                <c:pt idx="2047">
                  <c:v>-5.6503035536309341</c:v>
                </c:pt>
                <c:pt idx="2048">
                  <c:v>-8.3733056529732863</c:v>
                </c:pt>
                <c:pt idx="2049">
                  <c:v>3.2821826526930096</c:v>
                </c:pt>
                <c:pt idx="2050">
                  <c:v>1.7109421385349606</c:v>
                </c:pt>
                <c:pt idx="2051">
                  <c:v>-18.54999539600594</c:v>
                </c:pt>
                <c:pt idx="2052">
                  <c:v>9.910546240619226</c:v>
                </c:pt>
                <c:pt idx="2053">
                  <c:v>13.197290785304858</c:v>
                </c:pt>
                <c:pt idx="2054">
                  <c:v>-2.3807144045695878</c:v>
                </c:pt>
                <c:pt idx="2055">
                  <c:v>2.2085130954035037</c:v>
                </c:pt>
                <c:pt idx="2056">
                  <c:v>3.9211933912275327</c:v>
                </c:pt>
                <c:pt idx="2057">
                  <c:v>4.3897270469346097</c:v>
                </c:pt>
                <c:pt idx="2058">
                  <c:v>-0.78557251590542876</c:v>
                </c:pt>
                <c:pt idx="2059">
                  <c:v>3.6380619033603807</c:v>
                </c:pt>
                <c:pt idx="2060">
                  <c:v>-5.6136944854063557</c:v>
                </c:pt>
                <c:pt idx="2061">
                  <c:v>2.7149181894809544</c:v>
                </c:pt>
                <c:pt idx="2062">
                  <c:v>1.3136012616767232</c:v>
                </c:pt>
                <c:pt idx="2063">
                  <c:v>-15.669015691338046</c:v>
                </c:pt>
                <c:pt idx="2064">
                  <c:v>2.4226992465149948</c:v>
                </c:pt>
                <c:pt idx="2065">
                  <c:v>8.8484149155682985</c:v>
                </c:pt>
                <c:pt idx="2066">
                  <c:v>3.4530879882673844</c:v>
                </c:pt>
                <c:pt idx="2067">
                  <c:v>1.4802926596997139</c:v>
                </c:pt>
                <c:pt idx="2068">
                  <c:v>-14.498034787972117</c:v>
                </c:pt>
                <c:pt idx="2069">
                  <c:v>-22.084356001342641</c:v>
                </c:pt>
                <c:pt idx="2070">
                  <c:v>1.44324417770369</c:v>
                </c:pt>
                <c:pt idx="2071">
                  <c:v>2.908952088404277</c:v>
                </c:pt>
                <c:pt idx="2072">
                  <c:v>-1.4338000881188719</c:v>
                </c:pt>
                <c:pt idx="2073">
                  <c:v>-1.7729857657313062</c:v>
                </c:pt>
                <c:pt idx="2074">
                  <c:v>-2.1084789025487538</c:v>
                </c:pt>
                <c:pt idx="2075">
                  <c:v>3.9989118994775907</c:v>
                </c:pt>
                <c:pt idx="2076">
                  <c:v>3.613354266485544</c:v>
                </c:pt>
                <c:pt idx="2077">
                  <c:v>3.2850833041263456</c:v>
                </c:pt>
                <c:pt idx="2078">
                  <c:v>-2.7336187015081492</c:v>
                </c:pt>
                <c:pt idx="2079">
                  <c:v>-22.729455907874723</c:v>
                </c:pt>
                <c:pt idx="2080">
                  <c:v>3.0044891589866864</c:v>
                </c:pt>
                <c:pt idx="2081">
                  <c:v>-10.483556145346299</c:v>
                </c:pt>
                <c:pt idx="2082">
                  <c:v>1.0827394891904873E-2</c:v>
                </c:pt>
                <c:pt idx="2083">
                  <c:v>-3.00056702866965</c:v>
                </c:pt>
                <c:pt idx="2084">
                  <c:v>3.4686330042932383</c:v>
                </c:pt>
                <c:pt idx="2085">
                  <c:v>4.4594094293484545</c:v>
                </c:pt>
                <c:pt idx="2086">
                  <c:v>-28.38208301076142</c:v>
                </c:pt>
                <c:pt idx="2087">
                  <c:v>3.3308761273813445</c:v>
                </c:pt>
                <c:pt idx="2088">
                  <c:v>12.930120316463004</c:v>
                </c:pt>
                <c:pt idx="2089">
                  <c:v>2.9110728382118936</c:v>
                </c:pt>
                <c:pt idx="2090">
                  <c:v>18.427175733280194</c:v>
                </c:pt>
                <c:pt idx="2091">
                  <c:v>3.5315748905411795</c:v>
                </c:pt>
                <c:pt idx="2092">
                  <c:v>-0.24878917298084957</c:v>
                </c:pt>
                <c:pt idx="2093">
                  <c:v>3.9304169159578777</c:v>
                </c:pt>
                <c:pt idx="2094">
                  <c:v>2.8040164337885045</c:v>
                </c:pt>
                <c:pt idx="2095">
                  <c:v>2.616198735375562</c:v>
                </c:pt>
                <c:pt idx="2096">
                  <c:v>1.2772246548594808</c:v>
                </c:pt>
                <c:pt idx="2097">
                  <c:v>-2.9479376843155904</c:v>
                </c:pt>
                <c:pt idx="2098">
                  <c:v>17.85727947683695</c:v>
                </c:pt>
                <c:pt idx="2099">
                  <c:v>-1.9948160677816418</c:v>
                </c:pt>
                <c:pt idx="2100">
                  <c:v>2.723916498645707</c:v>
                </c:pt>
                <c:pt idx="2101">
                  <c:v>-5.6567807224319751</c:v>
                </c:pt>
                <c:pt idx="2102">
                  <c:v>8.6975618491906346</c:v>
                </c:pt>
                <c:pt idx="2103">
                  <c:v>3.4597677775117717</c:v>
                </c:pt>
                <c:pt idx="2104">
                  <c:v>-19.790838224169534</c:v>
                </c:pt>
                <c:pt idx="2105">
                  <c:v>1.3988849925963649</c:v>
                </c:pt>
                <c:pt idx="2106">
                  <c:v>2.7391133215353278</c:v>
                </c:pt>
                <c:pt idx="2107">
                  <c:v>-11.553714292839416</c:v>
                </c:pt>
                <c:pt idx="2108">
                  <c:v>-0.10476666551913638</c:v>
                </c:pt>
                <c:pt idx="2109">
                  <c:v>1.1073354629066046</c:v>
                </c:pt>
                <c:pt idx="2110">
                  <c:v>-2.9356323285360872</c:v>
                </c:pt>
                <c:pt idx="2111">
                  <c:v>17.418070281548523</c:v>
                </c:pt>
                <c:pt idx="2112">
                  <c:v>2.3364601671390375</c:v>
                </c:pt>
                <c:pt idx="2113">
                  <c:v>2.7019172752942211</c:v>
                </c:pt>
                <c:pt idx="2114">
                  <c:v>4.3132016403882147</c:v>
                </c:pt>
                <c:pt idx="2115">
                  <c:v>2.5514035213686554</c:v>
                </c:pt>
                <c:pt idx="2116">
                  <c:v>18.632139020733447</c:v>
                </c:pt>
                <c:pt idx="2117">
                  <c:v>3.407612269832029</c:v>
                </c:pt>
                <c:pt idx="2118">
                  <c:v>-2.308567206275896</c:v>
                </c:pt>
                <c:pt idx="2119">
                  <c:v>2.6295739273425198</c:v>
                </c:pt>
                <c:pt idx="2120">
                  <c:v>-6.2783329629472746</c:v>
                </c:pt>
                <c:pt idx="2121">
                  <c:v>-0.94700745692934163</c:v>
                </c:pt>
                <c:pt idx="2122">
                  <c:v>-5.8783814430278341</c:v>
                </c:pt>
                <c:pt idx="2123">
                  <c:v>4.639447066915011</c:v>
                </c:pt>
                <c:pt idx="2124">
                  <c:v>-0.13470775232119081</c:v>
                </c:pt>
                <c:pt idx="2125">
                  <c:v>13.11651606237595</c:v>
                </c:pt>
                <c:pt idx="2126">
                  <c:v>1.8730753352080143</c:v>
                </c:pt>
                <c:pt idx="2127">
                  <c:v>2.6291532624131975</c:v>
                </c:pt>
                <c:pt idx="2128">
                  <c:v>3.2740606158198489</c:v>
                </c:pt>
                <c:pt idx="2129">
                  <c:v>10.532898249635394</c:v>
                </c:pt>
                <c:pt idx="2130">
                  <c:v>-17.427421588771693</c:v>
                </c:pt>
                <c:pt idx="2131">
                  <c:v>10.847741600290945</c:v>
                </c:pt>
                <c:pt idx="2132">
                  <c:v>1.301939169390522</c:v>
                </c:pt>
                <c:pt idx="2133">
                  <c:v>-9.10932005591512</c:v>
                </c:pt>
                <c:pt idx="2134">
                  <c:v>-5.4206865756664371</c:v>
                </c:pt>
                <c:pt idx="2135">
                  <c:v>4.422393460643093</c:v>
                </c:pt>
                <c:pt idx="2136">
                  <c:v>-3.3789003179975197</c:v>
                </c:pt>
                <c:pt idx="2137">
                  <c:v>4.3542187512634172</c:v>
                </c:pt>
                <c:pt idx="2138">
                  <c:v>3.7342500942553869</c:v>
                </c:pt>
                <c:pt idx="2139">
                  <c:v>2.4766731384555953</c:v>
                </c:pt>
                <c:pt idx="2140">
                  <c:v>-6.4369881171232066</c:v>
                </c:pt>
                <c:pt idx="2141">
                  <c:v>5.0739369170252928</c:v>
                </c:pt>
                <c:pt idx="2142">
                  <c:v>1.9851021563611226</c:v>
                </c:pt>
                <c:pt idx="2143">
                  <c:v>11.744305604086748</c:v>
                </c:pt>
                <c:pt idx="2144">
                  <c:v>-15.304177903819294</c:v>
                </c:pt>
                <c:pt idx="2145">
                  <c:v>1.826501338828777</c:v>
                </c:pt>
                <c:pt idx="2146">
                  <c:v>1.8130753677730951</c:v>
                </c:pt>
                <c:pt idx="2147">
                  <c:v>-17.240159667151559</c:v>
                </c:pt>
                <c:pt idx="2148">
                  <c:v>3.6334371972761375</c:v>
                </c:pt>
                <c:pt idx="2149">
                  <c:v>-48.57333399053374</c:v>
                </c:pt>
                <c:pt idx="2150">
                  <c:v>-15.243823163131708</c:v>
                </c:pt>
                <c:pt idx="2151">
                  <c:v>5.035632309830703</c:v>
                </c:pt>
                <c:pt idx="2152">
                  <c:v>5.8473264206073594</c:v>
                </c:pt>
                <c:pt idx="2153">
                  <c:v>-35.33310397556663</c:v>
                </c:pt>
                <c:pt idx="2154">
                  <c:v>4.1223045675648393</c:v>
                </c:pt>
                <c:pt idx="2155">
                  <c:v>2.9539088073755835</c:v>
                </c:pt>
                <c:pt idx="2156">
                  <c:v>10.293105806983888</c:v>
                </c:pt>
                <c:pt idx="2157">
                  <c:v>2.9133671917954445</c:v>
                </c:pt>
                <c:pt idx="2158">
                  <c:v>-20.710487104801146</c:v>
                </c:pt>
                <c:pt idx="2159">
                  <c:v>-15.029089250716879</c:v>
                </c:pt>
                <c:pt idx="2160">
                  <c:v>-1.8414109118359789</c:v>
                </c:pt>
                <c:pt idx="2161">
                  <c:v>6.6615195089425754</c:v>
                </c:pt>
                <c:pt idx="2162">
                  <c:v>2.4806552578266121</c:v>
                </c:pt>
                <c:pt idx="2163">
                  <c:v>9.3512718581717706</c:v>
                </c:pt>
                <c:pt idx="2164">
                  <c:v>2.487082319928831</c:v>
                </c:pt>
                <c:pt idx="2165">
                  <c:v>11.439391009029208</c:v>
                </c:pt>
                <c:pt idx="2166">
                  <c:v>3.8948643189287395</c:v>
                </c:pt>
                <c:pt idx="2167">
                  <c:v>-16.845115596627167</c:v>
                </c:pt>
                <c:pt idx="2168">
                  <c:v>2.5441918762535352</c:v>
                </c:pt>
                <c:pt idx="2169">
                  <c:v>4.6497432703782948</c:v>
                </c:pt>
                <c:pt idx="2170">
                  <c:v>-5.8601988523854089</c:v>
                </c:pt>
                <c:pt idx="2171">
                  <c:v>5.2200193896295133</c:v>
                </c:pt>
                <c:pt idx="2172">
                  <c:v>1.2457156403611265</c:v>
                </c:pt>
                <c:pt idx="2173">
                  <c:v>9.5085559532982984</c:v>
                </c:pt>
                <c:pt idx="2174">
                  <c:v>4.1332820375014165</c:v>
                </c:pt>
                <c:pt idx="2175">
                  <c:v>-2.6483765296274555</c:v>
                </c:pt>
                <c:pt idx="2176">
                  <c:v>2.2939113375526574</c:v>
                </c:pt>
                <c:pt idx="2177">
                  <c:v>3.8025266282425036</c:v>
                </c:pt>
                <c:pt idx="2178">
                  <c:v>3.3666208927725876</c:v>
                </c:pt>
                <c:pt idx="2179">
                  <c:v>9.5245889235688566</c:v>
                </c:pt>
                <c:pt idx="2180">
                  <c:v>5.1211580722301733</c:v>
                </c:pt>
                <c:pt idx="2181">
                  <c:v>-2.6396508727217025</c:v>
                </c:pt>
                <c:pt idx="2182">
                  <c:v>-0.10863988371403366</c:v>
                </c:pt>
                <c:pt idx="2183">
                  <c:v>-2.8799743958485351</c:v>
                </c:pt>
                <c:pt idx="2184">
                  <c:v>5.1859346797594981</c:v>
                </c:pt>
                <c:pt idx="2185">
                  <c:v>-7.5962680430272371</c:v>
                </c:pt>
                <c:pt idx="2186">
                  <c:v>-6.2459774245008504</c:v>
                </c:pt>
                <c:pt idx="2187">
                  <c:v>-7.1977665839515765</c:v>
                </c:pt>
                <c:pt idx="2188">
                  <c:v>8.3254437813370998</c:v>
                </c:pt>
                <c:pt idx="2189">
                  <c:v>-6.8838551750451131</c:v>
                </c:pt>
                <c:pt idx="2190">
                  <c:v>-1.8874652874473412</c:v>
                </c:pt>
                <c:pt idx="2191">
                  <c:v>-3.7498796788914177</c:v>
                </c:pt>
                <c:pt idx="2192">
                  <c:v>-2.4515998739581732</c:v>
                </c:pt>
                <c:pt idx="2193">
                  <c:v>-4.2928163628069314</c:v>
                </c:pt>
                <c:pt idx="2194">
                  <c:v>-7.4061649362339352</c:v>
                </c:pt>
                <c:pt idx="2195">
                  <c:v>-31.299593581221195</c:v>
                </c:pt>
                <c:pt idx="2196">
                  <c:v>4.6334422145560978</c:v>
                </c:pt>
                <c:pt idx="2197">
                  <c:v>2.4445254313223046</c:v>
                </c:pt>
                <c:pt idx="2198">
                  <c:v>-2.7265042906075649</c:v>
                </c:pt>
                <c:pt idx="2199">
                  <c:v>-74.805748269357707</c:v>
                </c:pt>
                <c:pt idx="2200">
                  <c:v>5.1919571451586251</c:v>
                </c:pt>
                <c:pt idx="2201">
                  <c:v>10.720496330983437</c:v>
                </c:pt>
                <c:pt idx="2202">
                  <c:v>2.0172100146865546E-2</c:v>
                </c:pt>
                <c:pt idx="2203">
                  <c:v>3.1966175888734369</c:v>
                </c:pt>
                <c:pt idx="2204">
                  <c:v>7.3247149886669831</c:v>
                </c:pt>
                <c:pt idx="2205">
                  <c:v>2.1089205410817442</c:v>
                </c:pt>
                <c:pt idx="2206">
                  <c:v>-77.010238252649586</c:v>
                </c:pt>
                <c:pt idx="2207">
                  <c:v>-34.813303703306175</c:v>
                </c:pt>
                <c:pt idx="2208">
                  <c:v>-2.4251953839141436</c:v>
                </c:pt>
                <c:pt idx="2209">
                  <c:v>3.4918397898128291</c:v>
                </c:pt>
                <c:pt idx="2210">
                  <c:v>2.7125426874274723</c:v>
                </c:pt>
                <c:pt idx="2211">
                  <c:v>11.22174687263491</c:v>
                </c:pt>
                <c:pt idx="2212">
                  <c:v>-18.061547205752277</c:v>
                </c:pt>
                <c:pt idx="2213">
                  <c:v>-2.2299643715743542</c:v>
                </c:pt>
                <c:pt idx="2214">
                  <c:v>3.6023362819344413</c:v>
                </c:pt>
                <c:pt idx="2215">
                  <c:v>2.1211206062813801</c:v>
                </c:pt>
                <c:pt idx="2216">
                  <c:v>9.8158363754020854</c:v>
                </c:pt>
                <c:pt idx="2217">
                  <c:v>1.0344748956464969</c:v>
                </c:pt>
                <c:pt idx="2218">
                  <c:v>3.820981395340425</c:v>
                </c:pt>
                <c:pt idx="2219">
                  <c:v>-8.831969486937183</c:v>
                </c:pt>
                <c:pt idx="2220">
                  <c:v>-13.158513810509973</c:v>
                </c:pt>
                <c:pt idx="2221">
                  <c:v>-6.3361668548359802</c:v>
                </c:pt>
                <c:pt idx="2222">
                  <c:v>4.591290893583917</c:v>
                </c:pt>
                <c:pt idx="2223">
                  <c:v>3.9325824089430341</c:v>
                </c:pt>
                <c:pt idx="2224">
                  <c:v>-4.3441888986713622</c:v>
                </c:pt>
                <c:pt idx="2225">
                  <c:v>0.63387201654026626</c:v>
                </c:pt>
                <c:pt idx="2226">
                  <c:v>5.0431848470735545</c:v>
                </c:pt>
                <c:pt idx="2227">
                  <c:v>3.5064924393715131</c:v>
                </c:pt>
                <c:pt idx="2228">
                  <c:v>-2.7192802511767553</c:v>
                </c:pt>
                <c:pt idx="2229">
                  <c:v>6.5620346570224655</c:v>
                </c:pt>
                <c:pt idx="2230">
                  <c:v>3.6648931815183943</c:v>
                </c:pt>
                <c:pt idx="2231">
                  <c:v>-14.807881158953109</c:v>
                </c:pt>
                <c:pt idx="2232">
                  <c:v>4.594253865181642</c:v>
                </c:pt>
                <c:pt idx="2233">
                  <c:v>3.6926370003677107</c:v>
                </c:pt>
                <c:pt idx="2234">
                  <c:v>2.1303077325675446</c:v>
                </c:pt>
                <c:pt idx="2235">
                  <c:v>-5.0209437348832182</c:v>
                </c:pt>
                <c:pt idx="2236">
                  <c:v>-10.668579472141303</c:v>
                </c:pt>
                <c:pt idx="2237">
                  <c:v>2.6504405062806029</c:v>
                </c:pt>
                <c:pt idx="2238">
                  <c:v>2.7785038668074691</c:v>
                </c:pt>
                <c:pt idx="2239">
                  <c:v>3.8698711323724666</c:v>
                </c:pt>
                <c:pt idx="2240">
                  <c:v>-7.2730229416887937</c:v>
                </c:pt>
                <c:pt idx="2241">
                  <c:v>2.334187797723871</c:v>
                </c:pt>
                <c:pt idx="2242">
                  <c:v>3.715295273584573</c:v>
                </c:pt>
                <c:pt idx="2243">
                  <c:v>-18.223169356239609</c:v>
                </c:pt>
                <c:pt idx="2244">
                  <c:v>21.679131630734908</c:v>
                </c:pt>
                <c:pt idx="2245">
                  <c:v>2.7173274940995782</c:v>
                </c:pt>
                <c:pt idx="2246">
                  <c:v>4.265659190052844</c:v>
                </c:pt>
                <c:pt idx="2247">
                  <c:v>2.5379647114074828</c:v>
                </c:pt>
                <c:pt idx="2248">
                  <c:v>4.8900864305692266</c:v>
                </c:pt>
                <c:pt idx="2249">
                  <c:v>2.7797167547967518</c:v>
                </c:pt>
                <c:pt idx="2250">
                  <c:v>2.4012090081820787</c:v>
                </c:pt>
                <c:pt idx="2251">
                  <c:v>3.7388671007425245</c:v>
                </c:pt>
                <c:pt idx="2252">
                  <c:v>2.8489324116024619</c:v>
                </c:pt>
                <c:pt idx="2253">
                  <c:v>-41.930295497393985</c:v>
                </c:pt>
                <c:pt idx="2254">
                  <c:v>0.34172634461729956</c:v>
                </c:pt>
                <c:pt idx="2255">
                  <c:v>2.9271122392767381</c:v>
                </c:pt>
                <c:pt idx="2256">
                  <c:v>3.5585108884763343</c:v>
                </c:pt>
                <c:pt idx="2257">
                  <c:v>2.6016343803750175</c:v>
                </c:pt>
                <c:pt idx="2258">
                  <c:v>4.462049597654385</c:v>
                </c:pt>
                <c:pt idx="2259">
                  <c:v>-3.1493787265628441</c:v>
                </c:pt>
                <c:pt idx="2260">
                  <c:v>-0.49948845421195642</c:v>
                </c:pt>
                <c:pt idx="2261">
                  <c:v>2.6538311289892533</c:v>
                </c:pt>
                <c:pt idx="2262">
                  <c:v>2.3744459908051425</c:v>
                </c:pt>
                <c:pt idx="2263">
                  <c:v>-1.050537535609962</c:v>
                </c:pt>
                <c:pt idx="2264">
                  <c:v>5.5087364007543869</c:v>
                </c:pt>
                <c:pt idx="2265">
                  <c:v>2.3337152063165973</c:v>
                </c:pt>
                <c:pt idx="2266">
                  <c:v>2.5395183638027419</c:v>
                </c:pt>
                <c:pt idx="2267">
                  <c:v>10.129370902925942</c:v>
                </c:pt>
                <c:pt idx="2268">
                  <c:v>3.4320305459027338</c:v>
                </c:pt>
                <c:pt idx="2269">
                  <c:v>31.030682533177199</c:v>
                </c:pt>
                <c:pt idx="2270">
                  <c:v>4.6503636588514325</c:v>
                </c:pt>
                <c:pt idx="2271">
                  <c:v>1.4115445819294763</c:v>
                </c:pt>
                <c:pt idx="2272">
                  <c:v>-15.899865731747298</c:v>
                </c:pt>
                <c:pt idx="2273">
                  <c:v>-1.4223363403261118</c:v>
                </c:pt>
                <c:pt idx="2274">
                  <c:v>-6.7603290398064217</c:v>
                </c:pt>
                <c:pt idx="2275">
                  <c:v>4.0089373897314999</c:v>
                </c:pt>
                <c:pt idx="2276">
                  <c:v>9.2813763329725845</c:v>
                </c:pt>
                <c:pt idx="2277">
                  <c:v>9.7901340007376092</c:v>
                </c:pt>
                <c:pt idx="2278">
                  <c:v>-16.457809590841535</c:v>
                </c:pt>
                <c:pt idx="2279">
                  <c:v>-15.341804284342828</c:v>
                </c:pt>
                <c:pt idx="2280">
                  <c:v>-3.7004937059833765E-2</c:v>
                </c:pt>
                <c:pt idx="2281">
                  <c:v>10.011277806186627</c:v>
                </c:pt>
                <c:pt idx="2282">
                  <c:v>3.351377629730834</c:v>
                </c:pt>
                <c:pt idx="2283">
                  <c:v>2.9820651718769966</c:v>
                </c:pt>
                <c:pt idx="2284">
                  <c:v>2.8597637931024593</c:v>
                </c:pt>
                <c:pt idx="2285">
                  <c:v>-15.094527739453341</c:v>
                </c:pt>
                <c:pt idx="2286">
                  <c:v>11.399024651517053</c:v>
                </c:pt>
                <c:pt idx="2287">
                  <c:v>-28.089043952299306</c:v>
                </c:pt>
                <c:pt idx="2288">
                  <c:v>-15.355234588233515</c:v>
                </c:pt>
                <c:pt idx="2289">
                  <c:v>-15.091420600744911</c:v>
                </c:pt>
                <c:pt idx="2290">
                  <c:v>2.5734934234005777</c:v>
                </c:pt>
                <c:pt idx="2291">
                  <c:v>2.5292563338041276</c:v>
                </c:pt>
                <c:pt idx="2292">
                  <c:v>2.9104737634066851</c:v>
                </c:pt>
                <c:pt idx="2293">
                  <c:v>-16.052808694087574</c:v>
                </c:pt>
                <c:pt idx="2294">
                  <c:v>5.4325420890708216</c:v>
                </c:pt>
                <c:pt idx="2295">
                  <c:v>19.1641748341453</c:v>
                </c:pt>
                <c:pt idx="2296">
                  <c:v>-4.7323765546707648</c:v>
                </c:pt>
                <c:pt idx="2297">
                  <c:v>3.9499902829294768</c:v>
                </c:pt>
                <c:pt idx="2298">
                  <c:v>-3.2032592915505376</c:v>
                </c:pt>
                <c:pt idx="2299">
                  <c:v>2.6947333490293062</c:v>
                </c:pt>
                <c:pt idx="2300">
                  <c:v>3.3366810792166746</c:v>
                </c:pt>
                <c:pt idx="2301">
                  <c:v>3.9022985286274263</c:v>
                </c:pt>
                <c:pt idx="2302">
                  <c:v>-6.8514390183044469</c:v>
                </c:pt>
                <c:pt idx="2303">
                  <c:v>2.873557054479889</c:v>
                </c:pt>
                <c:pt idx="2304">
                  <c:v>0.12769192375806426</c:v>
                </c:pt>
                <c:pt idx="2305">
                  <c:v>-7.1230791214491234</c:v>
                </c:pt>
                <c:pt idx="2306">
                  <c:v>2.8676191650700815</c:v>
                </c:pt>
                <c:pt idx="2307">
                  <c:v>4.076696878644384</c:v>
                </c:pt>
                <c:pt idx="2308">
                  <c:v>3.5466475100336226</c:v>
                </c:pt>
                <c:pt idx="2309">
                  <c:v>2.0987175848217277</c:v>
                </c:pt>
                <c:pt idx="2310">
                  <c:v>3.4942526727190568</c:v>
                </c:pt>
                <c:pt idx="2311">
                  <c:v>3.4503697375964464</c:v>
                </c:pt>
                <c:pt idx="2312">
                  <c:v>2.6344416458921245</c:v>
                </c:pt>
                <c:pt idx="2313">
                  <c:v>3.8040776464858084</c:v>
                </c:pt>
                <c:pt idx="2314">
                  <c:v>3.1346928213865084</c:v>
                </c:pt>
                <c:pt idx="2315">
                  <c:v>3.8112750565850462</c:v>
                </c:pt>
                <c:pt idx="2316">
                  <c:v>16.741230615659333</c:v>
                </c:pt>
                <c:pt idx="2317">
                  <c:v>2.5436184635816801</c:v>
                </c:pt>
                <c:pt idx="2318">
                  <c:v>3.672862706114941</c:v>
                </c:pt>
                <c:pt idx="2319">
                  <c:v>-4.0943113036120167</c:v>
                </c:pt>
                <c:pt idx="2320">
                  <c:v>2.7493411389459794</c:v>
                </c:pt>
                <c:pt idx="2321">
                  <c:v>4.0780362262363781</c:v>
                </c:pt>
                <c:pt idx="2322">
                  <c:v>2.2337326219084304</c:v>
                </c:pt>
                <c:pt idx="2323">
                  <c:v>2.9079164582172723</c:v>
                </c:pt>
                <c:pt idx="2324">
                  <c:v>3.7281155524681395</c:v>
                </c:pt>
                <c:pt idx="2325">
                  <c:v>5.5600830818570302</c:v>
                </c:pt>
                <c:pt idx="2326">
                  <c:v>-1.614499322172918</c:v>
                </c:pt>
                <c:pt idx="2327">
                  <c:v>2.799640468862151</c:v>
                </c:pt>
                <c:pt idx="2328">
                  <c:v>5.566466630686989</c:v>
                </c:pt>
                <c:pt idx="2329">
                  <c:v>5.2623528067594236</c:v>
                </c:pt>
                <c:pt idx="2330">
                  <c:v>4.9061631280407028</c:v>
                </c:pt>
                <c:pt idx="2331">
                  <c:v>2.4554428139788769</c:v>
                </c:pt>
                <c:pt idx="2332">
                  <c:v>2.2803681355328393</c:v>
                </c:pt>
                <c:pt idx="2333">
                  <c:v>2.7522037573779699</c:v>
                </c:pt>
                <c:pt idx="2334">
                  <c:v>2.3390028615361302</c:v>
                </c:pt>
                <c:pt idx="2335">
                  <c:v>2.175282062731867</c:v>
                </c:pt>
                <c:pt idx="2336">
                  <c:v>1.637640060601413</c:v>
                </c:pt>
                <c:pt idx="2337">
                  <c:v>3.9512329878283055</c:v>
                </c:pt>
                <c:pt idx="2338">
                  <c:v>3.4426680654391646</c:v>
                </c:pt>
                <c:pt idx="2339">
                  <c:v>-15.417087298635721</c:v>
                </c:pt>
                <c:pt idx="2340">
                  <c:v>30.082376487818763</c:v>
                </c:pt>
                <c:pt idx="2341">
                  <c:v>2.2608336954166077</c:v>
                </c:pt>
                <c:pt idx="2342">
                  <c:v>-22.83880919743342</c:v>
                </c:pt>
                <c:pt idx="2343">
                  <c:v>4.3899503662604076</c:v>
                </c:pt>
                <c:pt idx="2344">
                  <c:v>4.444895531326793</c:v>
                </c:pt>
                <c:pt idx="2345">
                  <c:v>2.6406097752860944</c:v>
                </c:pt>
                <c:pt idx="2346">
                  <c:v>3.3877722930811416</c:v>
                </c:pt>
                <c:pt idx="2347">
                  <c:v>3.386887126514921</c:v>
                </c:pt>
                <c:pt idx="2348">
                  <c:v>3.1098832748749317</c:v>
                </c:pt>
                <c:pt idx="2349">
                  <c:v>3.127802727439672</c:v>
                </c:pt>
                <c:pt idx="2350">
                  <c:v>2.8456261247002459</c:v>
                </c:pt>
                <c:pt idx="2351">
                  <c:v>2.5116976239850004</c:v>
                </c:pt>
                <c:pt idx="2352">
                  <c:v>2.8878947487470157</c:v>
                </c:pt>
                <c:pt idx="2353">
                  <c:v>3.861016372604567</c:v>
                </c:pt>
                <c:pt idx="2354">
                  <c:v>5.1184448200970678</c:v>
                </c:pt>
                <c:pt idx="2355">
                  <c:v>4.5759754034699682</c:v>
                </c:pt>
                <c:pt idx="2356">
                  <c:v>1.0337091514940369</c:v>
                </c:pt>
                <c:pt idx="2357">
                  <c:v>3.3339375259549797</c:v>
                </c:pt>
                <c:pt idx="2358">
                  <c:v>2.784346184790607</c:v>
                </c:pt>
                <c:pt idx="2359">
                  <c:v>-1.7545697129315698</c:v>
                </c:pt>
                <c:pt idx="2360">
                  <c:v>2.5652891606030863</c:v>
                </c:pt>
                <c:pt idx="2361">
                  <c:v>2.6514121102916448</c:v>
                </c:pt>
                <c:pt idx="2362">
                  <c:v>1.7745486546942715</c:v>
                </c:pt>
                <c:pt idx="2363">
                  <c:v>-9.7104476085071241</c:v>
                </c:pt>
                <c:pt idx="2364">
                  <c:v>-4.6846803726823225</c:v>
                </c:pt>
                <c:pt idx="2365">
                  <c:v>3.7941605736847634</c:v>
                </c:pt>
                <c:pt idx="2366">
                  <c:v>-4.7097420381607833</c:v>
                </c:pt>
                <c:pt idx="2367">
                  <c:v>-3.0623026888697353</c:v>
                </c:pt>
                <c:pt idx="2368">
                  <c:v>3.9000585542272432</c:v>
                </c:pt>
                <c:pt idx="2369">
                  <c:v>-0.25075974128611733</c:v>
                </c:pt>
                <c:pt idx="2370">
                  <c:v>-3.7280734625047955</c:v>
                </c:pt>
                <c:pt idx="2371">
                  <c:v>-1.2920897225435795</c:v>
                </c:pt>
                <c:pt idx="2372">
                  <c:v>1.6329606310870588</c:v>
                </c:pt>
                <c:pt idx="2373">
                  <c:v>-0.34600873080732697</c:v>
                </c:pt>
                <c:pt idx="2374">
                  <c:v>3.8252255540882629E-2</c:v>
                </c:pt>
                <c:pt idx="2375">
                  <c:v>-3.6430532138866312</c:v>
                </c:pt>
                <c:pt idx="2376">
                  <c:v>0.34421568926559587</c:v>
                </c:pt>
                <c:pt idx="2377">
                  <c:v>4.7546194917814404</c:v>
                </c:pt>
                <c:pt idx="2378">
                  <c:v>9.1275620936267501</c:v>
                </c:pt>
                <c:pt idx="2379">
                  <c:v>-0.32588207878684727</c:v>
                </c:pt>
                <c:pt idx="2380">
                  <c:v>-4.5326601186076232</c:v>
                </c:pt>
                <c:pt idx="2381">
                  <c:v>2.5098290555906431</c:v>
                </c:pt>
                <c:pt idx="2382">
                  <c:v>1.5592128145489141</c:v>
                </c:pt>
                <c:pt idx="2383">
                  <c:v>-2.1728299706399667</c:v>
                </c:pt>
                <c:pt idx="2384">
                  <c:v>-3.3282846229621583</c:v>
                </c:pt>
                <c:pt idx="2385">
                  <c:v>5.7722409782016371E-2</c:v>
                </c:pt>
                <c:pt idx="2386">
                  <c:v>11.980329271446507</c:v>
                </c:pt>
                <c:pt idx="2387">
                  <c:v>1.1721973838493085</c:v>
                </c:pt>
                <c:pt idx="2388">
                  <c:v>1.6763933983596786</c:v>
                </c:pt>
                <c:pt idx="2389">
                  <c:v>-1.864629998802144</c:v>
                </c:pt>
                <c:pt idx="2390">
                  <c:v>0.59194601556745852</c:v>
                </c:pt>
                <c:pt idx="2391">
                  <c:v>-8.6610799735100272</c:v>
                </c:pt>
                <c:pt idx="2392">
                  <c:v>-16.42037794180645</c:v>
                </c:pt>
                <c:pt idx="2393">
                  <c:v>-6.6956706019407193</c:v>
                </c:pt>
                <c:pt idx="2394">
                  <c:v>1.30406721120859</c:v>
                </c:pt>
                <c:pt idx="2395">
                  <c:v>-0.8382931468036503</c:v>
                </c:pt>
                <c:pt idx="2396">
                  <c:v>3.8131341004792461</c:v>
                </c:pt>
                <c:pt idx="2397">
                  <c:v>-0.85372239619735524</c:v>
                </c:pt>
                <c:pt idx="2398">
                  <c:v>-1.7318845547304278</c:v>
                </c:pt>
                <c:pt idx="2399">
                  <c:v>-8.9466880571535228</c:v>
                </c:pt>
                <c:pt idx="2400">
                  <c:v>-3.8983161970226803</c:v>
                </c:pt>
                <c:pt idx="2401">
                  <c:v>1.5921989550417521</c:v>
                </c:pt>
                <c:pt idx="2402">
                  <c:v>-0.50126165886690899</c:v>
                </c:pt>
                <c:pt idx="2403">
                  <c:v>1.7859447330430243</c:v>
                </c:pt>
                <c:pt idx="2404">
                  <c:v>-9.924805261812736</c:v>
                </c:pt>
                <c:pt idx="2405">
                  <c:v>7.0056464422770972</c:v>
                </c:pt>
                <c:pt idx="2406">
                  <c:v>-9.4140978900689873</c:v>
                </c:pt>
                <c:pt idx="2407">
                  <c:v>0.92112461632935094</c:v>
                </c:pt>
                <c:pt idx="2408">
                  <c:v>-2.7586535064210551</c:v>
                </c:pt>
                <c:pt idx="2409">
                  <c:v>-0.48739951614120969</c:v>
                </c:pt>
                <c:pt idx="2410">
                  <c:v>4.1150866777455803</c:v>
                </c:pt>
                <c:pt idx="2411">
                  <c:v>3.2063436191677255</c:v>
                </c:pt>
                <c:pt idx="2412">
                  <c:v>1.4641863530713408</c:v>
                </c:pt>
                <c:pt idx="2413">
                  <c:v>5.7068366386628355</c:v>
                </c:pt>
                <c:pt idx="2414">
                  <c:v>0.85019311597152125</c:v>
                </c:pt>
                <c:pt idx="2415">
                  <c:v>1.1753491426671872</c:v>
                </c:pt>
                <c:pt idx="2416">
                  <c:v>-7.624837525025697</c:v>
                </c:pt>
                <c:pt idx="2417">
                  <c:v>-6.1425057848920801</c:v>
                </c:pt>
                <c:pt idx="2418">
                  <c:v>2.3560817373479495</c:v>
                </c:pt>
                <c:pt idx="2419">
                  <c:v>-1.3480326104442497</c:v>
                </c:pt>
                <c:pt idx="2420">
                  <c:v>6.0817848888249557</c:v>
                </c:pt>
                <c:pt idx="2421">
                  <c:v>7.9993674577790159</c:v>
                </c:pt>
                <c:pt idx="2422">
                  <c:v>-1.0015712497005893</c:v>
                </c:pt>
                <c:pt idx="2423">
                  <c:v>0.22784160686734367</c:v>
                </c:pt>
                <c:pt idx="2424">
                  <c:v>0.8840349554586453</c:v>
                </c:pt>
                <c:pt idx="2425">
                  <c:v>1.5495739758796532</c:v>
                </c:pt>
                <c:pt idx="2426">
                  <c:v>-4.7180453129817153</c:v>
                </c:pt>
                <c:pt idx="2427">
                  <c:v>6.8601037892983925</c:v>
                </c:pt>
                <c:pt idx="2428">
                  <c:v>-0.35361682305733666</c:v>
                </c:pt>
                <c:pt idx="2429">
                  <c:v>-4.353615445438038</c:v>
                </c:pt>
                <c:pt idx="2430">
                  <c:v>3.6156348032972403</c:v>
                </c:pt>
                <c:pt idx="2431">
                  <c:v>0.95897907738360288</c:v>
                </c:pt>
                <c:pt idx="2432">
                  <c:v>1.5165670267486746</c:v>
                </c:pt>
                <c:pt idx="2433">
                  <c:v>4.6073353046187151</c:v>
                </c:pt>
                <c:pt idx="2434">
                  <c:v>1.9291985333959616</c:v>
                </c:pt>
                <c:pt idx="2435">
                  <c:v>3.1045409882127757</c:v>
                </c:pt>
                <c:pt idx="2436">
                  <c:v>-1.0336479821962286</c:v>
                </c:pt>
                <c:pt idx="2437">
                  <c:v>5.252881677022188</c:v>
                </c:pt>
                <c:pt idx="2438">
                  <c:v>2.589181881682876</c:v>
                </c:pt>
                <c:pt idx="2439">
                  <c:v>-1.6520634106329766</c:v>
                </c:pt>
                <c:pt idx="2440">
                  <c:v>0.46240047418798724</c:v>
                </c:pt>
                <c:pt idx="2441">
                  <c:v>3.4102725903411795</c:v>
                </c:pt>
                <c:pt idx="2442">
                  <c:v>2.1947745064660893</c:v>
                </c:pt>
                <c:pt idx="2443">
                  <c:v>-0.65576277716382947</c:v>
                </c:pt>
                <c:pt idx="2444">
                  <c:v>0.8798494123002456</c:v>
                </c:pt>
                <c:pt idx="2445">
                  <c:v>-21.467863543003901</c:v>
                </c:pt>
                <c:pt idx="2446">
                  <c:v>2.2836258308593642</c:v>
                </c:pt>
                <c:pt idx="2447">
                  <c:v>2.278382578356684</c:v>
                </c:pt>
                <c:pt idx="2448">
                  <c:v>1.9577279781751145</c:v>
                </c:pt>
                <c:pt idx="2449">
                  <c:v>5.3938182911092554</c:v>
                </c:pt>
                <c:pt idx="2450">
                  <c:v>-21.037231433846088</c:v>
                </c:pt>
                <c:pt idx="2451">
                  <c:v>2.7267083961594523</c:v>
                </c:pt>
                <c:pt idx="2452">
                  <c:v>-6.9436880038749109</c:v>
                </c:pt>
                <c:pt idx="2453">
                  <c:v>2.3968935141750904</c:v>
                </c:pt>
                <c:pt idx="2454">
                  <c:v>-8.8791977223787342</c:v>
                </c:pt>
                <c:pt idx="2455">
                  <c:v>-0.69321260716685629</c:v>
                </c:pt>
                <c:pt idx="2456">
                  <c:v>3.6398561331312465</c:v>
                </c:pt>
                <c:pt idx="2457">
                  <c:v>-2.1602474983401265</c:v>
                </c:pt>
                <c:pt idx="2458">
                  <c:v>-2.1726627555592586</c:v>
                </c:pt>
                <c:pt idx="2459">
                  <c:v>1.6534413382498485</c:v>
                </c:pt>
                <c:pt idx="2460">
                  <c:v>-3.3089785768483608</c:v>
                </c:pt>
                <c:pt idx="2461">
                  <c:v>10.159046547387391</c:v>
                </c:pt>
                <c:pt idx="2462">
                  <c:v>0.64539222857992229</c:v>
                </c:pt>
                <c:pt idx="2463">
                  <c:v>-0.96375439413880315</c:v>
                </c:pt>
                <c:pt idx="2464">
                  <c:v>-0.10972994270969139</c:v>
                </c:pt>
                <c:pt idx="2465">
                  <c:v>1.7346553926890351</c:v>
                </c:pt>
                <c:pt idx="2466">
                  <c:v>-1.6423939629090967</c:v>
                </c:pt>
                <c:pt idx="2467">
                  <c:v>6.4221253287519602</c:v>
                </c:pt>
                <c:pt idx="2468">
                  <c:v>2.4990154748798972</c:v>
                </c:pt>
                <c:pt idx="2469">
                  <c:v>-1.0163843657136766</c:v>
                </c:pt>
                <c:pt idx="2470">
                  <c:v>-5.0227775437207214</c:v>
                </c:pt>
                <c:pt idx="2471">
                  <c:v>-5.0283629590256851</c:v>
                </c:pt>
                <c:pt idx="2472">
                  <c:v>0.56420922436393539</c:v>
                </c:pt>
                <c:pt idx="2473">
                  <c:v>-2.8071726278488143</c:v>
                </c:pt>
                <c:pt idx="2474">
                  <c:v>0.19142588765922142</c:v>
                </c:pt>
                <c:pt idx="2475">
                  <c:v>-1.4545879452533654</c:v>
                </c:pt>
                <c:pt idx="2476">
                  <c:v>-4.3939829445112508</c:v>
                </c:pt>
                <c:pt idx="2477">
                  <c:v>2.6253005151430386</c:v>
                </c:pt>
                <c:pt idx="2478">
                  <c:v>1.4984855873545087</c:v>
                </c:pt>
                <c:pt idx="2479">
                  <c:v>-4.2630172344246375E-2</c:v>
                </c:pt>
                <c:pt idx="2480">
                  <c:v>1.9069704879022567</c:v>
                </c:pt>
                <c:pt idx="2481">
                  <c:v>0.73249313187653797</c:v>
                </c:pt>
                <c:pt idx="2482">
                  <c:v>-12.640969465187183</c:v>
                </c:pt>
                <c:pt idx="2483">
                  <c:v>0.54119920243610409</c:v>
                </c:pt>
                <c:pt idx="2484">
                  <c:v>11.663393854825912</c:v>
                </c:pt>
                <c:pt idx="2485">
                  <c:v>0.59334179701994572</c:v>
                </c:pt>
                <c:pt idx="2486">
                  <c:v>-2.5008690357584555</c:v>
                </c:pt>
                <c:pt idx="2487">
                  <c:v>2.0511717624381447</c:v>
                </c:pt>
                <c:pt idx="2488">
                  <c:v>-13.715538513205985</c:v>
                </c:pt>
                <c:pt idx="2489">
                  <c:v>0.52076181825411538</c:v>
                </c:pt>
                <c:pt idx="2490">
                  <c:v>-4.5869829577918324</c:v>
                </c:pt>
                <c:pt idx="2491">
                  <c:v>1.4647468602842935</c:v>
                </c:pt>
                <c:pt idx="2492">
                  <c:v>2.4857449352135745</c:v>
                </c:pt>
                <c:pt idx="2493">
                  <c:v>-6.1282346413131705</c:v>
                </c:pt>
                <c:pt idx="2494">
                  <c:v>1.4663738786672269</c:v>
                </c:pt>
                <c:pt idx="2495">
                  <c:v>1.1810198290004763</c:v>
                </c:pt>
                <c:pt idx="2496">
                  <c:v>6.0312751439496992</c:v>
                </c:pt>
                <c:pt idx="2497">
                  <c:v>4.7015552314945097</c:v>
                </c:pt>
                <c:pt idx="2498">
                  <c:v>-4.405093524059609</c:v>
                </c:pt>
                <c:pt idx="2499">
                  <c:v>2.8721303684055925</c:v>
                </c:pt>
                <c:pt idx="2500">
                  <c:v>0.59385705715081372</c:v>
                </c:pt>
                <c:pt idx="2501">
                  <c:v>-3.550034407166919</c:v>
                </c:pt>
                <c:pt idx="2502">
                  <c:v>-2.560997913298479</c:v>
                </c:pt>
                <c:pt idx="2503">
                  <c:v>-7.4260937821261592</c:v>
                </c:pt>
                <c:pt idx="2504">
                  <c:v>2.6607745541458172</c:v>
                </c:pt>
                <c:pt idx="2505">
                  <c:v>0.45018493171247087</c:v>
                </c:pt>
                <c:pt idx="2506">
                  <c:v>0.31520368907222007</c:v>
                </c:pt>
                <c:pt idx="2507">
                  <c:v>0.18226872785454873</c:v>
                </c:pt>
                <c:pt idx="2508">
                  <c:v>6.0246785718155991</c:v>
                </c:pt>
                <c:pt idx="2509">
                  <c:v>-1.2444686343331455</c:v>
                </c:pt>
                <c:pt idx="2510">
                  <c:v>2.6542883314416059</c:v>
                </c:pt>
                <c:pt idx="2511">
                  <c:v>-7.1000609366754048</c:v>
                </c:pt>
                <c:pt idx="2512">
                  <c:v>7.2733198698179677</c:v>
                </c:pt>
                <c:pt idx="2513">
                  <c:v>1.4836440960856407</c:v>
                </c:pt>
                <c:pt idx="2514">
                  <c:v>-0.54804662725912578</c:v>
                </c:pt>
                <c:pt idx="2515">
                  <c:v>-0.92631625985870869</c:v>
                </c:pt>
                <c:pt idx="2516">
                  <c:v>2.8782151366427229</c:v>
                </c:pt>
                <c:pt idx="2517">
                  <c:v>0.86325263527366758</c:v>
                </c:pt>
                <c:pt idx="2518">
                  <c:v>-2.1813159700807887</c:v>
                </c:pt>
                <c:pt idx="2519">
                  <c:v>7.9743152941390889</c:v>
                </c:pt>
                <c:pt idx="2520">
                  <c:v>-9.8159830288435899</c:v>
                </c:pt>
                <c:pt idx="2521">
                  <c:v>-4.2266494149028659</c:v>
                </c:pt>
                <c:pt idx="2522">
                  <c:v>2.197657463891872</c:v>
                </c:pt>
                <c:pt idx="2523">
                  <c:v>0.96635356919891535</c:v>
                </c:pt>
                <c:pt idx="2524">
                  <c:v>2.2625158694000618</c:v>
                </c:pt>
                <c:pt idx="2525">
                  <c:v>1.5911413480916679</c:v>
                </c:pt>
                <c:pt idx="2526">
                  <c:v>1.2196341638971262</c:v>
                </c:pt>
                <c:pt idx="2527">
                  <c:v>-2.3910634056479978</c:v>
                </c:pt>
                <c:pt idx="2528">
                  <c:v>6.4351859269541904</c:v>
                </c:pt>
                <c:pt idx="2529">
                  <c:v>1.9896483310796356</c:v>
                </c:pt>
                <c:pt idx="2530">
                  <c:v>-14.636622921459413</c:v>
                </c:pt>
                <c:pt idx="2531">
                  <c:v>-0.38998294119200239</c:v>
                </c:pt>
                <c:pt idx="2532">
                  <c:v>1.2486783437808953</c:v>
                </c:pt>
                <c:pt idx="2533">
                  <c:v>-0.11455232232513879</c:v>
                </c:pt>
                <c:pt idx="2534">
                  <c:v>-0.36036572184877969</c:v>
                </c:pt>
                <c:pt idx="2535">
                  <c:v>-5.0454372672182757</c:v>
                </c:pt>
                <c:pt idx="2536">
                  <c:v>1.2999534070140442</c:v>
                </c:pt>
                <c:pt idx="2537">
                  <c:v>3.0961607602161507</c:v>
                </c:pt>
                <c:pt idx="2538">
                  <c:v>-2.9766629996189522</c:v>
                </c:pt>
                <c:pt idx="2539">
                  <c:v>-2.1988913234175413</c:v>
                </c:pt>
                <c:pt idx="2540">
                  <c:v>-0.21518110886145791</c:v>
                </c:pt>
                <c:pt idx="2541">
                  <c:v>0.60743406691958057</c:v>
                </c:pt>
                <c:pt idx="2542">
                  <c:v>-1.0924479154041506</c:v>
                </c:pt>
                <c:pt idx="2543">
                  <c:v>-0.17359228279771344</c:v>
                </c:pt>
                <c:pt idx="2544">
                  <c:v>2.6613936777927165</c:v>
                </c:pt>
                <c:pt idx="2545">
                  <c:v>2.766849875567118</c:v>
                </c:pt>
                <c:pt idx="2546">
                  <c:v>1.6303744184844646</c:v>
                </c:pt>
                <c:pt idx="2547">
                  <c:v>-5.034665615641174</c:v>
                </c:pt>
                <c:pt idx="2548">
                  <c:v>5.8555986008212955</c:v>
                </c:pt>
                <c:pt idx="2549">
                  <c:v>1.9785236568381919</c:v>
                </c:pt>
                <c:pt idx="2550">
                  <c:v>7.828956104109551</c:v>
                </c:pt>
                <c:pt idx="2551">
                  <c:v>2.6595429617627246</c:v>
                </c:pt>
                <c:pt idx="2552">
                  <c:v>-2.7697727022967911E-2</c:v>
                </c:pt>
                <c:pt idx="2553">
                  <c:v>0.88814300130187007</c:v>
                </c:pt>
                <c:pt idx="2554">
                  <c:v>-1.7678682391027252</c:v>
                </c:pt>
                <c:pt idx="2555">
                  <c:v>1.5163799712941852</c:v>
                </c:pt>
                <c:pt idx="2556">
                  <c:v>0.73370374346208678</c:v>
                </c:pt>
                <c:pt idx="2557">
                  <c:v>0.35969490504201929</c:v>
                </c:pt>
                <c:pt idx="2558">
                  <c:v>1.9168535022381974</c:v>
                </c:pt>
                <c:pt idx="2559">
                  <c:v>-4.9581856822727133</c:v>
                </c:pt>
                <c:pt idx="2560">
                  <c:v>-1.4622028308177732</c:v>
                </c:pt>
                <c:pt idx="2561">
                  <c:v>2.5379732070006611</c:v>
                </c:pt>
                <c:pt idx="2562">
                  <c:v>-0.31585974953779328</c:v>
                </c:pt>
                <c:pt idx="2563">
                  <c:v>-2.7705552641108397</c:v>
                </c:pt>
                <c:pt idx="2564">
                  <c:v>-0.23992860275899375</c:v>
                </c:pt>
                <c:pt idx="2565">
                  <c:v>-3.3645993426359126</c:v>
                </c:pt>
                <c:pt idx="2566">
                  <c:v>-7.3323689133369783</c:v>
                </c:pt>
                <c:pt idx="2567">
                  <c:v>-0.21940688901125327</c:v>
                </c:pt>
                <c:pt idx="2568">
                  <c:v>-8.124808774830953</c:v>
                </c:pt>
                <c:pt idx="2569">
                  <c:v>0.12013850299815942</c:v>
                </c:pt>
                <c:pt idx="2570">
                  <c:v>0.65335462885104789</c:v>
                </c:pt>
                <c:pt idx="2571">
                  <c:v>-0.5034334480321121</c:v>
                </c:pt>
                <c:pt idx="2572">
                  <c:v>-4.1992813518407104</c:v>
                </c:pt>
                <c:pt idx="2573">
                  <c:v>5.1021599906260349</c:v>
                </c:pt>
                <c:pt idx="2574">
                  <c:v>-4.5566800913282179</c:v>
                </c:pt>
                <c:pt idx="2575">
                  <c:v>-7.0716570692302128</c:v>
                </c:pt>
                <c:pt idx="2576">
                  <c:v>-14.709228127999012</c:v>
                </c:pt>
                <c:pt idx="2577">
                  <c:v>-0.92313554870115411</c:v>
                </c:pt>
                <c:pt idx="2578">
                  <c:v>-2.079441413625716</c:v>
                </c:pt>
                <c:pt idx="2579">
                  <c:v>-9.0678945313789683</c:v>
                </c:pt>
                <c:pt idx="2580">
                  <c:v>2.7600877143181464</c:v>
                </c:pt>
                <c:pt idx="2581">
                  <c:v>5.535995774744535</c:v>
                </c:pt>
                <c:pt idx="2582">
                  <c:v>-0.75868706172789757</c:v>
                </c:pt>
                <c:pt idx="2583">
                  <c:v>3.6677881027570152</c:v>
                </c:pt>
                <c:pt idx="2584">
                  <c:v>3.6643837067227025</c:v>
                </c:pt>
                <c:pt idx="2585">
                  <c:v>8.9383008366943955</c:v>
                </c:pt>
                <c:pt idx="2586">
                  <c:v>-0.31727652481106361</c:v>
                </c:pt>
                <c:pt idx="2587">
                  <c:v>0.80079184454345409</c:v>
                </c:pt>
                <c:pt idx="2588">
                  <c:v>-3.2217740570944784</c:v>
                </c:pt>
                <c:pt idx="2589">
                  <c:v>2.6569283170603342</c:v>
                </c:pt>
                <c:pt idx="2590">
                  <c:v>2.3005203370553602</c:v>
                </c:pt>
                <c:pt idx="2591">
                  <c:v>4.8945246806670042</c:v>
                </c:pt>
                <c:pt idx="2592">
                  <c:v>2.9726807090181779</c:v>
                </c:pt>
                <c:pt idx="2593">
                  <c:v>-0.73660845381527906</c:v>
                </c:pt>
                <c:pt idx="2594">
                  <c:v>-1.2843571332244892</c:v>
                </c:pt>
                <c:pt idx="2595">
                  <c:v>2.2754858842418457E-2</c:v>
                </c:pt>
                <c:pt idx="2596">
                  <c:v>-0.55912713697391325</c:v>
                </c:pt>
                <c:pt idx="2597">
                  <c:v>2.2906382435796502</c:v>
                </c:pt>
                <c:pt idx="2598">
                  <c:v>3.4351467033821024</c:v>
                </c:pt>
                <c:pt idx="2599">
                  <c:v>2.8330197967964637</c:v>
                </c:pt>
                <c:pt idx="2600">
                  <c:v>3.0793020270569258</c:v>
                </c:pt>
                <c:pt idx="2601">
                  <c:v>-2.7843626457921857</c:v>
                </c:pt>
                <c:pt idx="2602">
                  <c:v>-6.8627651575181972</c:v>
                </c:pt>
                <c:pt idx="2603">
                  <c:v>-1.1090343752933194</c:v>
                </c:pt>
                <c:pt idx="2604">
                  <c:v>2.6315593090005791</c:v>
                </c:pt>
                <c:pt idx="2605">
                  <c:v>3.1844305529575223</c:v>
                </c:pt>
                <c:pt idx="2606">
                  <c:v>-1.2502998938716274</c:v>
                </c:pt>
                <c:pt idx="2607">
                  <c:v>-12.407567254229477</c:v>
                </c:pt>
                <c:pt idx="2608">
                  <c:v>-5.3900549878210029</c:v>
                </c:pt>
                <c:pt idx="2609">
                  <c:v>-2.6753005348698764</c:v>
                </c:pt>
                <c:pt idx="2610">
                  <c:v>2.5765781853299643</c:v>
                </c:pt>
                <c:pt idx="2611">
                  <c:v>-1.4284763098368529</c:v>
                </c:pt>
                <c:pt idx="2612">
                  <c:v>1.0436094895178627</c:v>
                </c:pt>
                <c:pt idx="2613">
                  <c:v>0.82670905069346645</c:v>
                </c:pt>
                <c:pt idx="2614">
                  <c:v>-0.48060825006147923</c:v>
                </c:pt>
                <c:pt idx="2615">
                  <c:v>5.6687755579664838</c:v>
                </c:pt>
                <c:pt idx="2616">
                  <c:v>-1.2154715804417293</c:v>
                </c:pt>
                <c:pt idx="2617">
                  <c:v>12.349525782247653</c:v>
                </c:pt>
                <c:pt idx="2618">
                  <c:v>2.9209454307088549</c:v>
                </c:pt>
                <c:pt idx="2619">
                  <c:v>-0.4084640967825095</c:v>
                </c:pt>
                <c:pt idx="2620">
                  <c:v>1.5370307588497099</c:v>
                </c:pt>
                <c:pt idx="2621">
                  <c:v>-1.4741826936443942</c:v>
                </c:pt>
                <c:pt idx="2622">
                  <c:v>-7.04284708930345E-2</c:v>
                </c:pt>
                <c:pt idx="2623">
                  <c:v>6.8072686407886209</c:v>
                </c:pt>
                <c:pt idx="2624">
                  <c:v>-3.0227858742872513</c:v>
                </c:pt>
                <c:pt idx="2625">
                  <c:v>5.7234258102994318</c:v>
                </c:pt>
                <c:pt idx="2626">
                  <c:v>4.8462237464837017</c:v>
                </c:pt>
                <c:pt idx="2627">
                  <c:v>2.0009923761246426</c:v>
                </c:pt>
                <c:pt idx="2628">
                  <c:v>-1.242429220618277</c:v>
                </c:pt>
                <c:pt idx="2629">
                  <c:v>-5.1084171103723719</c:v>
                </c:pt>
                <c:pt idx="2630">
                  <c:v>2.0028468486422071</c:v>
                </c:pt>
                <c:pt idx="2631">
                  <c:v>2.4009066960732639</c:v>
                </c:pt>
                <c:pt idx="2632">
                  <c:v>1.3203860466154964</c:v>
                </c:pt>
                <c:pt idx="2633">
                  <c:v>2.1896810019051571</c:v>
                </c:pt>
                <c:pt idx="2634">
                  <c:v>2.7612226699525166</c:v>
                </c:pt>
                <c:pt idx="2635">
                  <c:v>0.23751382060447668</c:v>
                </c:pt>
                <c:pt idx="2636">
                  <c:v>9.2289368066602151E-2</c:v>
                </c:pt>
                <c:pt idx="2637">
                  <c:v>0.74942004702576526</c:v>
                </c:pt>
                <c:pt idx="2638">
                  <c:v>-0.97042687459709498</c:v>
                </c:pt>
                <c:pt idx="2639">
                  <c:v>4.0045532115928211</c:v>
                </c:pt>
                <c:pt idx="2640">
                  <c:v>2.7382096603639923</c:v>
                </c:pt>
                <c:pt idx="2641">
                  <c:v>1.9019144790963054</c:v>
                </c:pt>
                <c:pt idx="2642">
                  <c:v>9.7689444072191662</c:v>
                </c:pt>
                <c:pt idx="2643">
                  <c:v>2.7008800074018353</c:v>
                </c:pt>
                <c:pt idx="2644">
                  <c:v>3.6917834730894157</c:v>
                </c:pt>
                <c:pt idx="2645">
                  <c:v>0.30521130941130536</c:v>
                </c:pt>
                <c:pt idx="2646">
                  <c:v>3.7251741438290367</c:v>
                </c:pt>
                <c:pt idx="2647">
                  <c:v>1.9369675236568042</c:v>
                </c:pt>
                <c:pt idx="2648">
                  <c:v>-1.0833079204622322</c:v>
                </c:pt>
                <c:pt idx="2649">
                  <c:v>2.6621282465243041</c:v>
                </c:pt>
                <c:pt idx="2650">
                  <c:v>6.9544198436415314</c:v>
                </c:pt>
                <c:pt idx="2651">
                  <c:v>-1.7816532240889558</c:v>
                </c:pt>
                <c:pt idx="2652">
                  <c:v>6.7323287119620687</c:v>
                </c:pt>
                <c:pt idx="2653">
                  <c:v>5.2634277925454427</c:v>
                </c:pt>
                <c:pt idx="2654">
                  <c:v>1.464371598535692</c:v>
                </c:pt>
                <c:pt idx="2655">
                  <c:v>8.4142539873473652</c:v>
                </c:pt>
                <c:pt idx="2656">
                  <c:v>1.3534772217300599</c:v>
                </c:pt>
                <c:pt idx="2657">
                  <c:v>2.4129206022902423</c:v>
                </c:pt>
                <c:pt idx="2658">
                  <c:v>3.2021843625968103</c:v>
                </c:pt>
                <c:pt idx="2659">
                  <c:v>-2.8982688951604274</c:v>
                </c:pt>
                <c:pt idx="2660">
                  <c:v>5.4017371193600496</c:v>
                </c:pt>
                <c:pt idx="2661">
                  <c:v>5.5071554356040338</c:v>
                </c:pt>
                <c:pt idx="2662">
                  <c:v>2.2581070020945049</c:v>
                </c:pt>
                <c:pt idx="2663">
                  <c:v>2.4628415777415995</c:v>
                </c:pt>
                <c:pt idx="2664">
                  <c:v>2.2116959690237792</c:v>
                </c:pt>
                <c:pt idx="2665">
                  <c:v>1.2458022703048641</c:v>
                </c:pt>
                <c:pt idx="2666">
                  <c:v>8.2842699010853948</c:v>
                </c:pt>
                <c:pt idx="2667">
                  <c:v>-0.57476179044195419</c:v>
                </c:pt>
                <c:pt idx="2668">
                  <c:v>-2.4718962456735198</c:v>
                </c:pt>
                <c:pt idx="2669">
                  <c:v>2.7788768801676724</c:v>
                </c:pt>
                <c:pt idx="2670">
                  <c:v>-1.6434164549886106</c:v>
                </c:pt>
                <c:pt idx="2671">
                  <c:v>5.2585917855718662</c:v>
                </c:pt>
                <c:pt idx="2672">
                  <c:v>-2.4927237753496314</c:v>
                </c:pt>
                <c:pt idx="2673">
                  <c:v>5.8080293748845548</c:v>
                </c:pt>
                <c:pt idx="2674">
                  <c:v>3.9881353678478746</c:v>
                </c:pt>
                <c:pt idx="2675">
                  <c:v>2.5986941915384847</c:v>
                </c:pt>
                <c:pt idx="2676">
                  <c:v>0.7176261557215895</c:v>
                </c:pt>
                <c:pt idx="2677">
                  <c:v>0.70242597057975331</c:v>
                </c:pt>
                <c:pt idx="2678">
                  <c:v>1.4122605706844666</c:v>
                </c:pt>
                <c:pt idx="2679">
                  <c:v>3.9416378738586531</c:v>
                </c:pt>
                <c:pt idx="2680">
                  <c:v>2.3885342541525887</c:v>
                </c:pt>
                <c:pt idx="2681">
                  <c:v>2.7362946124464713</c:v>
                </c:pt>
                <c:pt idx="2682">
                  <c:v>1.9773733500526163</c:v>
                </c:pt>
                <c:pt idx="2683">
                  <c:v>-5.6891824875179964E-2</c:v>
                </c:pt>
                <c:pt idx="2684">
                  <c:v>2.0954920759400011</c:v>
                </c:pt>
                <c:pt idx="2685">
                  <c:v>2.7157977575589882</c:v>
                </c:pt>
                <c:pt idx="2686">
                  <c:v>-19.198062290778665</c:v>
                </c:pt>
                <c:pt idx="2687">
                  <c:v>0.21542194691490124</c:v>
                </c:pt>
                <c:pt idx="2688">
                  <c:v>1.5545639854152995</c:v>
                </c:pt>
                <c:pt idx="2689">
                  <c:v>1.3084611812104896</c:v>
                </c:pt>
                <c:pt idx="2690">
                  <c:v>1.7316160151703599</c:v>
                </c:pt>
                <c:pt idx="2691">
                  <c:v>1.9511959321591092</c:v>
                </c:pt>
                <c:pt idx="2692">
                  <c:v>1.029474044507694</c:v>
                </c:pt>
                <c:pt idx="2693">
                  <c:v>-2.9646103147036342</c:v>
                </c:pt>
                <c:pt idx="2694">
                  <c:v>-3.7870372914872092</c:v>
                </c:pt>
                <c:pt idx="2695">
                  <c:v>1.8011350471676906</c:v>
                </c:pt>
                <c:pt idx="2696">
                  <c:v>2.2104435376148217</c:v>
                </c:pt>
                <c:pt idx="2697">
                  <c:v>-0.26016467619497519</c:v>
                </c:pt>
                <c:pt idx="2698">
                  <c:v>-2.7092951465372153</c:v>
                </c:pt>
                <c:pt idx="2699">
                  <c:v>4.4945002060380261</c:v>
                </c:pt>
                <c:pt idx="2700">
                  <c:v>6.707560463903036</c:v>
                </c:pt>
                <c:pt idx="2701">
                  <c:v>2.5585846007899988</c:v>
                </c:pt>
                <c:pt idx="2702">
                  <c:v>-4.3424046822604367</c:v>
                </c:pt>
                <c:pt idx="2703">
                  <c:v>-2.7847438317400872</c:v>
                </c:pt>
                <c:pt idx="2704">
                  <c:v>17.412114398321791</c:v>
                </c:pt>
                <c:pt idx="2705">
                  <c:v>1.9977075021252091</c:v>
                </c:pt>
                <c:pt idx="2706">
                  <c:v>1.223284963212194</c:v>
                </c:pt>
                <c:pt idx="2707">
                  <c:v>-0.34243876465664869</c:v>
                </c:pt>
                <c:pt idx="2708">
                  <c:v>-7.0080754674635557</c:v>
                </c:pt>
                <c:pt idx="2709">
                  <c:v>-10.012167051483388</c:v>
                </c:pt>
                <c:pt idx="2710">
                  <c:v>2.7283063204896507</c:v>
                </c:pt>
                <c:pt idx="2711">
                  <c:v>-3.4723612331546292</c:v>
                </c:pt>
                <c:pt idx="2712">
                  <c:v>0.30261598185792593</c:v>
                </c:pt>
                <c:pt idx="2713">
                  <c:v>1.2716189687371156</c:v>
                </c:pt>
                <c:pt idx="2714">
                  <c:v>-1.4821836764312479E-2</c:v>
                </c:pt>
                <c:pt idx="2715">
                  <c:v>2.4414313828523575</c:v>
                </c:pt>
                <c:pt idx="2716">
                  <c:v>0.31003442404373516</c:v>
                </c:pt>
                <c:pt idx="2717">
                  <c:v>2.434975730903389</c:v>
                </c:pt>
                <c:pt idx="2718">
                  <c:v>3.3733820994321064</c:v>
                </c:pt>
                <c:pt idx="2719">
                  <c:v>0.18232670613086555</c:v>
                </c:pt>
                <c:pt idx="2720">
                  <c:v>-1.7232962325196439</c:v>
                </c:pt>
                <c:pt idx="2721">
                  <c:v>0.73657993053438986</c:v>
                </c:pt>
                <c:pt idx="2722">
                  <c:v>-12.546430428176379</c:v>
                </c:pt>
                <c:pt idx="2723">
                  <c:v>5.5787651447910207</c:v>
                </c:pt>
                <c:pt idx="2724">
                  <c:v>-3.1221647887173702</c:v>
                </c:pt>
                <c:pt idx="2725">
                  <c:v>-6.3107429201843388</c:v>
                </c:pt>
                <c:pt idx="2726">
                  <c:v>-3.311085173865834</c:v>
                </c:pt>
                <c:pt idx="2727">
                  <c:v>1.6668680484349352</c:v>
                </c:pt>
                <c:pt idx="2728">
                  <c:v>-3.5318461006088597</c:v>
                </c:pt>
                <c:pt idx="2729">
                  <c:v>-2.732653775710105</c:v>
                </c:pt>
                <c:pt idx="2730">
                  <c:v>2.2375208525834864</c:v>
                </c:pt>
                <c:pt idx="2731">
                  <c:v>-2.8507349278001328</c:v>
                </c:pt>
                <c:pt idx="2732">
                  <c:v>6.3176753230553828</c:v>
                </c:pt>
                <c:pt idx="2733">
                  <c:v>0.15056345982092978</c:v>
                </c:pt>
                <c:pt idx="2734">
                  <c:v>0.70709991095364444</c:v>
                </c:pt>
                <c:pt idx="2735">
                  <c:v>1.989975847204235</c:v>
                </c:pt>
                <c:pt idx="2736">
                  <c:v>-3.2561218244516681</c:v>
                </c:pt>
                <c:pt idx="2737">
                  <c:v>-5.6220682639651045</c:v>
                </c:pt>
                <c:pt idx="2738">
                  <c:v>0.59788954519960669</c:v>
                </c:pt>
                <c:pt idx="2739">
                  <c:v>-5.9888573424586156</c:v>
                </c:pt>
                <c:pt idx="2740">
                  <c:v>-1.1427033495700698</c:v>
                </c:pt>
                <c:pt idx="2741">
                  <c:v>-4.0960087536144982</c:v>
                </c:pt>
                <c:pt idx="2742">
                  <c:v>2.3341341342635218</c:v>
                </c:pt>
                <c:pt idx="2743">
                  <c:v>-1.7243402001497401</c:v>
                </c:pt>
                <c:pt idx="2744">
                  <c:v>6.5843473707914058</c:v>
                </c:pt>
                <c:pt idx="2745">
                  <c:v>-0.24867210886985447</c:v>
                </c:pt>
                <c:pt idx="2746">
                  <c:v>0.66373290425499931</c:v>
                </c:pt>
                <c:pt idx="2747">
                  <c:v>-0.41460827718854887</c:v>
                </c:pt>
                <c:pt idx="2748">
                  <c:v>-0.24829698281439505</c:v>
                </c:pt>
                <c:pt idx="2749">
                  <c:v>0.40449293861695423</c:v>
                </c:pt>
                <c:pt idx="2750">
                  <c:v>-1.8031376065882228</c:v>
                </c:pt>
                <c:pt idx="2751">
                  <c:v>2.0484718629684977</c:v>
                </c:pt>
                <c:pt idx="2752">
                  <c:v>-1.8011370865026777</c:v>
                </c:pt>
                <c:pt idx="2753">
                  <c:v>2.0036096141763409</c:v>
                </c:pt>
                <c:pt idx="2754">
                  <c:v>-5.5986439351806752</c:v>
                </c:pt>
                <c:pt idx="2755">
                  <c:v>-5.5121837088613574</c:v>
                </c:pt>
                <c:pt idx="2756">
                  <c:v>11.819644140011135</c:v>
                </c:pt>
                <c:pt idx="2757">
                  <c:v>12.033699583572243</c:v>
                </c:pt>
                <c:pt idx="2758">
                  <c:v>11.682065748498431</c:v>
                </c:pt>
                <c:pt idx="2759">
                  <c:v>4.3534315702861477</c:v>
                </c:pt>
                <c:pt idx="2760">
                  <c:v>3.607222282235341</c:v>
                </c:pt>
                <c:pt idx="2761">
                  <c:v>8.3864934596514757</c:v>
                </c:pt>
                <c:pt idx="2762">
                  <c:v>1.8156878198235802</c:v>
                </c:pt>
                <c:pt idx="2763">
                  <c:v>7.8358858350897265</c:v>
                </c:pt>
                <c:pt idx="2764">
                  <c:v>3.0199280173346068</c:v>
                </c:pt>
                <c:pt idx="2765">
                  <c:v>2.3895529584294479</c:v>
                </c:pt>
                <c:pt idx="2766">
                  <c:v>-10.416985032980278</c:v>
                </c:pt>
                <c:pt idx="2767">
                  <c:v>-8.7578801063127685</c:v>
                </c:pt>
                <c:pt idx="2768">
                  <c:v>-6.6579648972798822</c:v>
                </c:pt>
                <c:pt idx="2769">
                  <c:v>0.7471532664725089</c:v>
                </c:pt>
                <c:pt idx="2770">
                  <c:v>17.030392835978489</c:v>
                </c:pt>
                <c:pt idx="2771">
                  <c:v>-0.58526289244505847</c:v>
                </c:pt>
                <c:pt idx="2772">
                  <c:v>-0.57899546023908499</c:v>
                </c:pt>
                <c:pt idx="2773">
                  <c:v>0.7395341304299734</c:v>
                </c:pt>
                <c:pt idx="2774">
                  <c:v>3.6878889351380622</c:v>
                </c:pt>
                <c:pt idx="2775">
                  <c:v>1.0584294530907812</c:v>
                </c:pt>
                <c:pt idx="2776">
                  <c:v>-3.4125672875001811</c:v>
                </c:pt>
                <c:pt idx="2777">
                  <c:v>-8.7764719547971737</c:v>
                </c:pt>
                <c:pt idx="2778">
                  <c:v>-7.0271705773237159E-2</c:v>
                </c:pt>
                <c:pt idx="2779">
                  <c:v>2.2425760081411283</c:v>
                </c:pt>
                <c:pt idx="2780">
                  <c:v>2.3316529091754887</c:v>
                </c:pt>
                <c:pt idx="2781">
                  <c:v>-1.1474137571952809</c:v>
                </c:pt>
                <c:pt idx="2782">
                  <c:v>-7.574236764149191</c:v>
                </c:pt>
                <c:pt idx="2783">
                  <c:v>-5.5608775740035696</c:v>
                </c:pt>
                <c:pt idx="2784">
                  <c:v>-3.0702722488876901</c:v>
                </c:pt>
                <c:pt idx="2785">
                  <c:v>-1.5354388696205774</c:v>
                </c:pt>
                <c:pt idx="2786">
                  <c:v>2.9464774267640195</c:v>
                </c:pt>
                <c:pt idx="2787">
                  <c:v>3.9033956506099798</c:v>
                </c:pt>
                <c:pt idx="2788">
                  <c:v>2.3854383995905977</c:v>
                </c:pt>
                <c:pt idx="2789">
                  <c:v>3.8807462913628399</c:v>
                </c:pt>
                <c:pt idx="2790">
                  <c:v>20.733964159797594</c:v>
                </c:pt>
                <c:pt idx="2791">
                  <c:v>3.5720876992322985</c:v>
                </c:pt>
                <c:pt idx="2792">
                  <c:v>-6.7555312175029911</c:v>
                </c:pt>
                <c:pt idx="2793">
                  <c:v>2.9897392560927187</c:v>
                </c:pt>
                <c:pt idx="2794">
                  <c:v>2.044111991358605</c:v>
                </c:pt>
                <c:pt idx="2795">
                  <c:v>-17.246181896234305</c:v>
                </c:pt>
                <c:pt idx="2796">
                  <c:v>10.851450655189183</c:v>
                </c:pt>
                <c:pt idx="2797">
                  <c:v>6.7296953724631265</c:v>
                </c:pt>
                <c:pt idx="2798">
                  <c:v>8.7628927196651034</c:v>
                </c:pt>
                <c:pt idx="2799">
                  <c:v>2.6072119904139726</c:v>
                </c:pt>
                <c:pt idx="2800">
                  <c:v>13.94553314145729</c:v>
                </c:pt>
                <c:pt idx="2801">
                  <c:v>6.4625875784957714</c:v>
                </c:pt>
                <c:pt idx="2802">
                  <c:v>-2.1004181359713954</c:v>
                </c:pt>
                <c:pt idx="2803">
                  <c:v>-35.72937885453922</c:v>
                </c:pt>
                <c:pt idx="2804">
                  <c:v>-10.479535113558015</c:v>
                </c:pt>
                <c:pt idx="2805">
                  <c:v>-7.9659717070496185</c:v>
                </c:pt>
                <c:pt idx="2806">
                  <c:v>4.2703315487564311</c:v>
                </c:pt>
                <c:pt idx="2807">
                  <c:v>-2.9656195346357919</c:v>
                </c:pt>
                <c:pt idx="2808">
                  <c:v>-7.1504130680992262E-2</c:v>
                </c:pt>
                <c:pt idx="2809">
                  <c:v>2.6163601160289858</c:v>
                </c:pt>
                <c:pt idx="2810">
                  <c:v>1.0335691275524681</c:v>
                </c:pt>
                <c:pt idx="2811">
                  <c:v>-1.7882621515422983</c:v>
                </c:pt>
                <c:pt idx="2812">
                  <c:v>4.5044405097242475</c:v>
                </c:pt>
                <c:pt idx="2813">
                  <c:v>6.7774341963877589</c:v>
                </c:pt>
                <c:pt idx="2814">
                  <c:v>2.8051297281678558</c:v>
                </c:pt>
                <c:pt idx="2815">
                  <c:v>0.29805275182449975</c:v>
                </c:pt>
                <c:pt idx="2816">
                  <c:v>-1.2737027048216021</c:v>
                </c:pt>
                <c:pt idx="2817">
                  <c:v>2.2514487616006988</c:v>
                </c:pt>
                <c:pt idx="2818">
                  <c:v>-1.3100616078803995</c:v>
                </c:pt>
                <c:pt idx="2819">
                  <c:v>-3.2604460993481865</c:v>
                </c:pt>
                <c:pt idx="2820">
                  <c:v>0.73285802155298541</c:v>
                </c:pt>
                <c:pt idx="2821">
                  <c:v>2.7816786931256843</c:v>
                </c:pt>
                <c:pt idx="2822">
                  <c:v>7.673165226876165</c:v>
                </c:pt>
                <c:pt idx="2823">
                  <c:v>-8.3456511402328459</c:v>
                </c:pt>
                <c:pt idx="2824">
                  <c:v>-1.2752878611929788</c:v>
                </c:pt>
                <c:pt idx="2825">
                  <c:v>2.4153125728768572</c:v>
                </c:pt>
                <c:pt idx="2826">
                  <c:v>3.5912943808999529</c:v>
                </c:pt>
                <c:pt idx="2827">
                  <c:v>-2.8176292506402945</c:v>
                </c:pt>
                <c:pt idx="2828">
                  <c:v>-5.1532903414175593</c:v>
                </c:pt>
                <c:pt idx="2829">
                  <c:v>4.8338680661421023</c:v>
                </c:pt>
                <c:pt idx="2830">
                  <c:v>0.6058059901528452</c:v>
                </c:pt>
                <c:pt idx="2831">
                  <c:v>4.315597725492097</c:v>
                </c:pt>
                <c:pt idx="2832">
                  <c:v>4.3887339885450132</c:v>
                </c:pt>
                <c:pt idx="2833">
                  <c:v>-0.91322999917895231</c:v>
                </c:pt>
                <c:pt idx="2834">
                  <c:v>4.5396076310138511</c:v>
                </c:pt>
                <c:pt idx="2835">
                  <c:v>-1.4610493263847673</c:v>
                </c:pt>
                <c:pt idx="2836">
                  <c:v>1.2195712708753632</c:v>
                </c:pt>
                <c:pt idx="2837">
                  <c:v>2.2136946344838151</c:v>
                </c:pt>
                <c:pt idx="2838">
                  <c:v>6.0929417895370648</c:v>
                </c:pt>
                <c:pt idx="2839">
                  <c:v>-0.33158099990060919</c:v>
                </c:pt>
                <c:pt idx="2840">
                  <c:v>0.84795167573184926</c:v>
                </c:pt>
                <c:pt idx="2841">
                  <c:v>4.8567850658620415</c:v>
                </c:pt>
                <c:pt idx="2842">
                  <c:v>6.0361656858207908</c:v>
                </c:pt>
                <c:pt idx="2843">
                  <c:v>-7.607435637039373</c:v>
                </c:pt>
                <c:pt idx="2844">
                  <c:v>1.0626227457127015</c:v>
                </c:pt>
                <c:pt idx="2845">
                  <c:v>6.9024008692060477</c:v>
                </c:pt>
                <c:pt idx="2846">
                  <c:v>-6.04505542550028</c:v>
                </c:pt>
                <c:pt idx="2847">
                  <c:v>-3.1806426498008875</c:v>
                </c:pt>
                <c:pt idx="2848">
                  <c:v>2.1596496201270128</c:v>
                </c:pt>
                <c:pt idx="2849">
                  <c:v>-4.3446503655335249</c:v>
                </c:pt>
                <c:pt idx="2850">
                  <c:v>-2.1723960334841053</c:v>
                </c:pt>
                <c:pt idx="2851">
                  <c:v>-2.1840939877524193</c:v>
                </c:pt>
                <c:pt idx="2852">
                  <c:v>2.314355889015701</c:v>
                </c:pt>
                <c:pt idx="2853">
                  <c:v>-10.575159894112062</c:v>
                </c:pt>
                <c:pt idx="2854">
                  <c:v>-0.10700303672913947</c:v>
                </c:pt>
                <c:pt idx="2855">
                  <c:v>3.7230050954267995</c:v>
                </c:pt>
                <c:pt idx="2856">
                  <c:v>-1.3136998247363039</c:v>
                </c:pt>
                <c:pt idx="2857">
                  <c:v>-2.6393274931921695</c:v>
                </c:pt>
                <c:pt idx="2858">
                  <c:v>9.151624456473904</c:v>
                </c:pt>
                <c:pt idx="2859">
                  <c:v>-4.5840421645955587</c:v>
                </c:pt>
                <c:pt idx="2860">
                  <c:v>-13.431581147808089</c:v>
                </c:pt>
                <c:pt idx="2861">
                  <c:v>-2.6828278244078376</c:v>
                </c:pt>
                <c:pt idx="2862">
                  <c:v>-0.53236954429972627</c:v>
                </c:pt>
                <c:pt idx="2863">
                  <c:v>3.3254138735530745</c:v>
                </c:pt>
                <c:pt idx="2864">
                  <c:v>-2.718928420944863</c:v>
                </c:pt>
                <c:pt idx="2865">
                  <c:v>-0.88032936131926931</c:v>
                </c:pt>
                <c:pt idx="2866">
                  <c:v>0.19167807114757807</c:v>
                </c:pt>
                <c:pt idx="2867">
                  <c:v>-3.7779673888387748</c:v>
                </c:pt>
                <c:pt idx="2868">
                  <c:v>7.8055715894543738</c:v>
                </c:pt>
                <c:pt idx="2869">
                  <c:v>1.248220204356727</c:v>
                </c:pt>
                <c:pt idx="2870">
                  <c:v>-4.9986122467947069</c:v>
                </c:pt>
                <c:pt idx="2871">
                  <c:v>2.8444414911517839</c:v>
                </c:pt>
                <c:pt idx="2872">
                  <c:v>0.28045188614248673</c:v>
                </c:pt>
                <c:pt idx="2873">
                  <c:v>0.74627102636132747</c:v>
                </c:pt>
                <c:pt idx="2874">
                  <c:v>-0.30787864196912551</c:v>
                </c:pt>
                <c:pt idx="2875">
                  <c:v>-1.9357576984525195</c:v>
                </c:pt>
                <c:pt idx="2876">
                  <c:v>-1.2737424525549557</c:v>
                </c:pt>
                <c:pt idx="2877">
                  <c:v>2.8323816541317228</c:v>
                </c:pt>
                <c:pt idx="2878">
                  <c:v>5.1959005736591735E-2</c:v>
                </c:pt>
                <c:pt idx="2879">
                  <c:v>1.567440653160304</c:v>
                </c:pt>
                <c:pt idx="2880">
                  <c:v>5.0694920697551851</c:v>
                </c:pt>
                <c:pt idx="2881">
                  <c:v>-1.9486172669700608</c:v>
                </c:pt>
                <c:pt idx="2882">
                  <c:v>-2.4083562405870111</c:v>
                </c:pt>
                <c:pt idx="2883">
                  <c:v>-1.0051931586983898</c:v>
                </c:pt>
                <c:pt idx="2884">
                  <c:v>0.30600158026270208</c:v>
                </c:pt>
                <c:pt idx="2885">
                  <c:v>-1.6187604805382421</c:v>
                </c:pt>
                <c:pt idx="2886">
                  <c:v>2.9010898737512179</c:v>
                </c:pt>
                <c:pt idx="2887">
                  <c:v>-4.7846921232320483E-2</c:v>
                </c:pt>
                <c:pt idx="2888">
                  <c:v>0.70330045660004714</c:v>
                </c:pt>
                <c:pt idx="2889">
                  <c:v>4.028210194490967</c:v>
                </c:pt>
                <c:pt idx="2890">
                  <c:v>-14.409610336405109</c:v>
                </c:pt>
                <c:pt idx="2891">
                  <c:v>-1.528348486430076</c:v>
                </c:pt>
                <c:pt idx="2892">
                  <c:v>-2.8246124737354563</c:v>
                </c:pt>
                <c:pt idx="2893">
                  <c:v>4.4521339016399679</c:v>
                </c:pt>
                <c:pt idx="2894">
                  <c:v>-16.077695799381146</c:v>
                </c:pt>
                <c:pt idx="2895">
                  <c:v>-2.6352584836905208</c:v>
                </c:pt>
                <c:pt idx="2896">
                  <c:v>2.7143527698259504</c:v>
                </c:pt>
                <c:pt idx="2897">
                  <c:v>7.5337907629866407</c:v>
                </c:pt>
                <c:pt idx="2898">
                  <c:v>2.1495297639934563</c:v>
                </c:pt>
                <c:pt idx="2899">
                  <c:v>-0.68034295405657019</c:v>
                </c:pt>
                <c:pt idx="2900">
                  <c:v>1.5462885863791911</c:v>
                </c:pt>
                <c:pt idx="2901">
                  <c:v>4.3011026940140908</c:v>
                </c:pt>
                <c:pt idx="2902">
                  <c:v>3.8741443188686588</c:v>
                </c:pt>
                <c:pt idx="2903">
                  <c:v>-0.46693654305749988</c:v>
                </c:pt>
                <c:pt idx="2904">
                  <c:v>0.66750667789649754</c:v>
                </c:pt>
                <c:pt idx="2905">
                  <c:v>0.73230662601933716</c:v>
                </c:pt>
                <c:pt idx="2906">
                  <c:v>-5.1624506054650681</c:v>
                </c:pt>
                <c:pt idx="2907">
                  <c:v>-8.5086457705864831</c:v>
                </c:pt>
                <c:pt idx="2908">
                  <c:v>5.6775182150332739</c:v>
                </c:pt>
                <c:pt idx="2909">
                  <c:v>-2.6704584375191871</c:v>
                </c:pt>
                <c:pt idx="2910">
                  <c:v>-5.0023493013839726</c:v>
                </c:pt>
                <c:pt idx="2911">
                  <c:v>0.51311447016657041</c:v>
                </c:pt>
                <c:pt idx="2912">
                  <c:v>1.2543075659632166</c:v>
                </c:pt>
                <c:pt idx="2913">
                  <c:v>-5.5056031629904538</c:v>
                </c:pt>
                <c:pt idx="2914">
                  <c:v>8.7982749113734684</c:v>
                </c:pt>
                <c:pt idx="2915">
                  <c:v>2.4136015741886183</c:v>
                </c:pt>
                <c:pt idx="2916">
                  <c:v>-3.2678948360857305</c:v>
                </c:pt>
                <c:pt idx="2917">
                  <c:v>-3.7049607927478547</c:v>
                </c:pt>
                <c:pt idx="2918">
                  <c:v>3.5676344400522595</c:v>
                </c:pt>
                <c:pt idx="2919">
                  <c:v>2.3285241626068256</c:v>
                </c:pt>
                <c:pt idx="2920">
                  <c:v>6.9333641960296433</c:v>
                </c:pt>
                <c:pt idx="2921">
                  <c:v>-0.75633056047227853</c:v>
                </c:pt>
                <c:pt idx="2922">
                  <c:v>-0.5486126246232601</c:v>
                </c:pt>
                <c:pt idx="2923">
                  <c:v>7.5613443276922538</c:v>
                </c:pt>
                <c:pt idx="2924">
                  <c:v>-11.692794398330832</c:v>
                </c:pt>
                <c:pt idx="2925">
                  <c:v>2.500151171935542</c:v>
                </c:pt>
                <c:pt idx="2926">
                  <c:v>3.0968827472979541</c:v>
                </c:pt>
                <c:pt idx="2927">
                  <c:v>-2.8773117988002639</c:v>
                </c:pt>
                <c:pt idx="2928">
                  <c:v>-12.000217346428649</c:v>
                </c:pt>
                <c:pt idx="2929">
                  <c:v>2.8290682194758148</c:v>
                </c:pt>
                <c:pt idx="2930">
                  <c:v>1.7580646683605039</c:v>
                </c:pt>
                <c:pt idx="2931">
                  <c:v>0.53653457944764682</c:v>
                </c:pt>
                <c:pt idx="2932">
                  <c:v>3.0558969679181445</c:v>
                </c:pt>
                <c:pt idx="2933">
                  <c:v>-1.0850890838953973</c:v>
                </c:pt>
                <c:pt idx="2934">
                  <c:v>2.8611379964721522</c:v>
                </c:pt>
                <c:pt idx="2935">
                  <c:v>2.8115176523071312</c:v>
                </c:pt>
                <c:pt idx="2936">
                  <c:v>9.6833319728276592</c:v>
                </c:pt>
                <c:pt idx="2937">
                  <c:v>2.3442099138466972</c:v>
                </c:pt>
                <c:pt idx="2938">
                  <c:v>2.8249990937588763</c:v>
                </c:pt>
                <c:pt idx="2939">
                  <c:v>1.3510520004929845</c:v>
                </c:pt>
                <c:pt idx="2940">
                  <c:v>3.4295566598577238</c:v>
                </c:pt>
                <c:pt idx="2941">
                  <c:v>-3.3187611520910423</c:v>
                </c:pt>
                <c:pt idx="2942">
                  <c:v>5.4457512616121022</c:v>
                </c:pt>
                <c:pt idx="2943">
                  <c:v>2.3185961668733199</c:v>
                </c:pt>
                <c:pt idx="2944">
                  <c:v>-0.75032427968916693</c:v>
                </c:pt>
                <c:pt idx="2945">
                  <c:v>0.55072944332825102</c:v>
                </c:pt>
                <c:pt idx="2946">
                  <c:v>-2.771598873747422</c:v>
                </c:pt>
                <c:pt idx="2947">
                  <c:v>-0.60862763377569706</c:v>
                </c:pt>
                <c:pt idx="2948">
                  <c:v>2.5548281458607534</c:v>
                </c:pt>
                <c:pt idx="2949">
                  <c:v>-1.5895177014233042</c:v>
                </c:pt>
                <c:pt idx="2950">
                  <c:v>8.1315996455918622</c:v>
                </c:pt>
                <c:pt idx="2951">
                  <c:v>-4.3476274682911509</c:v>
                </c:pt>
                <c:pt idx="2952">
                  <c:v>2.945639145144554</c:v>
                </c:pt>
                <c:pt idx="2953">
                  <c:v>-2.9960898516496997</c:v>
                </c:pt>
                <c:pt idx="2954">
                  <c:v>5.1228765334338675</c:v>
                </c:pt>
                <c:pt idx="2955">
                  <c:v>-2.0563136983616488</c:v>
                </c:pt>
                <c:pt idx="2956">
                  <c:v>1.1112527025644425</c:v>
                </c:pt>
                <c:pt idx="2957">
                  <c:v>0.80859461225634277</c:v>
                </c:pt>
                <c:pt idx="2958">
                  <c:v>4.5874925221604457</c:v>
                </c:pt>
                <c:pt idx="2959">
                  <c:v>3.138260787265196</c:v>
                </c:pt>
                <c:pt idx="2960">
                  <c:v>2.7583953508772225</c:v>
                </c:pt>
                <c:pt idx="2961">
                  <c:v>2.9773984011545878</c:v>
                </c:pt>
                <c:pt idx="2962">
                  <c:v>-0.21608966736945945</c:v>
                </c:pt>
                <c:pt idx="2963">
                  <c:v>-0.21608818259977625</c:v>
                </c:pt>
                <c:pt idx="2964">
                  <c:v>1.0253095898123235</c:v>
                </c:pt>
                <c:pt idx="2965">
                  <c:v>-8.4611451057131717</c:v>
                </c:pt>
                <c:pt idx="2966">
                  <c:v>7.6243728669015525</c:v>
                </c:pt>
                <c:pt idx="2967">
                  <c:v>2.7716258552202078</c:v>
                </c:pt>
                <c:pt idx="2968">
                  <c:v>0.62303770048102081</c:v>
                </c:pt>
                <c:pt idx="2969">
                  <c:v>11.587148764991611</c:v>
                </c:pt>
                <c:pt idx="2970">
                  <c:v>1.9836024898944515</c:v>
                </c:pt>
                <c:pt idx="2971">
                  <c:v>1.9617568705978385</c:v>
                </c:pt>
                <c:pt idx="2972">
                  <c:v>0.20656643628781524</c:v>
                </c:pt>
                <c:pt idx="2973">
                  <c:v>9.137485691676531</c:v>
                </c:pt>
                <c:pt idx="2974">
                  <c:v>6.8460809498497781</c:v>
                </c:pt>
                <c:pt idx="2975">
                  <c:v>-1.5381224579031141</c:v>
                </c:pt>
                <c:pt idx="2976">
                  <c:v>1.8006404484774237</c:v>
                </c:pt>
                <c:pt idx="2977">
                  <c:v>-0.31672586925766666</c:v>
                </c:pt>
                <c:pt idx="2978">
                  <c:v>1.2151119202172822</c:v>
                </c:pt>
                <c:pt idx="2979">
                  <c:v>1.8959720692407274</c:v>
                </c:pt>
                <c:pt idx="2980">
                  <c:v>11.560496410783728</c:v>
                </c:pt>
                <c:pt idx="2981">
                  <c:v>4.0061465244562839</c:v>
                </c:pt>
                <c:pt idx="2982">
                  <c:v>-3.2863669713963333</c:v>
                </c:pt>
                <c:pt idx="2983">
                  <c:v>-1.0301071689171124</c:v>
                </c:pt>
                <c:pt idx="2984">
                  <c:v>-1.1778712609988844</c:v>
                </c:pt>
                <c:pt idx="2985">
                  <c:v>1.0134460535355174</c:v>
                </c:pt>
                <c:pt idx="2986">
                  <c:v>1.9043814299764534</c:v>
                </c:pt>
                <c:pt idx="2987">
                  <c:v>-1.668790933384571</c:v>
                </c:pt>
                <c:pt idx="2988">
                  <c:v>-8.6627931892544439</c:v>
                </c:pt>
                <c:pt idx="2989">
                  <c:v>2.8426214942770685</c:v>
                </c:pt>
                <c:pt idx="2990">
                  <c:v>8.1723308324783375</c:v>
                </c:pt>
                <c:pt idx="2991">
                  <c:v>-1.3679529124880503</c:v>
                </c:pt>
                <c:pt idx="2992">
                  <c:v>2.6532353765648082</c:v>
                </c:pt>
                <c:pt idx="2993">
                  <c:v>-2.6278577069005706</c:v>
                </c:pt>
                <c:pt idx="2994">
                  <c:v>1.3566355259057019</c:v>
                </c:pt>
                <c:pt idx="2995">
                  <c:v>2.8710264107048431</c:v>
                </c:pt>
                <c:pt idx="2996">
                  <c:v>1.3472589925898291</c:v>
                </c:pt>
                <c:pt idx="2997">
                  <c:v>2.8381634487753189</c:v>
                </c:pt>
                <c:pt idx="2998">
                  <c:v>1.802914785983063</c:v>
                </c:pt>
                <c:pt idx="2999">
                  <c:v>2.2407725279820596</c:v>
                </c:pt>
                <c:pt idx="3000">
                  <c:v>4.2341454416079074</c:v>
                </c:pt>
                <c:pt idx="3001">
                  <c:v>5.5860733528810869</c:v>
                </c:pt>
                <c:pt idx="3002">
                  <c:v>0.83045997486834722</c:v>
                </c:pt>
                <c:pt idx="3003">
                  <c:v>-2.7764107279041212</c:v>
                </c:pt>
                <c:pt idx="3004">
                  <c:v>-0.32076592486532718</c:v>
                </c:pt>
                <c:pt idx="3005">
                  <c:v>-5.3124614451583341</c:v>
                </c:pt>
                <c:pt idx="3006">
                  <c:v>3.5856307528383411</c:v>
                </c:pt>
                <c:pt idx="3007">
                  <c:v>3.0029306242299327</c:v>
                </c:pt>
                <c:pt idx="3008">
                  <c:v>-3.1230553207830383</c:v>
                </c:pt>
                <c:pt idx="3009">
                  <c:v>0.60062782284003902</c:v>
                </c:pt>
                <c:pt idx="3010">
                  <c:v>3.9707517662378251</c:v>
                </c:pt>
                <c:pt idx="3011">
                  <c:v>2.6571955566297447</c:v>
                </c:pt>
                <c:pt idx="3012">
                  <c:v>-6.7304481196089228E-2</c:v>
                </c:pt>
                <c:pt idx="3013">
                  <c:v>0.1272605965544642</c:v>
                </c:pt>
                <c:pt idx="3014">
                  <c:v>4.3850931777681978</c:v>
                </c:pt>
                <c:pt idx="3015">
                  <c:v>-0.85675228653836655</c:v>
                </c:pt>
                <c:pt idx="3016">
                  <c:v>0.34815266011794677</c:v>
                </c:pt>
                <c:pt idx="3017">
                  <c:v>5.95403422919901</c:v>
                </c:pt>
                <c:pt idx="3018">
                  <c:v>-1.0906163574017711</c:v>
                </c:pt>
                <c:pt idx="3019">
                  <c:v>2.1504218586263164</c:v>
                </c:pt>
                <c:pt idx="3020">
                  <c:v>0.85557272289359787</c:v>
                </c:pt>
                <c:pt idx="3021">
                  <c:v>-4.1505797164377469</c:v>
                </c:pt>
                <c:pt idx="3022">
                  <c:v>3.6352821839015235</c:v>
                </c:pt>
                <c:pt idx="3023">
                  <c:v>0.63528163722574504</c:v>
                </c:pt>
                <c:pt idx="3024">
                  <c:v>1.6352799633777835</c:v>
                </c:pt>
                <c:pt idx="3025">
                  <c:v>11.285500891021755</c:v>
                </c:pt>
                <c:pt idx="3026">
                  <c:v>-4.8234040189695264</c:v>
                </c:pt>
                <c:pt idx="3027">
                  <c:v>-1.574646893549243</c:v>
                </c:pt>
                <c:pt idx="3028">
                  <c:v>-6.1659246260139327</c:v>
                </c:pt>
                <c:pt idx="3029">
                  <c:v>4.0742334375467237</c:v>
                </c:pt>
                <c:pt idx="3030">
                  <c:v>3.1629915769805592</c:v>
                </c:pt>
                <c:pt idx="3031">
                  <c:v>-5.3071781702107899</c:v>
                </c:pt>
                <c:pt idx="3032">
                  <c:v>2.9595438183226719</c:v>
                </c:pt>
                <c:pt idx="3033">
                  <c:v>-0.31116646244328194</c:v>
                </c:pt>
                <c:pt idx="3034">
                  <c:v>-1.4912354784805615</c:v>
                </c:pt>
                <c:pt idx="3035">
                  <c:v>0.93275798618903139</c:v>
                </c:pt>
                <c:pt idx="3036">
                  <c:v>2.5633677386860967</c:v>
                </c:pt>
                <c:pt idx="3037">
                  <c:v>-3.1028813847414938</c:v>
                </c:pt>
                <c:pt idx="3038">
                  <c:v>-3.4161399585993166</c:v>
                </c:pt>
                <c:pt idx="3039">
                  <c:v>3.748474735388541</c:v>
                </c:pt>
                <c:pt idx="3040">
                  <c:v>3.8852500659208431</c:v>
                </c:pt>
                <c:pt idx="3041">
                  <c:v>-0.68710718969276741</c:v>
                </c:pt>
                <c:pt idx="3042">
                  <c:v>3.9086106181257918</c:v>
                </c:pt>
                <c:pt idx="3043">
                  <c:v>-9.5316842799712731</c:v>
                </c:pt>
                <c:pt idx="3044">
                  <c:v>1.3718398727047685</c:v>
                </c:pt>
                <c:pt idx="3045">
                  <c:v>-2.7756712805711032</c:v>
                </c:pt>
                <c:pt idx="3046">
                  <c:v>-10.121530617893001</c:v>
                </c:pt>
                <c:pt idx="3047">
                  <c:v>-4.0121683825256582</c:v>
                </c:pt>
                <c:pt idx="3048">
                  <c:v>-5.2837987451803343</c:v>
                </c:pt>
                <c:pt idx="3049">
                  <c:v>1.6658531747421819</c:v>
                </c:pt>
                <c:pt idx="3050">
                  <c:v>2.827320709685722</c:v>
                </c:pt>
                <c:pt idx="3051">
                  <c:v>2.9159773988585016</c:v>
                </c:pt>
                <c:pt idx="3052">
                  <c:v>4.5746971920978865</c:v>
                </c:pt>
                <c:pt idx="3053">
                  <c:v>8.1527226794090666</c:v>
                </c:pt>
                <c:pt idx="3054">
                  <c:v>11.322047809547442</c:v>
                </c:pt>
                <c:pt idx="3055">
                  <c:v>-5.596151378561828</c:v>
                </c:pt>
                <c:pt idx="3056">
                  <c:v>0.18560727012841483</c:v>
                </c:pt>
                <c:pt idx="3057">
                  <c:v>4.4958102253403922</c:v>
                </c:pt>
                <c:pt idx="3058">
                  <c:v>1.6059848963009813</c:v>
                </c:pt>
                <c:pt idx="3059">
                  <c:v>-0.68666128390977121</c:v>
                </c:pt>
                <c:pt idx="3060">
                  <c:v>-0.57748959826703583</c:v>
                </c:pt>
                <c:pt idx="3061">
                  <c:v>1.9677764859322338</c:v>
                </c:pt>
                <c:pt idx="3062">
                  <c:v>3.0156363312952408</c:v>
                </c:pt>
                <c:pt idx="3063">
                  <c:v>-7.4099063056051335</c:v>
                </c:pt>
                <c:pt idx="3064">
                  <c:v>-4.6732960329732123</c:v>
                </c:pt>
                <c:pt idx="3065">
                  <c:v>-14.672231118307351</c:v>
                </c:pt>
                <c:pt idx="3066">
                  <c:v>4.0526312672761406</c:v>
                </c:pt>
                <c:pt idx="3067">
                  <c:v>7.6109476523287896</c:v>
                </c:pt>
                <c:pt idx="3068">
                  <c:v>2.5976063444123838</c:v>
                </c:pt>
                <c:pt idx="3069">
                  <c:v>8.6698281172871106</c:v>
                </c:pt>
                <c:pt idx="3070">
                  <c:v>1.2853181679567598</c:v>
                </c:pt>
                <c:pt idx="3071">
                  <c:v>-1.3844317297184716E-4</c:v>
                </c:pt>
                <c:pt idx="3072">
                  <c:v>9.5603547959456137E-2</c:v>
                </c:pt>
                <c:pt idx="3073">
                  <c:v>-2.0163557911838552</c:v>
                </c:pt>
                <c:pt idx="3074">
                  <c:v>-6.2672328314102259</c:v>
                </c:pt>
                <c:pt idx="3075">
                  <c:v>-22.458233513386773</c:v>
                </c:pt>
                <c:pt idx="3076">
                  <c:v>-0.92909228906677299</c:v>
                </c:pt>
                <c:pt idx="3077">
                  <c:v>1.9115761381161747</c:v>
                </c:pt>
                <c:pt idx="3078">
                  <c:v>-2.3126714125706798</c:v>
                </c:pt>
                <c:pt idx="3079">
                  <c:v>2.6577850113676362</c:v>
                </c:pt>
                <c:pt idx="3080">
                  <c:v>2.0938291922379193</c:v>
                </c:pt>
                <c:pt idx="3081">
                  <c:v>-3.6553742127134967</c:v>
                </c:pt>
                <c:pt idx="3082">
                  <c:v>1.3930497516335834</c:v>
                </c:pt>
                <c:pt idx="3083">
                  <c:v>0.9347587339861434</c:v>
                </c:pt>
                <c:pt idx="3084">
                  <c:v>-1.5425911536909211</c:v>
                </c:pt>
                <c:pt idx="3085">
                  <c:v>0.91745777462458022</c:v>
                </c:pt>
                <c:pt idx="3086">
                  <c:v>2.2932670033698912</c:v>
                </c:pt>
                <c:pt idx="3087">
                  <c:v>-7.3615834869389971</c:v>
                </c:pt>
                <c:pt idx="3088">
                  <c:v>4.717525576527791</c:v>
                </c:pt>
                <c:pt idx="3089">
                  <c:v>0.48275497645070686</c:v>
                </c:pt>
                <c:pt idx="3090">
                  <c:v>-4.562644394165801</c:v>
                </c:pt>
                <c:pt idx="3091">
                  <c:v>-0.58378988244447783</c:v>
                </c:pt>
                <c:pt idx="3092">
                  <c:v>-4.0707669579119568</c:v>
                </c:pt>
                <c:pt idx="3093">
                  <c:v>3.1928076187012806</c:v>
                </c:pt>
                <c:pt idx="3094">
                  <c:v>3.9788341465234254</c:v>
                </c:pt>
                <c:pt idx="3095">
                  <c:v>2.1607587146102389</c:v>
                </c:pt>
                <c:pt idx="3096">
                  <c:v>-2.8486196435886768</c:v>
                </c:pt>
                <c:pt idx="3097">
                  <c:v>2.3305507636551965</c:v>
                </c:pt>
                <c:pt idx="3098">
                  <c:v>6.0655701676357126</c:v>
                </c:pt>
                <c:pt idx="3099">
                  <c:v>-0.74251716046785532</c:v>
                </c:pt>
                <c:pt idx="3100">
                  <c:v>-8.2218818492070227</c:v>
                </c:pt>
                <c:pt idx="3101">
                  <c:v>-2.4143407093127536</c:v>
                </c:pt>
                <c:pt idx="3102">
                  <c:v>4.7801349057162241</c:v>
                </c:pt>
                <c:pt idx="3103">
                  <c:v>-3.4632656755951672</c:v>
                </c:pt>
                <c:pt idx="3104">
                  <c:v>15.739836457770636</c:v>
                </c:pt>
                <c:pt idx="3105">
                  <c:v>0.74395481224172499</c:v>
                </c:pt>
                <c:pt idx="3106">
                  <c:v>-2.0774676926349827</c:v>
                </c:pt>
                <c:pt idx="3107">
                  <c:v>11.707436116965923</c:v>
                </c:pt>
                <c:pt idx="3108">
                  <c:v>4.9313573112779352</c:v>
                </c:pt>
                <c:pt idx="3109">
                  <c:v>7.6517460469820975</c:v>
                </c:pt>
                <c:pt idx="3110">
                  <c:v>2.8996653539163759</c:v>
                </c:pt>
                <c:pt idx="3111">
                  <c:v>-3.8023589757665803</c:v>
                </c:pt>
                <c:pt idx="3112">
                  <c:v>-5.7618410635813149</c:v>
                </c:pt>
                <c:pt idx="3113">
                  <c:v>10.734475925862995</c:v>
                </c:pt>
                <c:pt idx="3114">
                  <c:v>3.2553721136485905</c:v>
                </c:pt>
                <c:pt idx="3115">
                  <c:v>4.5358495259973495</c:v>
                </c:pt>
                <c:pt idx="3116">
                  <c:v>2.4341473800322717</c:v>
                </c:pt>
                <c:pt idx="3117">
                  <c:v>0.57696640478809513</c:v>
                </c:pt>
                <c:pt idx="3118">
                  <c:v>-0.14796368840224261</c:v>
                </c:pt>
                <c:pt idx="3119">
                  <c:v>-4.7224058562705693</c:v>
                </c:pt>
                <c:pt idx="3120">
                  <c:v>2.511455450792667</c:v>
                </c:pt>
                <c:pt idx="3121">
                  <c:v>0.55347549028529386</c:v>
                </c:pt>
                <c:pt idx="3122">
                  <c:v>-3.9609691921967141</c:v>
                </c:pt>
                <c:pt idx="3123">
                  <c:v>4.1014856053290742</c:v>
                </c:pt>
                <c:pt idx="3124">
                  <c:v>0.95999853624067555</c:v>
                </c:pt>
                <c:pt idx="3125">
                  <c:v>6.177174096454479</c:v>
                </c:pt>
                <c:pt idx="3126">
                  <c:v>9.4347894768916234</c:v>
                </c:pt>
                <c:pt idx="3127">
                  <c:v>-0.58379109994660894</c:v>
                </c:pt>
                <c:pt idx="3128">
                  <c:v>0.88854655318007758</c:v>
                </c:pt>
                <c:pt idx="3129">
                  <c:v>-2.0557935557783082</c:v>
                </c:pt>
                <c:pt idx="3130">
                  <c:v>-0.52515975044498475</c:v>
                </c:pt>
                <c:pt idx="3131">
                  <c:v>2.9748915884688643</c:v>
                </c:pt>
                <c:pt idx="3132">
                  <c:v>-6.9845395276408482</c:v>
                </c:pt>
                <c:pt idx="3133">
                  <c:v>-2.7548380656450462</c:v>
                </c:pt>
                <c:pt idx="3134">
                  <c:v>-2.8362698390991312</c:v>
                </c:pt>
                <c:pt idx="3135">
                  <c:v>8.7600015917388703</c:v>
                </c:pt>
                <c:pt idx="3136">
                  <c:v>-2.3998242642818468</c:v>
                </c:pt>
                <c:pt idx="3137">
                  <c:v>-0.32399829815831538</c:v>
                </c:pt>
                <c:pt idx="3138">
                  <c:v>-1.0669203169715757</c:v>
                </c:pt>
                <c:pt idx="3139">
                  <c:v>0.18385737817693837</c:v>
                </c:pt>
                <c:pt idx="3140">
                  <c:v>-2.418731032883187</c:v>
                </c:pt>
                <c:pt idx="3141">
                  <c:v>4.6552432306424123</c:v>
                </c:pt>
                <c:pt idx="3142">
                  <c:v>-0.43448043005633963</c:v>
                </c:pt>
                <c:pt idx="3143">
                  <c:v>4.218202932230426</c:v>
                </c:pt>
                <c:pt idx="3144">
                  <c:v>-3.7749965575709439</c:v>
                </c:pt>
                <c:pt idx="3145">
                  <c:v>-4.5389842714303938</c:v>
                </c:pt>
                <c:pt idx="3146">
                  <c:v>0.96694761112448191</c:v>
                </c:pt>
                <c:pt idx="3147">
                  <c:v>-2.9737716008145725</c:v>
                </c:pt>
                <c:pt idx="3148">
                  <c:v>1.7637359626048408</c:v>
                </c:pt>
                <c:pt idx="3149">
                  <c:v>-0.26235822794376418</c:v>
                </c:pt>
                <c:pt idx="3150">
                  <c:v>-5.6364671302858085</c:v>
                </c:pt>
                <c:pt idx="3151">
                  <c:v>3.0170557892808318</c:v>
                </c:pt>
                <c:pt idx="3152">
                  <c:v>1.6728574099281985</c:v>
                </c:pt>
                <c:pt idx="3153">
                  <c:v>-2.3008483032883333</c:v>
                </c:pt>
                <c:pt idx="3154">
                  <c:v>-17.493626553524436</c:v>
                </c:pt>
                <c:pt idx="3155">
                  <c:v>-15.251779568310013</c:v>
                </c:pt>
                <c:pt idx="3156">
                  <c:v>26.054512475791782</c:v>
                </c:pt>
                <c:pt idx="3157">
                  <c:v>3.1792711410147945E-2</c:v>
                </c:pt>
                <c:pt idx="3158">
                  <c:v>4.5972526539558345</c:v>
                </c:pt>
                <c:pt idx="3159">
                  <c:v>5.5324748908834493</c:v>
                </c:pt>
                <c:pt idx="3160">
                  <c:v>0.89508323501604536</c:v>
                </c:pt>
                <c:pt idx="3161">
                  <c:v>0.91345663197753879</c:v>
                </c:pt>
                <c:pt idx="3162">
                  <c:v>5.9053764670135962</c:v>
                </c:pt>
                <c:pt idx="3163">
                  <c:v>0.85889714948574181</c:v>
                </c:pt>
                <c:pt idx="3164">
                  <c:v>1.9861866773723165</c:v>
                </c:pt>
                <c:pt idx="3165">
                  <c:v>2.7958685192877368</c:v>
                </c:pt>
                <c:pt idx="3166">
                  <c:v>-4.690971474637621</c:v>
                </c:pt>
                <c:pt idx="3167">
                  <c:v>-0.13044145951009511</c:v>
                </c:pt>
                <c:pt idx="3168">
                  <c:v>-2.555352548234481</c:v>
                </c:pt>
                <c:pt idx="3169">
                  <c:v>0.26889364795044912</c:v>
                </c:pt>
                <c:pt idx="3170">
                  <c:v>7.0057038443091955</c:v>
                </c:pt>
                <c:pt idx="3171">
                  <c:v>6.4101145604126515</c:v>
                </c:pt>
                <c:pt idx="3172">
                  <c:v>4.5803769946569872</c:v>
                </c:pt>
                <c:pt idx="3173">
                  <c:v>-0.56859730913855344</c:v>
                </c:pt>
                <c:pt idx="3174">
                  <c:v>-9.5831238373353074</c:v>
                </c:pt>
                <c:pt idx="3175">
                  <c:v>-22.563949383616546</c:v>
                </c:pt>
                <c:pt idx="3176">
                  <c:v>-15.045216829013199</c:v>
                </c:pt>
                <c:pt idx="3177">
                  <c:v>-9.6664050459948783</c:v>
                </c:pt>
                <c:pt idx="3178">
                  <c:v>-4.3580295974891214E-2</c:v>
                </c:pt>
                <c:pt idx="3179">
                  <c:v>19.562696609473818</c:v>
                </c:pt>
                <c:pt idx="3180">
                  <c:v>2.4121188489823027</c:v>
                </c:pt>
                <c:pt idx="3181">
                  <c:v>7.0358635028547951</c:v>
                </c:pt>
                <c:pt idx="3182">
                  <c:v>2.6550884930831984</c:v>
                </c:pt>
                <c:pt idx="3183">
                  <c:v>-5.7484807160123239</c:v>
                </c:pt>
                <c:pt idx="3184">
                  <c:v>-6.5753525565962008</c:v>
                </c:pt>
                <c:pt idx="3185">
                  <c:v>-2.0591770643478355</c:v>
                </c:pt>
                <c:pt idx="3186">
                  <c:v>2.8942517006119175</c:v>
                </c:pt>
                <c:pt idx="3187">
                  <c:v>2.5192882292749346</c:v>
                </c:pt>
                <c:pt idx="3188">
                  <c:v>3.6741452031382664</c:v>
                </c:pt>
                <c:pt idx="3189">
                  <c:v>3.5893112554152395</c:v>
                </c:pt>
                <c:pt idx="3190">
                  <c:v>2.6920146976645469</c:v>
                </c:pt>
                <c:pt idx="3191">
                  <c:v>2.4033027000706113</c:v>
                </c:pt>
                <c:pt idx="3192">
                  <c:v>2.6914858856990662</c:v>
                </c:pt>
                <c:pt idx="3193">
                  <c:v>3.9989168422235366</c:v>
                </c:pt>
                <c:pt idx="3194">
                  <c:v>2.5918164084590671</c:v>
                </c:pt>
                <c:pt idx="3195">
                  <c:v>-1.5961870492950254</c:v>
                </c:pt>
                <c:pt idx="3196">
                  <c:v>-4.1100741803901286</c:v>
                </c:pt>
                <c:pt idx="3197">
                  <c:v>0.59836493643150845</c:v>
                </c:pt>
                <c:pt idx="3198">
                  <c:v>5.7249932777188377</c:v>
                </c:pt>
                <c:pt idx="3199">
                  <c:v>-0.64936785709546996</c:v>
                </c:pt>
                <c:pt idx="3200">
                  <c:v>-0.83782925422471521</c:v>
                </c:pt>
                <c:pt idx="3201">
                  <c:v>2.3184972997687225</c:v>
                </c:pt>
                <c:pt idx="3202">
                  <c:v>2.0142621094263262</c:v>
                </c:pt>
                <c:pt idx="3203">
                  <c:v>-6.771548110975516</c:v>
                </c:pt>
                <c:pt idx="3204">
                  <c:v>-3.5200837331406802</c:v>
                </c:pt>
                <c:pt idx="3205">
                  <c:v>-6.047197735464934</c:v>
                </c:pt>
                <c:pt idx="3206">
                  <c:v>5.7344200212881589</c:v>
                </c:pt>
                <c:pt idx="3207">
                  <c:v>-2.0413417432738328</c:v>
                </c:pt>
                <c:pt idx="3208">
                  <c:v>4.8488265389837721</c:v>
                </c:pt>
                <c:pt idx="3209">
                  <c:v>-0.94598975558150755</c:v>
                </c:pt>
                <c:pt idx="3210">
                  <c:v>1.6822633473887407</c:v>
                </c:pt>
                <c:pt idx="3211">
                  <c:v>9.4863881103159571</c:v>
                </c:pt>
                <c:pt idx="3212">
                  <c:v>2.4662750074267024</c:v>
                </c:pt>
                <c:pt idx="3213">
                  <c:v>-15.066113495394035</c:v>
                </c:pt>
                <c:pt idx="3214">
                  <c:v>-23.913272622709684</c:v>
                </c:pt>
                <c:pt idx="3215">
                  <c:v>3.9549763413757404</c:v>
                </c:pt>
                <c:pt idx="3216">
                  <c:v>-1.7962204495624121</c:v>
                </c:pt>
                <c:pt idx="3217">
                  <c:v>0.46901309006969427</c:v>
                </c:pt>
                <c:pt idx="3218">
                  <c:v>-9.8050752442642022</c:v>
                </c:pt>
                <c:pt idx="3219">
                  <c:v>-2.5403519518171862</c:v>
                </c:pt>
                <c:pt idx="3220">
                  <c:v>3.5238239433856364</c:v>
                </c:pt>
                <c:pt idx="3221">
                  <c:v>2.4821053900084706</c:v>
                </c:pt>
                <c:pt idx="3222">
                  <c:v>4.4020491856101103</c:v>
                </c:pt>
                <c:pt idx="3223">
                  <c:v>-8.0350245757012146</c:v>
                </c:pt>
                <c:pt idx="3224">
                  <c:v>-7.0710263437620711</c:v>
                </c:pt>
                <c:pt idx="3225">
                  <c:v>2.6697642135687829</c:v>
                </c:pt>
                <c:pt idx="3226">
                  <c:v>-0.5061975731228614</c:v>
                </c:pt>
                <c:pt idx="3227">
                  <c:v>-14.347336741969514</c:v>
                </c:pt>
                <c:pt idx="3228">
                  <c:v>3.8871498991470759</c:v>
                </c:pt>
                <c:pt idx="3229">
                  <c:v>-5.3508028181406644</c:v>
                </c:pt>
                <c:pt idx="3230">
                  <c:v>-3.2958911380370495</c:v>
                </c:pt>
                <c:pt idx="3231">
                  <c:v>-2.1924394435814634</c:v>
                </c:pt>
                <c:pt idx="3232">
                  <c:v>-10.991574213360749</c:v>
                </c:pt>
                <c:pt idx="3233">
                  <c:v>-5.8453837407019051</c:v>
                </c:pt>
                <c:pt idx="3234">
                  <c:v>1.2828189207068306</c:v>
                </c:pt>
                <c:pt idx="3235">
                  <c:v>1.5416048033948897</c:v>
                </c:pt>
                <c:pt idx="3236">
                  <c:v>-1.4999377331254919</c:v>
                </c:pt>
                <c:pt idx="3237">
                  <c:v>3.956460277139513</c:v>
                </c:pt>
                <c:pt idx="3238">
                  <c:v>3.1373358613527103</c:v>
                </c:pt>
                <c:pt idx="3239">
                  <c:v>7.4422401076112124</c:v>
                </c:pt>
                <c:pt idx="3240">
                  <c:v>1.7283833551871481</c:v>
                </c:pt>
                <c:pt idx="3241">
                  <c:v>1.7918483581392053</c:v>
                </c:pt>
                <c:pt idx="3242">
                  <c:v>2.0298754635419556</c:v>
                </c:pt>
                <c:pt idx="3243">
                  <c:v>-1.374103436318336</c:v>
                </c:pt>
                <c:pt idx="3244">
                  <c:v>-21.378433788884834</c:v>
                </c:pt>
                <c:pt idx="3245">
                  <c:v>-6.9223861165110065</c:v>
                </c:pt>
                <c:pt idx="3246">
                  <c:v>-1.3182821043240267</c:v>
                </c:pt>
                <c:pt idx="3247">
                  <c:v>1.8803685190914905</c:v>
                </c:pt>
                <c:pt idx="3248">
                  <c:v>3.8405894914631347</c:v>
                </c:pt>
                <c:pt idx="3249">
                  <c:v>-8.1102324863074671</c:v>
                </c:pt>
                <c:pt idx="3250">
                  <c:v>-2.8651443647760289E-3</c:v>
                </c:pt>
                <c:pt idx="3251">
                  <c:v>-3.6549199978311435</c:v>
                </c:pt>
                <c:pt idx="3252">
                  <c:v>2.376296908391609</c:v>
                </c:pt>
                <c:pt idx="3253">
                  <c:v>3.0455287411875105</c:v>
                </c:pt>
                <c:pt idx="3254">
                  <c:v>2.7464482575628182</c:v>
                </c:pt>
                <c:pt idx="3255">
                  <c:v>-0.54821777214780809</c:v>
                </c:pt>
                <c:pt idx="3256">
                  <c:v>-6.3878761153096804</c:v>
                </c:pt>
                <c:pt idx="3257">
                  <c:v>2.2098861816600959</c:v>
                </c:pt>
                <c:pt idx="3258">
                  <c:v>3.9126759255413361</c:v>
                </c:pt>
                <c:pt idx="3259">
                  <c:v>6.1774990715977225</c:v>
                </c:pt>
                <c:pt idx="3260">
                  <c:v>4.9525448641337562</c:v>
                </c:pt>
                <c:pt idx="3261">
                  <c:v>-1.0979782894828105</c:v>
                </c:pt>
                <c:pt idx="3262">
                  <c:v>2.0808913625951106</c:v>
                </c:pt>
                <c:pt idx="3263">
                  <c:v>-27.571190587355986</c:v>
                </c:pt>
                <c:pt idx="3264">
                  <c:v>6.2564135659194307</c:v>
                </c:pt>
                <c:pt idx="3265">
                  <c:v>0.85771772502015153</c:v>
                </c:pt>
                <c:pt idx="3266">
                  <c:v>-4.1932393395131555</c:v>
                </c:pt>
                <c:pt idx="3267">
                  <c:v>1.8322724998111113</c:v>
                </c:pt>
                <c:pt idx="3268">
                  <c:v>3.2106932556717993</c:v>
                </c:pt>
                <c:pt idx="3269">
                  <c:v>8.1833572360338991</c:v>
                </c:pt>
                <c:pt idx="3270">
                  <c:v>-1.235826832344145</c:v>
                </c:pt>
                <c:pt idx="3271">
                  <c:v>-12.77606294842434</c:v>
                </c:pt>
                <c:pt idx="3272">
                  <c:v>0.91871191189736123</c:v>
                </c:pt>
                <c:pt idx="3273">
                  <c:v>4.4609231888599368</c:v>
                </c:pt>
                <c:pt idx="3274">
                  <c:v>2.0982064528552371</c:v>
                </c:pt>
                <c:pt idx="3275">
                  <c:v>6.4203955946704525</c:v>
                </c:pt>
                <c:pt idx="3276">
                  <c:v>14.842763062168203</c:v>
                </c:pt>
                <c:pt idx="3277">
                  <c:v>10.116585694206321</c:v>
                </c:pt>
                <c:pt idx="3278">
                  <c:v>2.1096628490505651</c:v>
                </c:pt>
                <c:pt idx="3279">
                  <c:v>-1.8474615687992895</c:v>
                </c:pt>
                <c:pt idx="3280">
                  <c:v>2.2314325247289446</c:v>
                </c:pt>
                <c:pt idx="3281">
                  <c:v>0.63312102548347582</c:v>
                </c:pt>
                <c:pt idx="3282">
                  <c:v>2.2124471487643405</c:v>
                </c:pt>
                <c:pt idx="3283">
                  <c:v>-1.8003865555584753E-2</c:v>
                </c:pt>
                <c:pt idx="3284">
                  <c:v>4.7288005663273509</c:v>
                </c:pt>
                <c:pt idx="3285">
                  <c:v>-15.695809312834513</c:v>
                </c:pt>
                <c:pt idx="3286">
                  <c:v>-3.8403102992088236</c:v>
                </c:pt>
                <c:pt idx="3287">
                  <c:v>-3.2901430300006353</c:v>
                </c:pt>
                <c:pt idx="3288">
                  <c:v>1.206421327433489</c:v>
                </c:pt>
                <c:pt idx="3289">
                  <c:v>2.2313664798795969</c:v>
                </c:pt>
                <c:pt idx="3290">
                  <c:v>-0.49068692447588091</c:v>
                </c:pt>
                <c:pt idx="3291">
                  <c:v>1.8933212000802939</c:v>
                </c:pt>
                <c:pt idx="3292">
                  <c:v>4.0587157319177578</c:v>
                </c:pt>
                <c:pt idx="3293">
                  <c:v>-6.5597127417517385</c:v>
                </c:pt>
                <c:pt idx="3294">
                  <c:v>6.6128031510690874</c:v>
                </c:pt>
                <c:pt idx="3295">
                  <c:v>-1.9273655341957436</c:v>
                </c:pt>
                <c:pt idx="3296">
                  <c:v>-6.6791981609930531</c:v>
                </c:pt>
                <c:pt idx="3297">
                  <c:v>4.1238688623786999</c:v>
                </c:pt>
                <c:pt idx="3298">
                  <c:v>2.2854756968557695</c:v>
                </c:pt>
                <c:pt idx="3299">
                  <c:v>-2.9811655720189663</c:v>
                </c:pt>
                <c:pt idx="3300">
                  <c:v>-9.8183496023644778</c:v>
                </c:pt>
                <c:pt idx="3301">
                  <c:v>7.4702998315914328</c:v>
                </c:pt>
                <c:pt idx="3302">
                  <c:v>2.4674291302533362</c:v>
                </c:pt>
                <c:pt idx="3303">
                  <c:v>5.4346946378785788</c:v>
                </c:pt>
                <c:pt idx="3304">
                  <c:v>8.719165773051003</c:v>
                </c:pt>
                <c:pt idx="3305">
                  <c:v>-0.98716641740234934</c:v>
                </c:pt>
                <c:pt idx="3306">
                  <c:v>2.1817193839905826</c:v>
                </c:pt>
                <c:pt idx="3307">
                  <c:v>5.0834504245110708</c:v>
                </c:pt>
                <c:pt idx="3308">
                  <c:v>3.2630940135885993</c:v>
                </c:pt>
                <c:pt idx="3309">
                  <c:v>-5.4798782854265227</c:v>
                </c:pt>
                <c:pt idx="3310">
                  <c:v>-4.2527165572633692</c:v>
                </c:pt>
                <c:pt idx="3311">
                  <c:v>-5.9757461527838842</c:v>
                </c:pt>
                <c:pt idx="3312">
                  <c:v>-2.928973643907085</c:v>
                </c:pt>
                <c:pt idx="3313">
                  <c:v>4.3765426307917608</c:v>
                </c:pt>
                <c:pt idx="3314">
                  <c:v>0.80023292225034481</c:v>
                </c:pt>
                <c:pt idx="3315">
                  <c:v>2.3248615905182675</c:v>
                </c:pt>
                <c:pt idx="3316">
                  <c:v>-1.3899865181636528</c:v>
                </c:pt>
                <c:pt idx="3317">
                  <c:v>3.9252306134701342</c:v>
                </c:pt>
                <c:pt idx="3318">
                  <c:v>0.44111215273606774</c:v>
                </c:pt>
                <c:pt idx="3319">
                  <c:v>-5.8511396717516249</c:v>
                </c:pt>
                <c:pt idx="3320">
                  <c:v>3.3885562625214476</c:v>
                </c:pt>
                <c:pt idx="3321">
                  <c:v>-11.74470299501705</c:v>
                </c:pt>
                <c:pt idx="3322">
                  <c:v>3.6235106751489781</c:v>
                </c:pt>
                <c:pt idx="3323">
                  <c:v>-7.4770621274979305</c:v>
                </c:pt>
                <c:pt idx="3324">
                  <c:v>2.0172511294402113</c:v>
                </c:pt>
                <c:pt idx="3325">
                  <c:v>-1.828024502605075</c:v>
                </c:pt>
                <c:pt idx="3326">
                  <c:v>3.7607687152052165</c:v>
                </c:pt>
                <c:pt idx="3327">
                  <c:v>19.224724309529222</c:v>
                </c:pt>
                <c:pt idx="3328">
                  <c:v>0.14705731979820769</c:v>
                </c:pt>
                <c:pt idx="3329">
                  <c:v>10.478125637746771</c:v>
                </c:pt>
                <c:pt idx="3330">
                  <c:v>-1.0718248002808934</c:v>
                </c:pt>
                <c:pt idx="3331">
                  <c:v>2.412755133683504</c:v>
                </c:pt>
                <c:pt idx="3332">
                  <c:v>3.9585802771832874</c:v>
                </c:pt>
                <c:pt idx="3333">
                  <c:v>-3.2547173821210578</c:v>
                </c:pt>
                <c:pt idx="3334">
                  <c:v>-1.614666968891143</c:v>
                </c:pt>
                <c:pt idx="3335">
                  <c:v>-6.9324547288664888</c:v>
                </c:pt>
                <c:pt idx="3336">
                  <c:v>5.4753891784756519</c:v>
                </c:pt>
                <c:pt idx="3337">
                  <c:v>3.5214891359958642</c:v>
                </c:pt>
                <c:pt idx="3338">
                  <c:v>2.7205050544691574</c:v>
                </c:pt>
                <c:pt idx="3339">
                  <c:v>-18.150400162602125</c:v>
                </c:pt>
                <c:pt idx="3340">
                  <c:v>1.7959406058841552</c:v>
                </c:pt>
                <c:pt idx="3341">
                  <c:v>1.4936421740672756</c:v>
                </c:pt>
                <c:pt idx="3342">
                  <c:v>-3.2423246631785361</c:v>
                </c:pt>
                <c:pt idx="3343">
                  <c:v>-6.9296051790775834</c:v>
                </c:pt>
                <c:pt idx="3344">
                  <c:v>-9.9183257853841269</c:v>
                </c:pt>
                <c:pt idx="3345">
                  <c:v>2.8555104595182996</c:v>
                </c:pt>
                <c:pt idx="3346">
                  <c:v>2.3995183687276693</c:v>
                </c:pt>
                <c:pt idx="3347">
                  <c:v>2.5542792262882301</c:v>
                </c:pt>
                <c:pt idx="3348">
                  <c:v>4.6854501220258555</c:v>
                </c:pt>
                <c:pt idx="3349">
                  <c:v>-1.7914310840289289</c:v>
                </c:pt>
                <c:pt idx="3350">
                  <c:v>3.2106848912788593</c:v>
                </c:pt>
                <c:pt idx="3351">
                  <c:v>4.8817622144132997</c:v>
                </c:pt>
                <c:pt idx="3352">
                  <c:v>-18.052315730089774</c:v>
                </c:pt>
                <c:pt idx="3353">
                  <c:v>-1.9857508135745263</c:v>
                </c:pt>
                <c:pt idx="3354">
                  <c:v>-1.9082883880609813</c:v>
                </c:pt>
                <c:pt idx="3355">
                  <c:v>-1.6090164766946629</c:v>
                </c:pt>
                <c:pt idx="3356">
                  <c:v>-3.6036657145915285</c:v>
                </c:pt>
                <c:pt idx="3357">
                  <c:v>16.96204030133228</c:v>
                </c:pt>
                <c:pt idx="3358">
                  <c:v>-2.9721837902599049</c:v>
                </c:pt>
                <c:pt idx="3359">
                  <c:v>-13.349095846274892</c:v>
                </c:pt>
                <c:pt idx="3360">
                  <c:v>0.40526371715399989</c:v>
                </c:pt>
                <c:pt idx="3361">
                  <c:v>-11.849607358220041</c:v>
                </c:pt>
                <c:pt idx="3362">
                  <c:v>-5.8551828506593466</c:v>
                </c:pt>
                <c:pt idx="3363">
                  <c:v>-4.7594483958779961</c:v>
                </c:pt>
                <c:pt idx="3364">
                  <c:v>6.7185921525892525</c:v>
                </c:pt>
                <c:pt idx="3365">
                  <c:v>-7.2749011975017766</c:v>
                </c:pt>
                <c:pt idx="3366">
                  <c:v>-0.18137560980528633</c:v>
                </c:pt>
                <c:pt idx="3367">
                  <c:v>0.11565040988637065</c:v>
                </c:pt>
                <c:pt idx="3368">
                  <c:v>2.1128320281329565</c:v>
                </c:pt>
                <c:pt idx="3369">
                  <c:v>-1.2189700758126349</c:v>
                </c:pt>
                <c:pt idx="3370">
                  <c:v>-2.8194575439589897</c:v>
                </c:pt>
                <c:pt idx="3371">
                  <c:v>2.2623307940295092</c:v>
                </c:pt>
                <c:pt idx="3372">
                  <c:v>-3.7893061244415946</c:v>
                </c:pt>
                <c:pt idx="3373">
                  <c:v>-33.263670114892662</c:v>
                </c:pt>
                <c:pt idx="3374">
                  <c:v>-2.9269983383231875</c:v>
                </c:pt>
                <c:pt idx="3375">
                  <c:v>4.0741202224763668</c:v>
                </c:pt>
                <c:pt idx="3376">
                  <c:v>-4.6647141867916986</c:v>
                </c:pt>
                <c:pt idx="3377">
                  <c:v>-2.673242986355163</c:v>
                </c:pt>
                <c:pt idx="3378">
                  <c:v>2.8311822336604706</c:v>
                </c:pt>
                <c:pt idx="3379">
                  <c:v>-2.5272608114387367</c:v>
                </c:pt>
                <c:pt idx="3380">
                  <c:v>-4.5166760249465057</c:v>
                </c:pt>
                <c:pt idx="3381">
                  <c:v>3.0678949051211362</c:v>
                </c:pt>
                <c:pt idx="3382">
                  <c:v>1.0575752081079912</c:v>
                </c:pt>
                <c:pt idx="3383">
                  <c:v>0.3332185825306766</c:v>
                </c:pt>
                <c:pt idx="3384">
                  <c:v>2.6208047882683019</c:v>
                </c:pt>
                <c:pt idx="3385">
                  <c:v>9.4368520407787742</c:v>
                </c:pt>
                <c:pt idx="3386">
                  <c:v>0.18960964172443084</c:v>
                </c:pt>
                <c:pt idx="3387">
                  <c:v>3.0000904056385025</c:v>
                </c:pt>
                <c:pt idx="3388">
                  <c:v>2.9136614693634755</c:v>
                </c:pt>
                <c:pt idx="3389">
                  <c:v>18.863007370125956</c:v>
                </c:pt>
                <c:pt idx="3390">
                  <c:v>3.0017565351052298</c:v>
                </c:pt>
                <c:pt idx="3391">
                  <c:v>3.7271061166096615</c:v>
                </c:pt>
                <c:pt idx="3392">
                  <c:v>-9.9243392142696507E-2</c:v>
                </c:pt>
                <c:pt idx="3393">
                  <c:v>-1.7423563705696949</c:v>
                </c:pt>
                <c:pt idx="3394">
                  <c:v>9.6300787262092769</c:v>
                </c:pt>
                <c:pt idx="3395">
                  <c:v>-0.87383419426392095</c:v>
                </c:pt>
                <c:pt idx="3396">
                  <c:v>-6.5307434892776115</c:v>
                </c:pt>
                <c:pt idx="3397">
                  <c:v>-5.5566179513219822</c:v>
                </c:pt>
                <c:pt idx="3398">
                  <c:v>7.5184938350842145</c:v>
                </c:pt>
                <c:pt idx="3399">
                  <c:v>-6.898987675464241</c:v>
                </c:pt>
                <c:pt idx="3400">
                  <c:v>-12.361279572781172</c:v>
                </c:pt>
                <c:pt idx="3401">
                  <c:v>-18.663077084148412</c:v>
                </c:pt>
                <c:pt idx="3402">
                  <c:v>0.48039605603337066</c:v>
                </c:pt>
                <c:pt idx="3403">
                  <c:v>2.6887804888148708</c:v>
                </c:pt>
                <c:pt idx="3404">
                  <c:v>2.5593379723131449</c:v>
                </c:pt>
                <c:pt idx="3405">
                  <c:v>3.5181136675934965</c:v>
                </c:pt>
                <c:pt idx="3406">
                  <c:v>-0.81761289510960466</c:v>
                </c:pt>
                <c:pt idx="3407">
                  <c:v>-2.2380438486454608</c:v>
                </c:pt>
                <c:pt idx="3408">
                  <c:v>1.223718467045714</c:v>
                </c:pt>
                <c:pt idx="3409">
                  <c:v>3.8784065770181684</c:v>
                </c:pt>
                <c:pt idx="3410">
                  <c:v>-1.7829173709944541</c:v>
                </c:pt>
                <c:pt idx="3411">
                  <c:v>3.4824902307099705</c:v>
                </c:pt>
                <c:pt idx="3412">
                  <c:v>4.4763023179834249</c:v>
                </c:pt>
                <c:pt idx="3413">
                  <c:v>4.5839519582866615</c:v>
                </c:pt>
                <c:pt idx="3414">
                  <c:v>-2.5360046972164554</c:v>
                </c:pt>
                <c:pt idx="3415">
                  <c:v>4.9991232447172109</c:v>
                </c:pt>
                <c:pt idx="3416">
                  <c:v>2.9565617787540219</c:v>
                </c:pt>
                <c:pt idx="3417">
                  <c:v>2.3909378807181696</c:v>
                </c:pt>
                <c:pt idx="3418">
                  <c:v>5.0003189090068219</c:v>
                </c:pt>
                <c:pt idx="3419">
                  <c:v>2.7940198650665451</c:v>
                </c:pt>
                <c:pt idx="3420">
                  <c:v>-0.40440330684809567</c:v>
                </c:pt>
                <c:pt idx="3421">
                  <c:v>10.12315397032809</c:v>
                </c:pt>
                <c:pt idx="3422">
                  <c:v>2.6001162774633997</c:v>
                </c:pt>
                <c:pt idx="3423">
                  <c:v>11.311338258044017</c:v>
                </c:pt>
                <c:pt idx="3424">
                  <c:v>4.3111585609604788</c:v>
                </c:pt>
                <c:pt idx="3425">
                  <c:v>4.9646736058578256</c:v>
                </c:pt>
                <c:pt idx="3426">
                  <c:v>-1.1634006963634391</c:v>
                </c:pt>
                <c:pt idx="3427">
                  <c:v>-1.006487004173394</c:v>
                </c:pt>
                <c:pt idx="3428">
                  <c:v>3.8762970796470171</c:v>
                </c:pt>
                <c:pt idx="3429">
                  <c:v>4.4474759790444125</c:v>
                </c:pt>
                <c:pt idx="3430">
                  <c:v>-6.7560069996412437</c:v>
                </c:pt>
                <c:pt idx="3431">
                  <c:v>3.763205816211098</c:v>
                </c:pt>
                <c:pt idx="3432">
                  <c:v>-0.47955814250545359</c:v>
                </c:pt>
                <c:pt idx="3433">
                  <c:v>3.740125852535229</c:v>
                </c:pt>
                <c:pt idx="3434">
                  <c:v>2.1163628648974395</c:v>
                </c:pt>
                <c:pt idx="3435">
                  <c:v>1.1231810695829125</c:v>
                </c:pt>
                <c:pt idx="3436">
                  <c:v>2.4619183576722037</c:v>
                </c:pt>
                <c:pt idx="3437">
                  <c:v>4.2873772638696437</c:v>
                </c:pt>
                <c:pt idx="3438">
                  <c:v>-2.3182487133296235</c:v>
                </c:pt>
                <c:pt idx="3439">
                  <c:v>0.69847842227126478</c:v>
                </c:pt>
                <c:pt idx="3440">
                  <c:v>-2.5461293333964505</c:v>
                </c:pt>
                <c:pt idx="3441">
                  <c:v>0.65642895096098641</c:v>
                </c:pt>
                <c:pt idx="3442">
                  <c:v>-4.1526918036026927E-2</c:v>
                </c:pt>
                <c:pt idx="3443">
                  <c:v>-1.4391846976912746</c:v>
                </c:pt>
                <c:pt idx="3444">
                  <c:v>1.1977189162315511</c:v>
                </c:pt>
                <c:pt idx="3445">
                  <c:v>-9.5311382105250004</c:v>
                </c:pt>
                <c:pt idx="3446">
                  <c:v>7.2623048920690394</c:v>
                </c:pt>
                <c:pt idx="3447">
                  <c:v>-3.7461169985151059</c:v>
                </c:pt>
                <c:pt idx="3448">
                  <c:v>3.0743743950399391</c:v>
                </c:pt>
                <c:pt idx="3449">
                  <c:v>1.5003764144724983</c:v>
                </c:pt>
                <c:pt idx="3450">
                  <c:v>-2.6103920659571713</c:v>
                </c:pt>
                <c:pt idx="3451">
                  <c:v>0.71225306822830703</c:v>
                </c:pt>
                <c:pt idx="3452">
                  <c:v>-16.987517599052993</c:v>
                </c:pt>
                <c:pt idx="3453">
                  <c:v>5.5638475346482039</c:v>
                </c:pt>
                <c:pt idx="3454">
                  <c:v>1.5278094146607089</c:v>
                </c:pt>
                <c:pt idx="3455">
                  <c:v>3.4673072019852782</c:v>
                </c:pt>
                <c:pt idx="3456">
                  <c:v>1.6513790258682661</c:v>
                </c:pt>
                <c:pt idx="3457">
                  <c:v>1.5583791857327753</c:v>
                </c:pt>
                <c:pt idx="3458">
                  <c:v>1.9313468712112041</c:v>
                </c:pt>
                <c:pt idx="3459">
                  <c:v>2.4162132994311492</c:v>
                </c:pt>
                <c:pt idx="3460">
                  <c:v>-2.3924788056832682</c:v>
                </c:pt>
                <c:pt idx="3461">
                  <c:v>6.8693448767517111</c:v>
                </c:pt>
                <c:pt idx="3462">
                  <c:v>-0.61951550212872064</c:v>
                </c:pt>
                <c:pt idx="3463">
                  <c:v>-1.7475983722332415</c:v>
                </c:pt>
                <c:pt idx="3464">
                  <c:v>4.5437755056173756</c:v>
                </c:pt>
                <c:pt idx="3465">
                  <c:v>-15.361488535512407</c:v>
                </c:pt>
                <c:pt idx="3466">
                  <c:v>5.7496019333350006</c:v>
                </c:pt>
                <c:pt idx="3467">
                  <c:v>-2.1576109161828043</c:v>
                </c:pt>
                <c:pt idx="3468">
                  <c:v>0.9527302210986619</c:v>
                </c:pt>
                <c:pt idx="3469">
                  <c:v>-3.2464104651214143</c:v>
                </c:pt>
                <c:pt idx="3470">
                  <c:v>-4.7329316898455644</c:v>
                </c:pt>
                <c:pt idx="3471">
                  <c:v>-3.8205011457325639</c:v>
                </c:pt>
                <c:pt idx="3472">
                  <c:v>8.8920093250945769</c:v>
                </c:pt>
                <c:pt idx="3473">
                  <c:v>0.92806469067288333</c:v>
                </c:pt>
                <c:pt idx="3474">
                  <c:v>-0.73132763287037506</c:v>
                </c:pt>
                <c:pt idx="3475">
                  <c:v>-5.3416708384020808</c:v>
                </c:pt>
                <c:pt idx="3476">
                  <c:v>-37.528118146311542</c:v>
                </c:pt>
                <c:pt idx="3477">
                  <c:v>-10.026841114428294</c:v>
                </c:pt>
                <c:pt idx="3478">
                  <c:v>-7.4671669041379118E-2</c:v>
                </c:pt>
                <c:pt idx="3479">
                  <c:v>-11.984582192689885</c:v>
                </c:pt>
                <c:pt idx="3480">
                  <c:v>4.2795025648754859</c:v>
                </c:pt>
                <c:pt idx="3481">
                  <c:v>1.5526836743976986</c:v>
                </c:pt>
                <c:pt idx="3482">
                  <c:v>-5.7368689834721778</c:v>
                </c:pt>
                <c:pt idx="3483">
                  <c:v>-0.94582737492287094</c:v>
                </c:pt>
                <c:pt idx="3484">
                  <c:v>-5.4758921938983462E-2</c:v>
                </c:pt>
                <c:pt idx="3485">
                  <c:v>1.9898809211292843</c:v>
                </c:pt>
                <c:pt idx="3486">
                  <c:v>1.4666398834091581</c:v>
                </c:pt>
                <c:pt idx="3487">
                  <c:v>-3.3193432463200025</c:v>
                </c:pt>
                <c:pt idx="3488">
                  <c:v>-0.23987958505544782</c:v>
                </c:pt>
                <c:pt idx="3489">
                  <c:v>8.618116582542541</c:v>
                </c:pt>
                <c:pt idx="3490">
                  <c:v>5.3966103113854871</c:v>
                </c:pt>
                <c:pt idx="3491">
                  <c:v>0.13970983045260255</c:v>
                </c:pt>
                <c:pt idx="3492">
                  <c:v>2.6945207370591646</c:v>
                </c:pt>
                <c:pt idx="3493">
                  <c:v>4.6835119506508249</c:v>
                </c:pt>
                <c:pt idx="3494">
                  <c:v>1.2813652756574783</c:v>
                </c:pt>
                <c:pt idx="3495">
                  <c:v>3.1342258445066165</c:v>
                </c:pt>
                <c:pt idx="3496">
                  <c:v>2.6490049039728234</c:v>
                </c:pt>
                <c:pt idx="3497">
                  <c:v>4.0555938500725546</c:v>
                </c:pt>
                <c:pt idx="3498">
                  <c:v>12.075723426371695</c:v>
                </c:pt>
                <c:pt idx="3499">
                  <c:v>1.6201776852483647</c:v>
                </c:pt>
                <c:pt idx="3500">
                  <c:v>-4.7378132170937164</c:v>
                </c:pt>
                <c:pt idx="3501">
                  <c:v>-1.5013274066829041</c:v>
                </c:pt>
                <c:pt idx="3502">
                  <c:v>7.0190172321791522</c:v>
                </c:pt>
                <c:pt idx="3503">
                  <c:v>-1.4930058705893288</c:v>
                </c:pt>
                <c:pt idx="3504">
                  <c:v>2.2086674713378898</c:v>
                </c:pt>
                <c:pt idx="3505">
                  <c:v>6.1770682577885054</c:v>
                </c:pt>
                <c:pt idx="3506">
                  <c:v>-5.5381602082482999</c:v>
                </c:pt>
                <c:pt idx="3507">
                  <c:v>2.1776295278943394</c:v>
                </c:pt>
                <c:pt idx="3508">
                  <c:v>1.8750892816132989</c:v>
                </c:pt>
                <c:pt idx="3509">
                  <c:v>-8.6316370602703358</c:v>
                </c:pt>
                <c:pt idx="3510">
                  <c:v>2.6274058250199488</c:v>
                </c:pt>
                <c:pt idx="3511">
                  <c:v>9.9283246220430357</c:v>
                </c:pt>
                <c:pt idx="3512">
                  <c:v>-18.958662657360385</c:v>
                </c:pt>
                <c:pt idx="3513">
                  <c:v>2.3571232005680116</c:v>
                </c:pt>
                <c:pt idx="3514">
                  <c:v>4.5172467300461818</c:v>
                </c:pt>
                <c:pt idx="3515">
                  <c:v>2.1754457841587111</c:v>
                </c:pt>
                <c:pt idx="3516">
                  <c:v>0.43569229420694455</c:v>
                </c:pt>
                <c:pt idx="3517">
                  <c:v>-7.7931153836987335</c:v>
                </c:pt>
                <c:pt idx="3518">
                  <c:v>-3.251248199400365</c:v>
                </c:pt>
                <c:pt idx="3519">
                  <c:v>-36.288108605953624</c:v>
                </c:pt>
                <c:pt idx="3520">
                  <c:v>-18.057005008350615</c:v>
                </c:pt>
                <c:pt idx="3521">
                  <c:v>-1.7699259010627202</c:v>
                </c:pt>
                <c:pt idx="3522">
                  <c:v>-1.5211298744921891</c:v>
                </c:pt>
                <c:pt idx="3523">
                  <c:v>1.1745890689571468</c:v>
                </c:pt>
                <c:pt idx="3524">
                  <c:v>-8.5355223351644582</c:v>
                </c:pt>
                <c:pt idx="3525">
                  <c:v>-5.5129938551594648</c:v>
                </c:pt>
                <c:pt idx="3526">
                  <c:v>0.69404752103299927</c:v>
                </c:pt>
                <c:pt idx="3527">
                  <c:v>5.6100949783011629</c:v>
                </c:pt>
                <c:pt idx="3528">
                  <c:v>2.4727941999188516</c:v>
                </c:pt>
                <c:pt idx="3529">
                  <c:v>3.2288445967173658</c:v>
                </c:pt>
                <c:pt idx="3530">
                  <c:v>5.8635587390471358</c:v>
                </c:pt>
                <c:pt idx="3531">
                  <c:v>2.6198536257985126</c:v>
                </c:pt>
                <c:pt idx="3532">
                  <c:v>0.22557134844703342</c:v>
                </c:pt>
                <c:pt idx="3533">
                  <c:v>-14.781403182430154</c:v>
                </c:pt>
                <c:pt idx="3534">
                  <c:v>9.5931766645877872</c:v>
                </c:pt>
                <c:pt idx="3535">
                  <c:v>-55.882295567048857</c:v>
                </c:pt>
                <c:pt idx="3536">
                  <c:v>6.221731809198161</c:v>
                </c:pt>
                <c:pt idx="3537">
                  <c:v>0.48597998465605485</c:v>
                </c:pt>
                <c:pt idx="3538">
                  <c:v>1.3286944931459459</c:v>
                </c:pt>
                <c:pt idx="3539">
                  <c:v>3.5258027361573454</c:v>
                </c:pt>
                <c:pt idx="3540">
                  <c:v>4.536290882416651</c:v>
                </c:pt>
                <c:pt idx="3541">
                  <c:v>9.1425438243743571</c:v>
                </c:pt>
                <c:pt idx="3542">
                  <c:v>17.50813022778263</c:v>
                </c:pt>
                <c:pt idx="3543">
                  <c:v>0.58352624681268139</c:v>
                </c:pt>
                <c:pt idx="3544">
                  <c:v>4.0426788729543546</c:v>
                </c:pt>
                <c:pt idx="3545">
                  <c:v>3.0920772504271099</c:v>
                </c:pt>
                <c:pt idx="3546">
                  <c:v>4.2969336254606532</c:v>
                </c:pt>
                <c:pt idx="3547">
                  <c:v>2.2142688087970868</c:v>
                </c:pt>
                <c:pt idx="3548">
                  <c:v>-0.61060111233439329</c:v>
                </c:pt>
                <c:pt idx="3549">
                  <c:v>-1.57413185708063</c:v>
                </c:pt>
                <c:pt idx="3550">
                  <c:v>4.1412546924346145</c:v>
                </c:pt>
                <c:pt idx="3551">
                  <c:v>3.5398159065614436</c:v>
                </c:pt>
                <c:pt idx="3552">
                  <c:v>4.4333352502093248</c:v>
                </c:pt>
                <c:pt idx="3553">
                  <c:v>0.25432368465578747</c:v>
                </c:pt>
                <c:pt idx="3554">
                  <c:v>-2.5507704234082951</c:v>
                </c:pt>
                <c:pt idx="3555">
                  <c:v>-1.5668564187678271</c:v>
                </c:pt>
                <c:pt idx="3556">
                  <c:v>3.1402014322984968</c:v>
                </c:pt>
                <c:pt idx="3557">
                  <c:v>4.6039900207371005</c:v>
                </c:pt>
                <c:pt idx="3558">
                  <c:v>2.2116503842004676</c:v>
                </c:pt>
                <c:pt idx="3559">
                  <c:v>-5.4994778852946951</c:v>
                </c:pt>
                <c:pt idx="3560">
                  <c:v>2.1755331796177728</c:v>
                </c:pt>
                <c:pt idx="3561">
                  <c:v>2.9317539895183273</c:v>
                </c:pt>
                <c:pt idx="3562">
                  <c:v>5.0638505722268263</c:v>
                </c:pt>
                <c:pt idx="3563">
                  <c:v>-8.0458750960545302</c:v>
                </c:pt>
                <c:pt idx="3564">
                  <c:v>2.4816527952509233</c:v>
                </c:pt>
                <c:pt idx="3565">
                  <c:v>-2.738905245252667</c:v>
                </c:pt>
                <c:pt idx="3566">
                  <c:v>4.0107114380173243</c:v>
                </c:pt>
                <c:pt idx="3567">
                  <c:v>2.0765040796090233</c:v>
                </c:pt>
                <c:pt idx="3568">
                  <c:v>6.1650830992539909</c:v>
                </c:pt>
                <c:pt idx="3569">
                  <c:v>-1.2036751231038494</c:v>
                </c:pt>
                <c:pt idx="3570">
                  <c:v>1.5170833013098814</c:v>
                </c:pt>
                <c:pt idx="3571">
                  <c:v>-0.82952910965110505</c:v>
                </c:pt>
                <c:pt idx="3572">
                  <c:v>-0.79488244792462126</c:v>
                </c:pt>
                <c:pt idx="3573">
                  <c:v>-0.57482565419739728</c:v>
                </c:pt>
                <c:pt idx="3574">
                  <c:v>1.9769835152256832</c:v>
                </c:pt>
                <c:pt idx="3575">
                  <c:v>3.9599434319458453</c:v>
                </c:pt>
                <c:pt idx="3576">
                  <c:v>-0.83426101033225564</c:v>
                </c:pt>
                <c:pt idx="3577">
                  <c:v>-1.2739484910544121</c:v>
                </c:pt>
                <c:pt idx="3578">
                  <c:v>3.6043211461038283</c:v>
                </c:pt>
                <c:pt idx="3579">
                  <c:v>1.1418888864941863</c:v>
                </c:pt>
                <c:pt idx="3580">
                  <c:v>5.2777465866450797</c:v>
                </c:pt>
                <c:pt idx="3581">
                  <c:v>2.2640614509857357</c:v>
                </c:pt>
                <c:pt idx="3582">
                  <c:v>-0.521113723091716</c:v>
                </c:pt>
                <c:pt idx="3583">
                  <c:v>4.1018661694339045</c:v>
                </c:pt>
                <c:pt idx="3584">
                  <c:v>4.0585135210224195</c:v>
                </c:pt>
                <c:pt idx="3585">
                  <c:v>0.44979880318305732</c:v>
                </c:pt>
                <c:pt idx="3586">
                  <c:v>-0.65238861596478159</c:v>
                </c:pt>
                <c:pt idx="3587">
                  <c:v>3.3073225482630448</c:v>
                </c:pt>
                <c:pt idx="3588">
                  <c:v>0.42954358653996394</c:v>
                </c:pt>
                <c:pt idx="3589">
                  <c:v>5.9598643063104362</c:v>
                </c:pt>
                <c:pt idx="3590">
                  <c:v>-1.6212250716746013</c:v>
                </c:pt>
                <c:pt idx="3591">
                  <c:v>0.48384256388530389</c:v>
                </c:pt>
                <c:pt idx="3592">
                  <c:v>2.4915183147620468</c:v>
                </c:pt>
                <c:pt idx="3593">
                  <c:v>2.212203475668602</c:v>
                </c:pt>
                <c:pt idx="3594">
                  <c:v>1.1723685369805565</c:v>
                </c:pt>
                <c:pt idx="3595">
                  <c:v>1.5010884524300394</c:v>
                </c:pt>
                <c:pt idx="3596">
                  <c:v>0.89478491183420772</c:v>
                </c:pt>
                <c:pt idx="3597">
                  <c:v>3.0852845692286621</c:v>
                </c:pt>
                <c:pt idx="3598">
                  <c:v>1.3177493755398757</c:v>
                </c:pt>
                <c:pt idx="3599">
                  <c:v>-0.93942642409062671</c:v>
                </c:pt>
                <c:pt idx="3600">
                  <c:v>0.58881582396918475</c:v>
                </c:pt>
                <c:pt idx="3601">
                  <c:v>-1.5792218354900029</c:v>
                </c:pt>
                <c:pt idx="3602">
                  <c:v>-3.5120314914486102</c:v>
                </c:pt>
                <c:pt idx="3603">
                  <c:v>2.143041227390583</c:v>
                </c:pt>
                <c:pt idx="3604">
                  <c:v>2.4190099947953314</c:v>
                </c:pt>
                <c:pt idx="3605">
                  <c:v>-0.54279492431133747</c:v>
                </c:pt>
                <c:pt idx="3606">
                  <c:v>1.9331310977896123</c:v>
                </c:pt>
                <c:pt idx="3607">
                  <c:v>-1.1383228618310426</c:v>
                </c:pt>
                <c:pt idx="3608">
                  <c:v>2.7582492004267039</c:v>
                </c:pt>
                <c:pt idx="3609">
                  <c:v>-3.0110525842495974</c:v>
                </c:pt>
                <c:pt idx="3610">
                  <c:v>3.246015319754207</c:v>
                </c:pt>
                <c:pt idx="3611">
                  <c:v>2.5863816122419365</c:v>
                </c:pt>
                <c:pt idx="3612">
                  <c:v>0.93662683919856704</c:v>
                </c:pt>
                <c:pt idx="3613">
                  <c:v>1.4980539780502085</c:v>
                </c:pt>
                <c:pt idx="3614">
                  <c:v>-4.3241689952337907</c:v>
                </c:pt>
                <c:pt idx="3615">
                  <c:v>-8.4883114671623332</c:v>
                </c:pt>
                <c:pt idx="3616">
                  <c:v>-4.6343942162275624</c:v>
                </c:pt>
                <c:pt idx="3617">
                  <c:v>2.6233060150278504</c:v>
                </c:pt>
                <c:pt idx="3618">
                  <c:v>-6.2000714621138258</c:v>
                </c:pt>
                <c:pt idx="3619">
                  <c:v>-5.5096573767446415</c:v>
                </c:pt>
                <c:pt idx="3620">
                  <c:v>2.1215483022727994</c:v>
                </c:pt>
                <c:pt idx="3621">
                  <c:v>4.2670051749924909</c:v>
                </c:pt>
                <c:pt idx="3622">
                  <c:v>-3.0218523600311045</c:v>
                </c:pt>
                <c:pt idx="3623">
                  <c:v>-10.149448759622317</c:v>
                </c:pt>
                <c:pt idx="3624">
                  <c:v>2.6414955132505327</c:v>
                </c:pt>
                <c:pt idx="3625">
                  <c:v>-6.4626284452800178</c:v>
                </c:pt>
                <c:pt idx="3626">
                  <c:v>-0.45144271923375356</c:v>
                </c:pt>
                <c:pt idx="3627">
                  <c:v>4.8536750158121436</c:v>
                </c:pt>
                <c:pt idx="3628">
                  <c:v>6.4907148879588163</c:v>
                </c:pt>
                <c:pt idx="3629">
                  <c:v>-0.9710293803925083</c:v>
                </c:pt>
                <c:pt idx="3630">
                  <c:v>4.2680834522884936</c:v>
                </c:pt>
                <c:pt idx="3631">
                  <c:v>2.5694920270881738</c:v>
                </c:pt>
                <c:pt idx="3632">
                  <c:v>-1.7976934242235245</c:v>
                </c:pt>
                <c:pt idx="3633">
                  <c:v>-1.0949691468121898</c:v>
                </c:pt>
                <c:pt idx="3634">
                  <c:v>-1.393893520307472</c:v>
                </c:pt>
                <c:pt idx="3635">
                  <c:v>0.19990166156637201</c:v>
                </c:pt>
                <c:pt idx="3636">
                  <c:v>-2.7584615362954423E-2</c:v>
                </c:pt>
                <c:pt idx="3637">
                  <c:v>2.1072551064384442</c:v>
                </c:pt>
                <c:pt idx="3638">
                  <c:v>2.5341508423502574</c:v>
                </c:pt>
                <c:pt idx="3639">
                  <c:v>3.8981596290761615</c:v>
                </c:pt>
                <c:pt idx="3640">
                  <c:v>0.45397600559094542</c:v>
                </c:pt>
                <c:pt idx="3641">
                  <c:v>-1.0901294646726427</c:v>
                </c:pt>
                <c:pt idx="3642">
                  <c:v>-3.6722795966305597</c:v>
                </c:pt>
                <c:pt idx="3643">
                  <c:v>3.0466947220767508</c:v>
                </c:pt>
                <c:pt idx="3644">
                  <c:v>4.1151556312556181</c:v>
                </c:pt>
                <c:pt idx="3645">
                  <c:v>4.8282550815561081</c:v>
                </c:pt>
                <c:pt idx="3646">
                  <c:v>7.5667314057229902</c:v>
                </c:pt>
                <c:pt idx="3647">
                  <c:v>3.0781689505716798</c:v>
                </c:pt>
                <c:pt idx="3648">
                  <c:v>5.4841841183455813</c:v>
                </c:pt>
                <c:pt idx="3649">
                  <c:v>4.9490147483469542</c:v>
                </c:pt>
                <c:pt idx="3650">
                  <c:v>4.966409195386035</c:v>
                </c:pt>
                <c:pt idx="3651">
                  <c:v>4.9629635436003241</c:v>
                </c:pt>
                <c:pt idx="3652">
                  <c:v>-1.2786254051271726</c:v>
                </c:pt>
                <c:pt idx="3653">
                  <c:v>11.416704003853326</c:v>
                </c:pt>
                <c:pt idx="3654">
                  <c:v>0.84939162857679662</c:v>
                </c:pt>
                <c:pt idx="3655">
                  <c:v>2.9482432293287815</c:v>
                </c:pt>
                <c:pt idx="3656">
                  <c:v>-2.8913609801158628</c:v>
                </c:pt>
                <c:pt idx="3657">
                  <c:v>1.0961489034769301</c:v>
                </c:pt>
                <c:pt idx="3658">
                  <c:v>1.3437173615473625</c:v>
                </c:pt>
                <c:pt idx="3659">
                  <c:v>-7.8961535313978573</c:v>
                </c:pt>
                <c:pt idx="3660">
                  <c:v>-1.4783141592952518</c:v>
                </c:pt>
                <c:pt idx="3661">
                  <c:v>6.3072474953876139</c:v>
                </c:pt>
                <c:pt idx="3662">
                  <c:v>5.4339435779302363</c:v>
                </c:pt>
                <c:pt idx="3663">
                  <c:v>7.0502045022632416</c:v>
                </c:pt>
                <c:pt idx="3664">
                  <c:v>4.4375426282869768</c:v>
                </c:pt>
                <c:pt idx="3665">
                  <c:v>1.8650126090636121</c:v>
                </c:pt>
                <c:pt idx="3666">
                  <c:v>0.78377375346293832</c:v>
                </c:pt>
                <c:pt idx="3667">
                  <c:v>2.4797744969589814</c:v>
                </c:pt>
                <c:pt idx="3668">
                  <c:v>-1.1664984699748544</c:v>
                </c:pt>
                <c:pt idx="3669">
                  <c:v>3.5173958485387402E-2</c:v>
                </c:pt>
                <c:pt idx="3670">
                  <c:v>0.84770748666207396</c:v>
                </c:pt>
                <c:pt idx="3671">
                  <c:v>-2.6284172065605134</c:v>
                </c:pt>
                <c:pt idx="3672">
                  <c:v>2.5932966485133448</c:v>
                </c:pt>
                <c:pt idx="3673">
                  <c:v>5.857594526914113</c:v>
                </c:pt>
                <c:pt idx="3674">
                  <c:v>4.0399803869788116</c:v>
                </c:pt>
                <c:pt idx="3675">
                  <c:v>0.58767648302202247</c:v>
                </c:pt>
                <c:pt idx="3676">
                  <c:v>-4.1794019241610698</c:v>
                </c:pt>
                <c:pt idx="3677">
                  <c:v>8.6385578909862346</c:v>
                </c:pt>
                <c:pt idx="3678">
                  <c:v>3.4368965799679643</c:v>
                </c:pt>
                <c:pt idx="3679">
                  <c:v>6.4282690689253741</c:v>
                </c:pt>
                <c:pt idx="3680">
                  <c:v>-4.5474229597972169</c:v>
                </c:pt>
                <c:pt idx="3681">
                  <c:v>-2.1438419628131555</c:v>
                </c:pt>
                <c:pt idx="3682">
                  <c:v>2.1355767937578065</c:v>
                </c:pt>
                <c:pt idx="3683">
                  <c:v>-2.1946036383859848</c:v>
                </c:pt>
                <c:pt idx="3684">
                  <c:v>1.2671545531325989</c:v>
                </c:pt>
                <c:pt idx="3685">
                  <c:v>-16.244189827886387</c:v>
                </c:pt>
                <c:pt idx="3686">
                  <c:v>0.84868997588858974</c:v>
                </c:pt>
                <c:pt idx="3687">
                  <c:v>1.8132247259921144</c:v>
                </c:pt>
                <c:pt idx="3688">
                  <c:v>3.0965290871831854</c:v>
                </c:pt>
                <c:pt idx="3689">
                  <c:v>4.1044544348057457</c:v>
                </c:pt>
                <c:pt idx="3690">
                  <c:v>7.9980207886835331</c:v>
                </c:pt>
                <c:pt idx="3691">
                  <c:v>8.3964337058046823</c:v>
                </c:pt>
                <c:pt idx="3692">
                  <c:v>-2.2668879054209441</c:v>
                </c:pt>
                <c:pt idx="3693">
                  <c:v>-1.2728505466221947</c:v>
                </c:pt>
                <c:pt idx="3694">
                  <c:v>3.5998924461609079</c:v>
                </c:pt>
                <c:pt idx="3695">
                  <c:v>4.2149693943918578</c:v>
                </c:pt>
                <c:pt idx="3696">
                  <c:v>-2.2851243694588561</c:v>
                </c:pt>
                <c:pt idx="3697">
                  <c:v>-4.386075383597472</c:v>
                </c:pt>
                <c:pt idx="3698">
                  <c:v>6.4342316130505139</c:v>
                </c:pt>
                <c:pt idx="3699">
                  <c:v>0.33176397221065201</c:v>
                </c:pt>
                <c:pt idx="3700">
                  <c:v>3.5852433107103394</c:v>
                </c:pt>
                <c:pt idx="3701">
                  <c:v>1.1748081781284725</c:v>
                </c:pt>
                <c:pt idx="3702">
                  <c:v>-0.14388580180454369</c:v>
                </c:pt>
                <c:pt idx="3703">
                  <c:v>-0.13745278559812846</c:v>
                </c:pt>
                <c:pt idx="3704">
                  <c:v>10.877068284874341</c:v>
                </c:pt>
                <c:pt idx="3705">
                  <c:v>1.0833770189877612</c:v>
                </c:pt>
                <c:pt idx="3706">
                  <c:v>-5.3027287789811481</c:v>
                </c:pt>
                <c:pt idx="3707">
                  <c:v>-0.30889335656330275</c:v>
                </c:pt>
                <c:pt idx="3708">
                  <c:v>-0.73640219827136377</c:v>
                </c:pt>
                <c:pt idx="3709">
                  <c:v>2.1250481033563489</c:v>
                </c:pt>
                <c:pt idx="3710">
                  <c:v>1.1066734894844359</c:v>
                </c:pt>
                <c:pt idx="3711">
                  <c:v>4.7478772701398952</c:v>
                </c:pt>
                <c:pt idx="3712">
                  <c:v>4.1464766609484514</c:v>
                </c:pt>
                <c:pt idx="3713">
                  <c:v>1.0918225819820719</c:v>
                </c:pt>
                <c:pt idx="3714">
                  <c:v>-0.88734018627425826</c:v>
                </c:pt>
                <c:pt idx="3715">
                  <c:v>-0.33062797935569677</c:v>
                </c:pt>
                <c:pt idx="3716">
                  <c:v>-1.3473402793812141</c:v>
                </c:pt>
                <c:pt idx="3717">
                  <c:v>-1.6174520045601781</c:v>
                </c:pt>
                <c:pt idx="3718">
                  <c:v>2.9357204279561415</c:v>
                </c:pt>
                <c:pt idx="3719">
                  <c:v>-0.70819556025682573</c:v>
                </c:pt>
                <c:pt idx="3720">
                  <c:v>5.2911477657437729</c:v>
                </c:pt>
                <c:pt idx="3721">
                  <c:v>4.3340029639063857</c:v>
                </c:pt>
                <c:pt idx="3722">
                  <c:v>-7.9733466800604447E-2</c:v>
                </c:pt>
                <c:pt idx="3723">
                  <c:v>1.7048315193222834</c:v>
                </c:pt>
                <c:pt idx="3724">
                  <c:v>0.44349279994432322</c:v>
                </c:pt>
                <c:pt idx="3725">
                  <c:v>-4.6470670980269801E-2</c:v>
                </c:pt>
                <c:pt idx="3726">
                  <c:v>2.3316743095536054</c:v>
                </c:pt>
                <c:pt idx="3727">
                  <c:v>-10.644046890617147</c:v>
                </c:pt>
                <c:pt idx="3728">
                  <c:v>9.8683627414072106</c:v>
                </c:pt>
                <c:pt idx="3729">
                  <c:v>-5.8758273450195304</c:v>
                </c:pt>
                <c:pt idx="3730">
                  <c:v>-2.7367607163710232</c:v>
                </c:pt>
                <c:pt idx="3731">
                  <c:v>0.86341368871302393</c:v>
                </c:pt>
                <c:pt idx="3732">
                  <c:v>-4.7987173679340884</c:v>
                </c:pt>
                <c:pt idx="3733">
                  <c:v>-1.3934163992591664</c:v>
                </c:pt>
                <c:pt idx="3734">
                  <c:v>-2.0987252995472119</c:v>
                </c:pt>
                <c:pt idx="3735">
                  <c:v>-1.2135395012259238</c:v>
                </c:pt>
                <c:pt idx="3736">
                  <c:v>-2.754160842515347</c:v>
                </c:pt>
                <c:pt idx="3737">
                  <c:v>2.4126091814978281</c:v>
                </c:pt>
                <c:pt idx="3738">
                  <c:v>8.2718968567470057</c:v>
                </c:pt>
                <c:pt idx="3739">
                  <c:v>-0.15706247291264219</c:v>
                </c:pt>
                <c:pt idx="3740">
                  <c:v>-2.6221605579986544</c:v>
                </c:pt>
                <c:pt idx="3741">
                  <c:v>0.77104605428209538</c:v>
                </c:pt>
                <c:pt idx="3742">
                  <c:v>2.1885610949029939</c:v>
                </c:pt>
                <c:pt idx="3743">
                  <c:v>-2.6343469797063506</c:v>
                </c:pt>
                <c:pt idx="3744">
                  <c:v>-7.0780045244149221</c:v>
                </c:pt>
                <c:pt idx="3745">
                  <c:v>2.2133207234903836</c:v>
                </c:pt>
                <c:pt idx="3746">
                  <c:v>3.1263152758295547</c:v>
                </c:pt>
                <c:pt idx="3747">
                  <c:v>-2.4036704841027898</c:v>
                </c:pt>
                <c:pt idx="3748">
                  <c:v>-4.9305603283881823</c:v>
                </c:pt>
                <c:pt idx="3749">
                  <c:v>6.917023330738914E-2</c:v>
                </c:pt>
                <c:pt idx="3750">
                  <c:v>-1.4747967195734475</c:v>
                </c:pt>
                <c:pt idx="3751">
                  <c:v>10.2886654939349</c:v>
                </c:pt>
                <c:pt idx="3752">
                  <c:v>2.9066798222389281</c:v>
                </c:pt>
                <c:pt idx="3753">
                  <c:v>-8.0864492230856655</c:v>
                </c:pt>
                <c:pt idx="3754">
                  <c:v>16.994230848813046</c:v>
                </c:pt>
                <c:pt idx="3755">
                  <c:v>-9.4107900821470594</c:v>
                </c:pt>
                <c:pt idx="3756">
                  <c:v>0.72293017108627566</c:v>
                </c:pt>
                <c:pt idx="3757">
                  <c:v>6.4060153123209034</c:v>
                </c:pt>
                <c:pt idx="3758">
                  <c:v>-3.6465094033585075</c:v>
                </c:pt>
                <c:pt idx="3759">
                  <c:v>-0.96611837177350424</c:v>
                </c:pt>
                <c:pt idx="3760">
                  <c:v>1.9083655863447575</c:v>
                </c:pt>
                <c:pt idx="3761">
                  <c:v>6.312926807962441</c:v>
                </c:pt>
                <c:pt idx="3762">
                  <c:v>10.809757771181978</c:v>
                </c:pt>
                <c:pt idx="3763">
                  <c:v>-4.5374356203449082</c:v>
                </c:pt>
                <c:pt idx="3764">
                  <c:v>-4.9383068372442978</c:v>
                </c:pt>
                <c:pt idx="3765">
                  <c:v>0.13255524570622867</c:v>
                </c:pt>
                <c:pt idx="3766">
                  <c:v>6.3345547060851999</c:v>
                </c:pt>
                <c:pt idx="3767">
                  <c:v>-3.3145721809377733</c:v>
                </c:pt>
                <c:pt idx="3768">
                  <c:v>-5.8015504816592056</c:v>
                </c:pt>
                <c:pt idx="3769">
                  <c:v>1.2528626566079168</c:v>
                </c:pt>
                <c:pt idx="3770">
                  <c:v>2.8036441980590183</c:v>
                </c:pt>
                <c:pt idx="3771">
                  <c:v>-4.2276993470615878</c:v>
                </c:pt>
                <c:pt idx="3772">
                  <c:v>-10.73845711666587</c:v>
                </c:pt>
                <c:pt idx="3773">
                  <c:v>-0.48156448093999416</c:v>
                </c:pt>
                <c:pt idx="3774">
                  <c:v>7.204499132848909</c:v>
                </c:pt>
                <c:pt idx="3775">
                  <c:v>-0.24861891088085031</c:v>
                </c:pt>
                <c:pt idx="3776">
                  <c:v>2.0840886926926743</c:v>
                </c:pt>
                <c:pt idx="3777">
                  <c:v>-3.2230415090498354</c:v>
                </c:pt>
                <c:pt idx="3778">
                  <c:v>3.5586009081978744</c:v>
                </c:pt>
                <c:pt idx="3779">
                  <c:v>-2.0734606969100327</c:v>
                </c:pt>
                <c:pt idx="3780">
                  <c:v>6.1611932328475945</c:v>
                </c:pt>
                <c:pt idx="3781">
                  <c:v>0.59301754540021534</c:v>
                </c:pt>
                <c:pt idx="3782">
                  <c:v>4.7782136068998966</c:v>
                </c:pt>
                <c:pt idx="3783">
                  <c:v>4.4411624506445264</c:v>
                </c:pt>
                <c:pt idx="3784">
                  <c:v>1.9590243765790376</c:v>
                </c:pt>
                <c:pt idx="3785">
                  <c:v>-0.13319472236200625</c:v>
                </c:pt>
                <c:pt idx="3786">
                  <c:v>8.2116307395878607</c:v>
                </c:pt>
                <c:pt idx="3787">
                  <c:v>-11.715655724252663</c:v>
                </c:pt>
                <c:pt idx="3788">
                  <c:v>-9.5235790966228251E-3</c:v>
                </c:pt>
                <c:pt idx="3789">
                  <c:v>-6.049891242482488</c:v>
                </c:pt>
                <c:pt idx="3790">
                  <c:v>-6.6822731347279642</c:v>
                </c:pt>
                <c:pt idx="3791">
                  <c:v>3.6850453938719312</c:v>
                </c:pt>
                <c:pt idx="3792">
                  <c:v>-2.6797033186954309</c:v>
                </c:pt>
                <c:pt idx="3793">
                  <c:v>1.8860515690288224</c:v>
                </c:pt>
                <c:pt idx="3794">
                  <c:v>-4.5617253165607394</c:v>
                </c:pt>
                <c:pt idx="3795">
                  <c:v>0.35349069545586076</c:v>
                </c:pt>
                <c:pt idx="3796">
                  <c:v>-1.1022015929402329</c:v>
                </c:pt>
                <c:pt idx="3797">
                  <c:v>-0.70011531581337749</c:v>
                </c:pt>
                <c:pt idx="3798">
                  <c:v>-1.3177210754775075</c:v>
                </c:pt>
                <c:pt idx="3799">
                  <c:v>-3.2706571295724842</c:v>
                </c:pt>
                <c:pt idx="3800">
                  <c:v>-4.9369589577676862</c:v>
                </c:pt>
                <c:pt idx="3801">
                  <c:v>-3.7180019915932547</c:v>
                </c:pt>
                <c:pt idx="3802">
                  <c:v>6.9666377715273597</c:v>
                </c:pt>
                <c:pt idx="3803">
                  <c:v>-5.2775132554768049</c:v>
                </c:pt>
                <c:pt idx="3804">
                  <c:v>2.2875394308125863</c:v>
                </c:pt>
                <c:pt idx="3805">
                  <c:v>4.7891760587637862</c:v>
                </c:pt>
                <c:pt idx="3806">
                  <c:v>-0.24679946167053401</c:v>
                </c:pt>
                <c:pt idx="3807">
                  <c:v>4.7344083919104918</c:v>
                </c:pt>
                <c:pt idx="3808">
                  <c:v>-5.831868083142524</c:v>
                </c:pt>
                <c:pt idx="3809">
                  <c:v>5.8764286163894894</c:v>
                </c:pt>
                <c:pt idx="3810">
                  <c:v>4.7345087697524804</c:v>
                </c:pt>
                <c:pt idx="3811">
                  <c:v>3.4716328041621836</c:v>
                </c:pt>
                <c:pt idx="3812">
                  <c:v>2.2165828356473583</c:v>
                </c:pt>
                <c:pt idx="3813">
                  <c:v>3.0126994341001705</c:v>
                </c:pt>
                <c:pt idx="3814">
                  <c:v>6.9115856007077667</c:v>
                </c:pt>
                <c:pt idx="3815">
                  <c:v>2.377192836092803</c:v>
                </c:pt>
                <c:pt idx="3816">
                  <c:v>1.3083416173250697</c:v>
                </c:pt>
                <c:pt idx="3817">
                  <c:v>-37.759545018657604</c:v>
                </c:pt>
                <c:pt idx="3818">
                  <c:v>-17.768585120960793</c:v>
                </c:pt>
                <c:pt idx="3819">
                  <c:v>0.41641462686409625</c:v>
                </c:pt>
                <c:pt idx="3820">
                  <c:v>-2.5181594515735384</c:v>
                </c:pt>
                <c:pt idx="3821">
                  <c:v>3.4822525378778124</c:v>
                </c:pt>
                <c:pt idx="3822">
                  <c:v>1.5307806951575458</c:v>
                </c:pt>
                <c:pt idx="3823">
                  <c:v>2.3199627262643503</c:v>
                </c:pt>
                <c:pt idx="3824">
                  <c:v>-1.5472289817754472</c:v>
                </c:pt>
                <c:pt idx="3825">
                  <c:v>-1.1430524016680863</c:v>
                </c:pt>
                <c:pt idx="3826">
                  <c:v>4.0404684701140781</c:v>
                </c:pt>
                <c:pt idx="3827">
                  <c:v>3.1180358402785373</c:v>
                </c:pt>
                <c:pt idx="3828">
                  <c:v>1.7192965175296706</c:v>
                </c:pt>
                <c:pt idx="3829">
                  <c:v>1.3477014762904389</c:v>
                </c:pt>
                <c:pt idx="3830">
                  <c:v>0.33864299514756624</c:v>
                </c:pt>
                <c:pt idx="3831">
                  <c:v>9.7469743707807197</c:v>
                </c:pt>
                <c:pt idx="3832">
                  <c:v>-1.4558825354489215</c:v>
                </c:pt>
                <c:pt idx="3833">
                  <c:v>-1.6890982908089001</c:v>
                </c:pt>
                <c:pt idx="3834">
                  <c:v>1.7624483374716391</c:v>
                </c:pt>
                <c:pt idx="3835">
                  <c:v>-4.0478669768412061</c:v>
                </c:pt>
                <c:pt idx="3836">
                  <c:v>3.0449089865131072</c:v>
                </c:pt>
                <c:pt idx="3837">
                  <c:v>-1.0103708123994579</c:v>
                </c:pt>
                <c:pt idx="3838">
                  <c:v>3.0712142669629685</c:v>
                </c:pt>
                <c:pt idx="3839">
                  <c:v>0.43413260920264918</c:v>
                </c:pt>
                <c:pt idx="3840">
                  <c:v>11.474672547429932</c:v>
                </c:pt>
                <c:pt idx="3841">
                  <c:v>4.0773030278687656</c:v>
                </c:pt>
                <c:pt idx="3842">
                  <c:v>-4.2245471363047358</c:v>
                </c:pt>
                <c:pt idx="3843">
                  <c:v>-17.041079733974129</c:v>
                </c:pt>
                <c:pt idx="3844">
                  <c:v>-7.7094213491036214</c:v>
                </c:pt>
                <c:pt idx="3845">
                  <c:v>-33.208486986007969</c:v>
                </c:pt>
                <c:pt idx="3846">
                  <c:v>-16.211404597165625</c:v>
                </c:pt>
                <c:pt idx="3847">
                  <c:v>2.055552473799537</c:v>
                </c:pt>
                <c:pt idx="3848">
                  <c:v>-11.777335071082561</c:v>
                </c:pt>
                <c:pt idx="3849">
                  <c:v>-21.34873206480087</c:v>
                </c:pt>
                <c:pt idx="3850">
                  <c:v>5.7123334841031834</c:v>
                </c:pt>
                <c:pt idx="3851">
                  <c:v>-15.865991001334876</c:v>
                </c:pt>
                <c:pt idx="3852">
                  <c:v>-1.9084207895822516</c:v>
                </c:pt>
                <c:pt idx="3853">
                  <c:v>-0.84786703133390517</c:v>
                </c:pt>
                <c:pt idx="3854">
                  <c:v>3.5216497626538796</c:v>
                </c:pt>
                <c:pt idx="3855">
                  <c:v>5.4367360060294487</c:v>
                </c:pt>
                <c:pt idx="3856">
                  <c:v>1.1645348608585238</c:v>
                </c:pt>
                <c:pt idx="3857">
                  <c:v>4.8446238444220455</c:v>
                </c:pt>
                <c:pt idx="3858">
                  <c:v>1.6918122915764116</c:v>
                </c:pt>
                <c:pt idx="3859">
                  <c:v>-10.576594591279218</c:v>
                </c:pt>
                <c:pt idx="3860">
                  <c:v>3.8607584770783632</c:v>
                </c:pt>
                <c:pt idx="3861">
                  <c:v>-3.8251919259633951</c:v>
                </c:pt>
                <c:pt idx="3862">
                  <c:v>5.1746246192335832</c:v>
                </c:pt>
                <c:pt idx="3863">
                  <c:v>-4.7136537422888551</c:v>
                </c:pt>
                <c:pt idx="3864">
                  <c:v>4.7056324175003255</c:v>
                </c:pt>
                <c:pt idx="3865">
                  <c:v>3.8391670607671529</c:v>
                </c:pt>
                <c:pt idx="3866">
                  <c:v>7.0254916848651163</c:v>
                </c:pt>
                <c:pt idx="3867">
                  <c:v>4.1266707944429726</c:v>
                </c:pt>
                <c:pt idx="3868">
                  <c:v>9.7676131347255506</c:v>
                </c:pt>
                <c:pt idx="3869">
                  <c:v>-15.294743582689122</c:v>
                </c:pt>
                <c:pt idx="3870">
                  <c:v>-8.4471392867110495</c:v>
                </c:pt>
                <c:pt idx="3871">
                  <c:v>-2.6549196520190037</c:v>
                </c:pt>
                <c:pt idx="3872">
                  <c:v>-17.036195837113269</c:v>
                </c:pt>
                <c:pt idx="3873">
                  <c:v>-13.579489070051906</c:v>
                </c:pt>
                <c:pt idx="3874">
                  <c:v>4.591293635884341</c:v>
                </c:pt>
                <c:pt idx="3875">
                  <c:v>2.2924778929722862</c:v>
                </c:pt>
                <c:pt idx="3876">
                  <c:v>-3.0558440326268226</c:v>
                </c:pt>
                <c:pt idx="3877">
                  <c:v>1.7081546886891061</c:v>
                </c:pt>
                <c:pt idx="3878">
                  <c:v>2.4963956847353899</c:v>
                </c:pt>
                <c:pt idx="3879">
                  <c:v>4.4636103963278373</c:v>
                </c:pt>
                <c:pt idx="3880">
                  <c:v>-4.0559884210571795</c:v>
                </c:pt>
                <c:pt idx="3881">
                  <c:v>4.5521521979123349</c:v>
                </c:pt>
                <c:pt idx="3882">
                  <c:v>-3.2234374531052623</c:v>
                </c:pt>
                <c:pt idx="3883">
                  <c:v>-1.4094671818572237</c:v>
                </c:pt>
                <c:pt idx="3884">
                  <c:v>-6.9954410584242197</c:v>
                </c:pt>
                <c:pt idx="3885">
                  <c:v>4.5070607174756248</c:v>
                </c:pt>
                <c:pt idx="3886">
                  <c:v>0.96142162026519884</c:v>
                </c:pt>
                <c:pt idx="3887">
                  <c:v>3.5176643363967486</c:v>
                </c:pt>
                <c:pt idx="3888">
                  <c:v>2.5911047761428705</c:v>
                </c:pt>
                <c:pt idx="3889">
                  <c:v>2.4447671685075534</c:v>
                </c:pt>
                <c:pt idx="3890">
                  <c:v>-0.65338890449777409</c:v>
                </c:pt>
                <c:pt idx="3891">
                  <c:v>-6.5380471766721087</c:v>
                </c:pt>
                <c:pt idx="3892">
                  <c:v>0.91154103397595065</c:v>
                </c:pt>
                <c:pt idx="3893">
                  <c:v>-11.147202134137231</c:v>
                </c:pt>
                <c:pt idx="3894">
                  <c:v>4.6590268694878176</c:v>
                </c:pt>
                <c:pt idx="3895">
                  <c:v>3.2712886854343282</c:v>
                </c:pt>
                <c:pt idx="3896">
                  <c:v>3.7094868672594998</c:v>
                </c:pt>
                <c:pt idx="3897">
                  <c:v>-2.8323004571501826</c:v>
                </c:pt>
                <c:pt idx="3898">
                  <c:v>2.9819124189344706</c:v>
                </c:pt>
                <c:pt idx="3899">
                  <c:v>-16.221957860463874</c:v>
                </c:pt>
                <c:pt idx="3900">
                  <c:v>9.6090216199700791</c:v>
                </c:pt>
                <c:pt idx="3901">
                  <c:v>-34.395462036426636</c:v>
                </c:pt>
                <c:pt idx="3902">
                  <c:v>1.641259212186867</c:v>
                </c:pt>
                <c:pt idx="3903">
                  <c:v>-4.963431119672947</c:v>
                </c:pt>
                <c:pt idx="3904">
                  <c:v>-4.2617292700370371</c:v>
                </c:pt>
                <c:pt idx="3905">
                  <c:v>-0.94665723277266522</c:v>
                </c:pt>
                <c:pt idx="3906">
                  <c:v>5.3786197607777808E-2</c:v>
                </c:pt>
                <c:pt idx="3907">
                  <c:v>-0.14093105454639954</c:v>
                </c:pt>
                <c:pt idx="3908">
                  <c:v>0.58912398109936248</c:v>
                </c:pt>
                <c:pt idx="3909">
                  <c:v>0.98444241757688644</c:v>
                </c:pt>
                <c:pt idx="3910">
                  <c:v>0.63975835046785789</c:v>
                </c:pt>
                <c:pt idx="3911">
                  <c:v>5.279136114492033</c:v>
                </c:pt>
                <c:pt idx="3912">
                  <c:v>-1.2484217395439146E-2</c:v>
                </c:pt>
                <c:pt idx="3913">
                  <c:v>3.3707819500465348</c:v>
                </c:pt>
                <c:pt idx="3914">
                  <c:v>4.5615834643975148</c:v>
                </c:pt>
                <c:pt idx="3915">
                  <c:v>8.8288132227060601</c:v>
                </c:pt>
                <c:pt idx="3916">
                  <c:v>4.0212131678330394</c:v>
                </c:pt>
                <c:pt idx="3917">
                  <c:v>-6.2829004977157012</c:v>
                </c:pt>
                <c:pt idx="3918">
                  <c:v>0.52877866272858398</c:v>
                </c:pt>
                <c:pt idx="3919">
                  <c:v>15.948477263715276</c:v>
                </c:pt>
                <c:pt idx="3920">
                  <c:v>4.4662435644488312</c:v>
                </c:pt>
                <c:pt idx="3921">
                  <c:v>2.8417943885818318</c:v>
                </c:pt>
                <c:pt idx="3922">
                  <c:v>9.4358673587917679</c:v>
                </c:pt>
                <c:pt idx="3923">
                  <c:v>3.1278651248272098</c:v>
                </c:pt>
                <c:pt idx="3924">
                  <c:v>-1.7216191680717401</c:v>
                </c:pt>
                <c:pt idx="3925">
                  <c:v>5.4578207009181625</c:v>
                </c:pt>
                <c:pt idx="3926">
                  <c:v>-5.0349625722373332</c:v>
                </c:pt>
                <c:pt idx="3927">
                  <c:v>-2.9145663555531485</c:v>
                </c:pt>
                <c:pt idx="3928">
                  <c:v>0.97152168575365749</c:v>
                </c:pt>
                <c:pt idx="3929">
                  <c:v>5.0371706904584812E-2</c:v>
                </c:pt>
                <c:pt idx="3930">
                  <c:v>-6.4082543129505609</c:v>
                </c:pt>
                <c:pt idx="3931">
                  <c:v>3.3893118076707935</c:v>
                </c:pt>
                <c:pt idx="3932">
                  <c:v>-4.1579944884255866</c:v>
                </c:pt>
                <c:pt idx="3933">
                  <c:v>-1.831653017768943</c:v>
                </c:pt>
                <c:pt idx="3934">
                  <c:v>-1.2441816351339554</c:v>
                </c:pt>
                <c:pt idx="3935">
                  <c:v>4.9049120381062039</c:v>
                </c:pt>
                <c:pt idx="3936">
                  <c:v>3.9557621338494329</c:v>
                </c:pt>
                <c:pt idx="3937">
                  <c:v>3.9758923672797124</c:v>
                </c:pt>
                <c:pt idx="3938">
                  <c:v>2.6007505453019917</c:v>
                </c:pt>
                <c:pt idx="3939">
                  <c:v>0.60310806033842823</c:v>
                </c:pt>
                <c:pt idx="3940">
                  <c:v>-15.080832090695779</c:v>
                </c:pt>
                <c:pt idx="3941">
                  <c:v>0.87000730753551636</c:v>
                </c:pt>
                <c:pt idx="3942">
                  <c:v>5.8948761639964005</c:v>
                </c:pt>
                <c:pt idx="3943">
                  <c:v>5.1740085344732449</c:v>
                </c:pt>
                <c:pt idx="3944">
                  <c:v>-7.4793346207426765</c:v>
                </c:pt>
                <c:pt idx="3945">
                  <c:v>3.5001851300870754</c:v>
                </c:pt>
                <c:pt idx="3946">
                  <c:v>0.87216525202671846</c:v>
                </c:pt>
                <c:pt idx="3947">
                  <c:v>3.6194165653029131</c:v>
                </c:pt>
                <c:pt idx="3948">
                  <c:v>-3.2837144462195909</c:v>
                </c:pt>
                <c:pt idx="3949">
                  <c:v>2.8917084322490751</c:v>
                </c:pt>
                <c:pt idx="3950">
                  <c:v>0.79007887572620916</c:v>
                </c:pt>
                <c:pt idx="3951">
                  <c:v>-0.53747455647345532</c:v>
                </c:pt>
                <c:pt idx="3952">
                  <c:v>3.9950239616202197</c:v>
                </c:pt>
                <c:pt idx="3953">
                  <c:v>4.1863302757621312</c:v>
                </c:pt>
                <c:pt idx="3954">
                  <c:v>4.299988374956456</c:v>
                </c:pt>
                <c:pt idx="3955">
                  <c:v>2.5708815243902734</c:v>
                </c:pt>
                <c:pt idx="3956">
                  <c:v>2.0554921369116386</c:v>
                </c:pt>
                <c:pt idx="3957">
                  <c:v>-76.507084585904408</c:v>
                </c:pt>
                <c:pt idx="3958">
                  <c:v>-13.737395356764715</c:v>
                </c:pt>
                <c:pt idx="3959">
                  <c:v>3.7046320142407723</c:v>
                </c:pt>
                <c:pt idx="3960">
                  <c:v>19.131863944110165</c:v>
                </c:pt>
                <c:pt idx="3961">
                  <c:v>-10.399968709361787</c:v>
                </c:pt>
                <c:pt idx="3962">
                  <c:v>-2.8951201361258825</c:v>
                </c:pt>
                <c:pt idx="3963">
                  <c:v>5.508853109742148</c:v>
                </c:pt>
                <c:pt idx="3964">
                  <c:v>3.5988471022583042</c:v>
                </c:pt>
                <c:pt idx="3965">
                  <c:v>-7.2143454233539188</c:v>
                </c:pt>
                <c:pt idx="3966">
                  <c:v>5.7592639464853761</c:v>
                </c:pt>
                <c:pt idx="3967">
                  <c:v>-4.0448871228624483</c:v>
                </c:pt>
                <c:pt idx="3968">
                  <c:v>4.3654538653343309</c:v>
                </c:pt>
                <c:pt idx="3969">
                  <c:v>15.891197997461049</c:v>
                </c:pt>
                <c:pt idx="3970">
                  <c:v>9.7559218486355377</c:v>
                </c:pt>
                <c:pt idx="3971">
                  <c:v>2.9312158566972499</c:v>
                </c:pt>
                <c:pt idx="3972">
                  <c:v>-0.80675777472760046</c:v>
                </c:pt>
                <c:pt idx="3973">
                  <c:v>16.837432597427309</c:v>
                </c:pt>
                <c:pt idx="3974">
                  <c:v>2.6851021832948021</c:v>
                </c:pt>
                <c:pt idx="3975">
                  <c:v>2.7925286820945132</c:v>
                </c:pt>
                <c:pt idx="3976">
                  <c:v>-5.8510199581937883</c:v>
                </c:pt>
                <c:pt idx="3977">
                  <c:v>4.1947970380872022</c:v>
                </c:pt>
                <c:pt idx="3978">
                  <c:v>-17.164309826864553</c:v>
                </c:pt>
                <c:pt idx="3979">
                  <c:v>-10.135609453289007</c:v>
                </c:pt>
                <c:pt idx="3980">
                  <c:v>5.321000238406441</c:v>
                </c:pt>
                <c:pt idx="3981">
                  <c:v>3.8659666246144013</c:v>
                </c:pt>
                <c:pt idx="3982">
                  <c:v>-3.4187027100371381</c:v>
                </c:pt>
                <c:pt idx="3983">
                  <c:v>2.2412189589667406</c:v>
                </c:pt>
                <c:pt idx="3984">
                  <c:v>-9.5997936587381218</c:v>
                </c:pt>
                <c:pt idx="3985">
                  <c:v>1.9824455039928637</c:v>
                </c:pt>
                <c:pt idx="3986">
                  <c:v>-17.440832923779759</c:v>
                </c:pt>
                <c:pt idx="3987">
                  <c:v>0.72353836746803779</c:v>
                </c:pt>
                <c:pt idx="3988">
                  <c:v>2.4225788222632048</c:v>
                </c:pt>
                <c:pt idx="3989">
                  <c:v>1.4236954792090728</c:v>
                </c:pt>
                <c:pt idx="3990">
                  <c:v>0.92448765327597471</c:v>
                </c:pt>
                <c:pt idx="3991">
                  <c:v>23.89428565261079</c:v>
                </c:pt>
                <c:pt idx="3992">
                  <c:v>4.14681517969467</c:v>
                </c:pt>
                <c:pt idx="3993">
                  <c:v>2.2137004668764177</c:v>
                </c:pt>
                <c:pt idx="3994">
                  <c:v>2.9649824533910163</c:v>
                </c:pt>
                <c:pt idx="3995">
                  <c:v>5.4726694460827474</c:v>
                </c:pt>
                <c:pt idx="3996">
                  <c:v>-9.6422141403197372</c:v>
                </c:pt>
                <c:pt idx="3997">
                  <c:v>-6.0735185613661429</c:v>
                </c:pt>
                <c:pt idx="3998">
                  <c:v>-22.917549727715674</c:v>
                </c:pt>
                <c:pt idx="3999">
                  <c:v>-16.573409905503013</c:v>
                </c:pt>
                <c:pt idx="4000">
                  <c:v>5.2859578888186576</c:v>
                </c:pt>
                <c:pt idx="4001">
                  <c:v>-16.496221871624897</c:v>
                </c:pt>
                <c:pt idx="4002">
                  <c:v>3.7682852780932024</c:v>
                </c:pt>
                <c:pt idx="4003">
                  <c:v>6.7415456884657914</c:v>
                </c:pt>
                <c:pt idx="4004">
                  <c:v>-15.810023188551753</c:v>
                </c:pt>
                <c:pt idx="4005">
                  <c:v>4.4443718163057326</c:v>
                </c:pt>
                <c:pt idx="4006">
                  <c:v>3.7697867001700018</c:v>
                </c:pt>
                <c:pt idx="4007">
                  <c:v>1.6262001369497483</c:v>
                </c:pt>
                <c:pt idx="4008">
                  <c:v>-6.774330720784846</c:v>
                </c:pt>
                <c:pt idx="4009">
                  <c:v>-0.64063450098871044</c:v>
                </c:pt>
                <c:pt idx="4010">
                  <c:v>0.41654860733294186</c:v>
                </c:pt>
                <c:pt idx="4011">
                  <c:v>4.3553874944166751</c:v>
                </c:pt>
                <c:pt idx="4012">
                  <c:v>0.79038497683423259</c:v>
                </c:pt>
                <c:pt idx="4013">
                  <c:v>2.8877708823982999</c:v>
                </c:pt>
                <c:pt idx="4014">
                  <c:v>3.7978855307641481</c:v>
                </c:pt>
                <c:pt idx="4015">
                  <c:v>4.3897038908879864</c:v>
                </c:pt>
                <c:pt idx="4016">
                  <c:v>4.8160836228415036</c:v>
                </c:pt>
                <c:pt idx="4017">
                  <c:v>-4.1674862702638507</c:v>
                </c:pt>
                <c:pt idx="4018">
                  <c:v>-7.4210367250773288</c:v>
                </c:pt>
                <c:pt idx="4019">
                  <c:v>3.2312681345662497</c:v>
                </c:pt>
                <c:pt idx="4020">
                  <c:v>-3.2055246322896238</c:v>
                </c:pt>
                <c:pt idx="4021">
                  <c:v>3.6993209047685554</c:v>
                </c:pt>
                <c:pt idx="4022">
                  <c:v>-0.24739619424192938</c:v>
                </c:pt>
                <c:pt idx="4023">
                  <c:v>3.2178751379725554</c:v>
                </c:pt>
                <c:pt idx="4024">
                  <c:v>-0.62038785788975304</c:v>
                </c:pt>
                <c:pt idx="4025">
                  <c:v>-1.1699447145937114</c:v>
                </c:pt>
                <c:pt idx="4026">
                  <c:v>2.826036739409659</c:v>
                </c:pt>
                <c:pt idx="4027">
                  <c:v>-6.8865753639187233</c:v>
                </c:pt>
                <c:pt idx="4028">
                  <c:v>7.6347015936613829</c:v>
                </c:pt>
                <c:pt idx="4029">
                  <c:v>0.41938807408364198</c:v>
                </c:pt>
                <c:pt idx="4030">
                  <c:v>11.558876633811508</c:v>
                </c:pt>
                <c:pt idx="4031">
                  <c:v>-6.8493096314081896</c:v>
                </c:pt>
                <c:pt idx="4032">
                  <c:v>-0.49428676860105725</c:v>
                </c:pt>
                <c:pt idx="4033">
                  <c:v>3.0460693003868045</c:v>
                </c:pt>
                <c:pt idx="4034">
                  <c:v>5.5897860591692847</c:v>
                </c:pt>
                <c:pt idx="4035">
                  <c:v>2.2016098677209186</c:v>
                </c:pt>
                <c:pt idx="4036">
                  <c:v>2.6949247842453588</c:v>
                </c:pt>
                <c:pt idx="4037">
                  <c:v>-1.8736105217886632</c:v>
                </c:pt>
                <c:pt idx="4038">
                  <c:v>-7.401423158736975E-2</c:v>
                </c:pt>
                <c:pt idx="4039">
                  <c:v>10.387711840289214</c:v>
                </c:pt>
                <c:pt idx="4040">
                  <c:v>3.2426185501127236</c:v>
                </c:pt>
                <c:pt idx="4041">
                  <c:v>-1.3999693415433967</c:v>
                </c:pt>
                <c:pt idx="4042">
                  <c:v>0.13194917509818538</c:v>
                </c:pt>
                <c:pt idx="4043">
                  <c:v>2.8048430016353052</c:v>
                </c:pt>
                <c:pt idx="4044">
                  <c:v>3.0011692141378887</c:v>
                </c:pt>
                <c:pt idx="4045">
                  <c:v>2.4993286066420097</c:v>
                </c:pt>
                <c:pt idx="4046">
                  <c:v>1.5155776491807558</c:v>
                </c:pt>
                <c:pt idx="4047">
                  <c:v>-6.8302798365765369</c:v>
                </c:pt>
                <c:pt idx="4048">
                  <c:v>19.05590481240678</c:v>
                </c:pt>
                <c:pt idx="4049">
                  <c:v>-5.2260514652943897</c:v>
                </c:pt>
                <c:pt idx="4050">
                  <c:v>-15.217720824917535</c:v>
                </c:pt>
                <c:pt idx="4051">
                  <c:v>-0.15267429537883004</c:v>
                </c:pt>
                <c:pt idx="4052">
                  <c:v>-6.9030179354596299</c:v>
                </c:pt>
                <c:pt idx="4053">
                  <c:v>-31.820567520931057</c:v>
                </c:pt>
                <c:pt idx="4054">
                  <c:v>3.6989002759542018</c:v>
                </c:pt>
                <c:pt idx="4055">
                  <c:v>9.1308745456716309</c:v>
                </c:pt>
                <c:pt idx="4056">
                  <c:v>3.0426006857177015</c:v>
                </c:pt>
                <c:pt idx="4057">
                  <c:v>-9.4009835997435118</c:v>
                </c:pt>
                <c:pt idx="4058">
                  <c:v>0.2252542694238997</c:v>
                </c:pt>
                <c:pt idx="4059">
                  <c:v>9.1473888560733769</c:v>
                </c:pt>
                <c:pt idx="4060">
                  <c:v>-10.071544391156024</c:v>
                </c:pt>
                <c:pt idx="4061">
                  <c:v>-0.36394359490074635</c:v>
                </c:pt>
                <c:pt idx="4062">
                  <c:v>2.0763337793116534</c:v>
                </c:pt>
                <c:pt idx="4063">
                  <c:v>1.1458837127014334</c:v>
                </c:pt>
                <c:pt idx="4064">
                  <c:v>1.7711788998877154</c:v>
                </c:pt>
                <c:pt idx="4065">
                  <c:v>4.260976470241971</c:v>
                </c:pt>
                <c:pt idx="4066">
                  <c:v>4.8011027479627018</c:v>
                </c:pt>
                <c:pt idx="4067">
                  <c:v>-10.46396684355004</c:v>
                </c:pt>
                <c:pt idx="4068">
                  <c:v>-5.2242731970041518</c:v>
                </c:pt>
                <c:pt idx="4069">
                  <c:v>2.4287064563276743</c:v>
                </c:pt>
                <c:pt idx="4070">
                  <c:v>10.924567518859163</c:v>
                </c:pt>
                <c:pt idx="4071">
                  <c:v>-8.0889175965056808</c:v>
                </c:pt>
                <c:pt idx="4072">
                  <c:v>1.1613710700727609</c:v>
                </c:pt>
                <c:pt idx="4073">
                  <c:v>-61.518182423267504</c:v>
                </c:pt>
                <c:pt idx="4074">
                  <c:v>-0.80171757000144339</c:v>
                </c:pt>
                <c:pt idx="4075">
                  <c:v>1.8473248942158875</c:v>
                </c:pt>
                <c:pt idx="4076">
                  <c:v>-4.3313234031722629</c:v>
                </c:pt>
                <c:pt idx="4077">
                  <c:v>-9.1300564882212001</c:v>
                </c:pt>
                <c:pt idx="4078">
                  <c:v>0.21687150181685411</c:v>
                </c:pt>
                <c:pt idx="4079">
                  <c:v>-9.206009254084691</c:v>
                </c:pt>
                <c:pt idx="4080">
                  <c:v>-3.0953004836167963</c:v>
                </c:pt>
                <c:pt idx="4081">
                  <c:v>0.85696069279018161</c:v>
                </c:pt>
                <c:pt idx="4082">
                  <c:v>5.901169750162282</c:v>
                </c:pt>
                <c:pt idx="4083">
                  <c:v>-3.8404827175885146</c:v>
                </c:pt>
                <c:pt idx="4084">
                  <c:v>3.624174074304193</c:v>
                </c:pt>
                <c:pt idx="4085">
                  <c:v>2.1049350975686565</c:v>
                </c:pt>
                <c:pt idx="4086">
                  <c:v>-1.8055706418810615</c:v>
                </c:pt>
                <c:pt idx="4087">
                  <c:v>-5.7747796566538625</c:v>
                </c:pt>
                <c:pt idx="4088">
                  <c:v>2.2283586418022452</c:v>
                </c:pt>
                <c:pt idx="4089">
                  <c:v>-5.3306507178898812</c:v>
                </c:pt>
                <c:pt idx="4090">
                  <c:v>-0.17863441030475258</c:v>
                </c:pt>
                <c:pt idx="4091">
                  <c:v>12.905056071862731</c:v>
                </c:pt>
                <c:pt idx="4092">
                  <c:v>-1.8966087542779348</c:v>
                </c:pt>
                <c:pt idx="4093">
                  <c:v>-14.770225769192507</c:v>
                </c:pt>
                <c:pt idx="4094">
                  <c:v>19.470692981838738</c:v>
                </c:pt>
                <c:pt idx="4095">
                  <c:v>8.0421452424576501</c:v>
                </c:pt>
                <c:pt idx="4096">
                  <c:v>2.8953257213073442</c:v>
                </c:pt>
                <c:pt idx="4097">
                  <c:v>4.1447129153374789</c:v>
                </c:pt>
                <c:pt idx="4098">
                  <c:v>0.810089147668549</c:v>
                </c:pt>
                <c:pt idx="4099">
                  <c:v>-2.5228696115654827</c:v>
                </c:pt>
                <c:pt idx="4100">
                  <c:v>2.1149471643265656</c:v>
                </c:pt>
                <c:pt idx="4101">
                  <c:v>1.1771907473376757</c:v>
                </c:pt>
                <c:pt idx="4102">
                  <c:v>2.2977605911087977</c:v>
                </c:pt>
                <c:pt idx="4103">
                  <c:v>3.119924887588482</c:v>
                </c:pt>
                <c:pt idx="4104">
                  <c:v>-17.992216774263724</c:v>
                </c:pt>
                <c:pt idx="4105">
                  <c:v>6.8361480986004182</c:v>
                </c:pt>
                <c:pt idx="4106">
                  <c:v>3.6313010080329917</c:v>
                </c:pt>
                <c:pt idx="4107">
                  <c:v>-1.1681726432926922</c:v>
                </c:pt>
                <c:pt idx="4108">
                  <c:v>7.9974595159113449</c:v>
                </c:pt>
                <c:pt idx="4109">
                  <c:v>3.1655571030929934</c:v>
                </c:pt>
                <c:pt idx="4110">
                  <c:v>-17.541887912377248</c:v>
                </c:pt>
                <c:pt idx="4111">
                  <c:v>-18.20578873131268</c:v>
                </c:pt>
                <c:pt idx="4112">
                  <c:v>-6.4771560294824297</c:v>
                </c:pt>
                <c:pt idx="4113">
                  <c:v>2.7311249410188054</c:v>
                </c:pt>
                <c:pt idx="4114">
                  <c:v>-8.063296685707769</c:v>
                </c:pt>
                <c:pt idx="4115">
                  <c:v>3.7030554982175374</c:v>
                </c:pt>
                <c:pt idx="4116">
                  <c:v>3.9281535824801637</c:v>
                </c:pt>
                <c:pt idx="4117">
                  <c:v>-5.702012493324915</c:v>
                </c:pt>
                <c:pt idx="4118">
                  <c:v>2.6076512014505937</c:v>
                </c:pt>
                <c:pt idx="4119">
                  <c:v>-1.8494569324737</c:v>
                </c:pt>
                <c:pt idx="4120">
                  <c:v>-2.7628602965203868</c:v>
                </c:pt>
                <c:pt idx="4121">
                  <c:v>0.74823205828609218</c:v>
                </c:pt>
                <c:pt idx="4122">
                  <c:v>4.6246172902737186</c:v>
                </c:pt>
                <c:pt idx="4123">
                  <c:v>-1.6504531754663248</c:v>
                </c:pt>
                <c:pt idx="4124">
                  <c:v>-37.538235748005121</c:v>
                </c:pt>
                <c:pt idx="4125">
                  <c:v>4.81180521607304</c:v>
                </c:pt>
                <c:pt idx="4126">
                  <c:v>-16.062537289774326</c:v>
                </c:pt>
                <c:pt idx="4127">
                  <c:v>-3.1322586010902569</c:v>
                </c:pt>
                <c:pt idx="4128">
                  <c:v>3.7049484554380427</c:v>
                </c:pt>
                <c:pt idx="4129">
                  <c:v>2.6929202911896368</c:v>
                </c:pt>
                <c:pt idx="4130">
                  <c:v>0.80646873687955178</c:v>
                </c:pt>
                <c:pt idx="4131">
                  <c:v>-18.699319308461455</c:v>
                </c:pt>
                <c:pt idx="4132">
                  <c:v>12.322325252189884</c:v>
                </c:pt>
                <c:pt idx="4133">
                  <c:v>2.6331241008843449</c:v>
                </c:pt>
                <c:pt idx="4134">
                  <c:v>2.1729211787665008</c:v>
                </c:pt>
                <c:pt idx="4135">
                  <c:v>0.35292703596937258</c:v>
                </c:pt>
                <c:pt idx="4136">
                  <c:v>-16.238129671707881</c:v>
                </c:pt>
                <c:pt idx="4137">
                  <c:v>2.1330662501859763</c:v>
                </c:pt>
                <c:pt idx="4138">
                  <c:v>-76.522340813120721</c:v>
                </c:pt>
                <c:pt idx="4139">
                  <c:v>-22.744613232195732</c:v>
                </c:pt>
                <c:pt idx="4140">
                  <c:v>18.906450649270425</c:v>
                </c:pt>
                <c:pt idx="4141">
                  <c:v>4.2200763517396496</c:v>
                </c:pt>
                <c:pt idx="4142">
                  <c:v>2.5700914511364203</c:v>
                </c:pt>
                <c:pt idx="4143">
                  <c:v>-3.254595452933998</c:v>
                </c:pt>
                <c:pt idx="4144">
                  <c:v>2.7757926793857308</c:v>
                </c:pt>
                <c:pt idx="4145">
                  <c:v>-2.4703173391593936</c:v>
                </c:pt>
                <c:pt idx="4146">
                  <c:v>2.8694268292695426</c:v>
                </c:pt>
                <c:pt idx="4147">
                  <c:v>4.0039047110643224</c:v>
                </c:pt>
                <c:pt idx="4148">
                  <c:v>-1.9712546842900878</c:v>
                </c:pt>
                <c:pt idx="4149">
                  <c:v>1.0284121627170748</c:v>
                </c:pt>
                <c:pt idx="4150">
                  <c:v>3.3470652021451599</c:v>
                </c:pt>
                <c:pt idx="4151">
                  <c:v>3.4733694858595641</c:v>
                </c:pt>
                <c:pt idx="4152">
                  <c:v>3.5073868301813604</c:v>
                </c:pt>
                <c:pt idx="4153">
                  <c:v>-5.2713658729211943</c:v>
                </c:pt>
                <c:pt idx="4154">
                  <c:v>3.9148446247210131</c:v>
                </c:pt>
                <c:pt idx="4155">
                  <c:v>-14.226050718286984</c:v>
                </c:pt>
                <c:pt idx="4156">
                  <c:v>13.579604321656817</c:v>
                </c:pt>
                <c:pt idx="4157">
                  <c:v>2.7982593186953721</c:v>
                </c:pt>
                <c:pt idx="4158">
                  <c:v>11.110448164242413</c:v>
                </c:pt>
                <c:pt idx="4159">
                  <c:v>0.46343896491868009</c:v>
                </c:pt>
                <c:pt idx="4160">
                  <c:v>17.914139852828512</c:v>
                </c:pt>
                <c:pt idx="4161">
                  <c:v>-1.8123914254174167</c:v>
                </c:pt>
                <c:pt idx="4162">
                  <c:v>-25.265493886936881</c:v>
                </c:pt>
                <c:pt idx="4163">
                  <c:v>5.5056349448162223</c:v>
                </c:pt>
                <c:pt idx="4164">
                  <c:v>4.8688419331063102</c:v>
                </c:pt>
                <c:pt idx="4165">
                  <c:v>4.1640595182900029</c:v>
                </c:pt>
                <c:pt idx="4166">
                  <c:v>4.3336185967773559</c:v>
                </c:pt>
                <c:pt idx="4167">
                  <c:v>20.107526618326993</c:v>
                </c:pt>
                <c:pt idx="4168">
                  <c:v>4.3394729821223166</c:v>
                </c:pt>
                <c:pt idx="4169">
                  <c:v>-2.5970907638904208</c:v>
                </c:pt>
                <c:pt idx="4170">
                  <c:v>-8.7344588192171528</c:v>
                </c:pt>
                <c:pt idx="4171">
                  <c:v>-10.94234798506389</c:v>
                </c:pt>
                <c:pt idx="4172">
                  <c:v>-3.1882446509543456</c:v>
                </c:pt>
                <c:pt idx="4173">
                  <c:v>2.566750857478624</c:v>
                </c:pt>
                <c:pt idx="4174">
                  <c:v>1.5583576595020361</c:v>
                </c:pt>
                <c:pt idx="4175">
                  <c:v>4.3199373897655278</c:v>
                </c:pt>
                <c:pt idx="4176">
                  <c:v>2.2515487469489983</c:v>
                </c:pt>
                <c:pt idx="4177">
                  <c:v>-2.1214775529800107</c:v>
                </c:pt>
                <c:pt idx="4178">
                  <c:v>-5.0619851674108105</c:v>
                </c:pt>
                <c:pt idx="4179">
                  <c:v>3.0305991849883327</c:v>
                </c:pt>
                <c:pt idx="4180">
                  <c:v>-5.1688114467363562</c:v>
                </c:pt>
                <c:pt idx="4181">
                  <c:v>-40.746485365412312</c:v>
                </c:pt>
                <c:pt idx="4182">
                  <c:v>4.1702266403349313</c:v>
                </c:pt>
                <c:pt idx="4183">
                  <c:v>-2.382260856335364</c:v>
                </c:pt>
                <c:pt idx="4184">
                  <c:v>-2.7925990641963097</c:v>
                </c:pt>
                <c:pt idx="4185">
                  <c:v>-5.2193807017561085</c:v>
                </c:pt>
                <c:pt idx="4186">
                  <c:v>3.9614020758252764</c:v>
                </c:pt>
                <c:pt idx="4187">
                  <c:v>-2.1817789790242159</c:v>
                </c:pt>
                <c:pt idx="4188">
                  <c:v>-2.2715848918405186</c:v>
                </c:pt>
                <c:pt idx="4189">
                  <c:v>3.4705477945811651</c:v>
                </c:pt>
                <c:pt idx="4190">
                  <c:v>6.0038125825384299</c:v>
                </c:pt>
                <c:pt idx="4191">
                  <c:v>2.0123749789811711</c:v>
                </c:pt>
                <c:pt idx="4192">
                  <c:v>5.5428290019060995</c:v>
                </c:pt>
                <c:pt idx="4193">
                  <c:v>6.4137196819044959</c:v>
                </c:pt>
                <c:pt idx="4194">
                  <c:v>3.1254437566772424</c:v>
                </c:pt>
                <c:pt idx="4195">
                  <c:v>10.870206544227969</c:v>
                </c:pt>
                <c:pt idx="4196">
                  <c:v>2.9717950975498724</c:v>
                </c:pt>
                <c:pt idx="4197">
                  <c:v>4.3273663959649866</c:v>
                </c:pt>
                <c:pt idx="4198">
                  <c:v>5.8915703993828288</c:v>
                </c:pt>
                <c:pt idx="4199">
                  <c:v>2.8681696285890155</c:v>
                </c:pt>
                <c:pt idx="4200">
                  <c:v>-2.3552564417344684</c:v>
                </c:pt>
                <c:pt idx="4201">
                  <c:v>2.2671442048366544</c:v>
                </c:pt>
                <c:pt idx="4202">
                  <c:v>2.9138916136044628</c:v>
                </c:pt>
                <c:pt idx="4203">
                  <c:v>9.7154891234566492</c:v>
                </c:pt>
                <c:pt idx="4204">
                  <c:v>0.89981338096953323</c:v>
                </c:pt>
                <c:pt idx="4205">
                  <c:v>3.9975208518615943</c:v>
                </c:pt>
                <c:pt idx="4206">
                  <c:v>2.4501109300371127</c:v>
                </c:pt>
                <c:pt idx="4207">
                  <c:v>2.8500772874651972</c:v>
                </c:pt>
                <c:pt idx="4208">
                  <c:v>-1.8720009783898206</c:v>
                </c:pt>
                <c:pt idx="4209">
                  <c:v>1.2135584630879777</c:v>
                </c:pt>
                <c:pt idx="4210">
                  <c:v>3.4883906521426553</c:v>
                </c:pt>
                <c:pt idx="4211">
                  <c:v>20.59410120810881</c:v>
                </c:pt>
                <c:pt idx="4212">
                  <c:v>2.3257457732567701</c:v>
                </c:pt>
                <c:pt idx="4213">
                  <c:v>8.8028368040009966</c:v>
                </c:pt>
                <c:pt idx="4214">
                  <c:v>11.298806929080826</c:v>
                </c:pt>
                <c:pt idx="4215">
                  <c:v>-1.3100376298030909</c:v>
                </c:pt>
                <c:pt idx="4216">
                  <c:v>2.3368651976928447</c:v>
                </c:pt>
                <c:pt idx="4217">
                  <c:v>2.7560385284038489</c:v>
                </c:pt>
                <c:pt idx="4218">
                  <c:v>-0.95730973462769953</c:v>
                </c:pt>
                <c:pt idx="4219">
                  <c:v>0.7361590492940735</c:v>
                </c:pt>
                <c:pt idx="4220">
                  <c:v>-2.5906564099005323</c:v>
                </c:pt>
                <c:pt idx="4221">
                  <c:v>2.9240279859599951</c:v>
                </c:pt>
                <c:pt idx="4222">
                  <c:v>-17.382131073025377</c:v>
                </c:pt>
                <c:pt idx="4223">
                  <c:v>7.431087276470393</c:v>
                </c:pt>
                <c:pt idx="4224">
                  <c:v>-0.23398879997256472</c:v>
                </c:pt>
                <c:pt idx="4225">
                  <c:v>-7.7249886776954497</c:v>
                </c:pt>
                <c:pt idx="4226">
                  <c:v>2.4297286610822368</c:v>
                </c:pt>
                <c:pt idx="4227">
                  <c:v>-2.9980102148313108</c:v>
                </c:pt>
                <c:pt idx="4228">
                  <c:v>-0.78522611758553751</c:v>
                </c:pt>
                <c:pt idx="4229">
                  <c:v>16.712536540443125</c:v>
                </c:pt>
                <c:pt idx="4230">
                  <c:v>-7.742553856897473</c:v>
                </c:pt>
                <c:pt idx="4231">
                  <c:v>-21.691720970615634</c:v>
                </c:pt>
                <c:pt idx="4232">
                  <c:v>0.614628295449549</c:v>
                </c:pt>
                <c:pt idx="4233">
                  <c:v>-15.075144982309226</c:v>
                </c:pt>
                <c:pt idx="4234">
                  <c:v>2.5758291782691884</c:v>
                </c:pt>
                <c:pt idx="4235">
                  <c:v>2.58190230817452</c:v>
                </c:pt>
                <c:pt idx="4236">
                  <c:v>3.4384038605358</c:v>
                </c:pt>
                <c:pt idx="4237">
                  <c:v>5.7783656450286429</c:v>
                </c:pt>
                <c:pt idx="4238">
                  <c:v>19.039492624761621</c:v>
                </c:pt>
                <c:pt idx="4239">
                  <c:v>2.7156329737481713</c:v>
                </c:pt>
                <c:pt idx="4240">
                  <c:v>18.718293074238346</c:v>
                </c:pt>
                <c:pt idx="4241">
                  <c:v>2.9710783726262093</c:v>
                </c:pt>
                <c:pt idx="4242">
                  <c:v>-0.88241942876233992</c:v>
                </c:pt>
                <c:pt idx="4243">
                  <c:v>-8.0611623381501119</c:v>
                </c:pt>
                <c:pt idx="4244">
                  <c:v>2.9016499401500084</c:v>
                </c:pt>
                <c:pt idx="4245">
                  <c:v>-0.13385277776424687</c:v>
                </c:pt>
                <c:pt idx="4246">
                  <c:v>4.3723170581514523</c:v>
                </c:pt>
                <c:pt idx="4247">
                  <c:v>2.2829442520831549</c:v>
                </c:pt>
                <c:pt idx="4248">
                  <c:v>12.757495514712659</c:v>
                </c:pt>
                <c:pt idx="4249">
                  <c:v>1.592693430914693</c:v>
                </c:pt>
                <c:pt idx="4250">
                  <c:v>5.0790216254282825</c:v>
                </c:pt>
                <c:pt idx="4251">
                  <c:v>5.9193464332028611</c:v>
                </c:pt>
                <c:pt idx="4252">
                  <c:v>21.630743998651042</c:v>
                </c:pt>
                <c:pt idx="4253">
                  <c:v>3.6886191990109722</c:v>
                </c:pt>
                <c:pt idx="4254">
                  <c:v>4.4752861549600453</c:v>
                </c:pt>
                <c:pt idx="4255">
                  <c:v>4.0987906267367009</c:v>
                </c:pt>
                <c:pt idx="4256">
                  <c:v>4.3039107446856235</c:v>
                </c:pt>
                <c:pt idx="4257">
                  <c:v>4.1374852148988168</c:v>
                </c:pt>
                <c:pt idx="4258">
                  <c:v>2.4642884537205134</c:v>
                </c:pt>
                <c:pt idx="4259">
                  <c:v>-1.4169153058806074</c:v>
                </c:pt>
                <c:pt idx="4260">
                  <c:v>-8.5826096622238595</c:v>
                </c:pt>
                <c:pt idx="4261">
                  <c:v>2.9185842820084531</c:v>
                </c:pt>
                <c:pt idx="4262">
                  <c:v>4.2092910881305841</c:v>
                </c:pt>
                <c:pt idx="4263">
                  <c:v>11.645847403071741</c:v>
                </c:pt>
                <c:pt idx="4264">
                  <c:v>10.196698047732127</c:v>
                </c:pt>
                <c:pt idx="4265">
                  <c:v>3.2637489449781469</c:v>
                </c:pt>
                <c:pt idx="4266">
                  <c:v>-2.6794823563172514</c:v>
                </c:pt>
                <c:pt idx="4267">
                  <c:v>3.509724432253833</c:v>
                </c:pt>
                <c:pt idx="4268">
                  <c:v>2.4608776873301963</c:v>
                </c:pt>
                <c:pt idx="4269">
                  <c:v>-2.547888899464283</c:v>
                </c:pt>
                <c:pt idx="4270">
                  <c:v>2.9243898361250444</c:v>
                </c:pt>
                <c:pt idx="4271">
                  <c:v>-3.7148741625316859</c:v>
                </c:pt>
                <c:pt idx="4272">
                  <c:v>4.2037266370350608</c:v>
                </c:pt>
                <c:pt idx="4273">
                  <c:v>17.675380226454195</c:v>
                </c:pt>
                <c:pt idx="4274">
                  <c:v>3.3681236871196916</c:v>
                </c:pt>
                <c:pt idx="4275">
                  <c:v>2.941670149958469</c:v>
                </c:pt>
                <c:pt idx="4276">
                  <c:v>2.41843245104684</c:v>
                </c:pt>
                <c:pt idx="4277">
                  <c:v>2.2107766415187768</c:v>
                </c:pt>
                <c:pt idx="4278">
                  <c:v>2.2598028712983194</c:v>
                </c:pt>
                <c:pt idx="4279">
                  <c:v>2.8045437028309408</c:v>
                </c:pt>
                <c:pt idx="4280">
                  <c:v>2.1821287872808313</c:v>
                </c:pt>
                <c:pt idx="4281">
                  <c:v>-15.588760878713714</c:v>
                </c:pt>
                <c:pt idx="4282">
                  <c:v>4.8028763176014024</c:v>
                </c:pt>
                <c:pt idx="4283">
                  <c:v>-16.038039274163296</c:v>
                </c:pt>
                <c:pt idx="4284">
                  <c:v>18.297259012165597</c:v>
                </c:pt>
                <c:pt idx="4285">
                  <c:v>2.215845420143566</c:v>
                </c:pt>
                <c:pt idx="4286">
                  <c:v>2.7746653998502779</c:v>
                </c:pt>
                <c:pt idx="4287">
                  <c:v>4.1156931450848901</c:v>
                </c:pt>
                <c:pt idx="4288">
                  <c:v>4.2802136462824762</c:v>
                </c:pt>
                <c:pt idx="4289">
                  <c:v>-2.8030632213293671</c:v>
                </c:pt>
                <c:pt idx="4290">
                  <c:v>4.1770756472833881</c:v>
                </c:pt>
                <c:pt idx="4291">
                  <c:v>4.3809876658778109</c:v>
                </c:pt>
                <c:pt idx="4292">
                  <c:v>2.3185322716593078</c:v>
                </c:pt>
                <c:pt idx="4293">
                  <c:v>17.406102890970473</c:v>
                </c:pt>
                <c:pt idx="4294">
                  <c:v>-14.217550954943086</c:v>
                </c:pt>
                <c:pt idx="4295">
                  <c:v>2.2267186560524124</c:v>
                </c:pt>
                <c:pt idx="4296">
                  <c:v>-44.988294488975967</c:v>
                </c:pt>
                <c:pt idx="4297">
                  <c:v>2.9757232360112198</c:v>
                </c:pt>
                <c:pt idx="4298">
                  <c:v>-25.442139265613491</c:v>
                </c:pt>
                <c:pt idx="4299">
                  <c:v>10.619672873043015</c:v>
                </c:pt>
                <c:pt idx="4300">
                  <c:v>3.5953130890259644</c:v>
                </c:pt>
                <c:pt idx="4301">
                  <c:v>0.55572392550624272</c:v>
                </c:pt>
                <c:pt idx="4302">
                  <c:v>-16.932563155160196</c:v>
                </c:pt>
                <c:pt idx="4303">
                  <c:v>3.735017894077032</c:v>
                </c:pt>
                <c:pt idx="4304">
                  <c:v>3.9057066016688538</c:v>
                </c:pt>
                <c:pt idx="4305">
                  <c:v>-0.7342166600274993</c:v>
                </c:pt>
                <c:pt idx="4306">
                  <c:v>-0.14535063381633506</c:v>
                </c:pt>
                <c:pt idx="4307">
                  <c:v>0.48528374075341674</c:v>
                </c:pt>
                <c:pt idx="4308">
                  <c:v>-0.1199498038928084</c:v>
                </c:pt>
                <c:pt idx="4309">
                  <c:v>0.23398971689550763</c:v>
                </c:pt>
                <c:pt idx="4310">
                  <c:v>-0.35914702428144096</c:v>
                </c:pt>
                <c:pt idx="4311">
                  <c:v>1.1811137451027918</c:v>
                </c:pt>
                <c:pt idx="4312">
                  <c:v>2.1365243802736273</c:v>
                </c:pt>
                <c:pt idx="4313">
                  <c:v>-0.46553084193446637</c:v>
                </c:pt>
                <c:pt idx="4314">
                  <c:v>-2.1457794845515963</c:v>
                </c:pt>
                <c:pt idx="4315">
                  <c:v>0.53000243597736585</c:v>
                </c:pt>
                <c:pt idx="4316">
                  <c:v>-2.4703447540173613</c:v>
                </c:pt>
                <c:pt idx="4317">
                  <c:v>2.4089969146468775</c:v>
                </c:pt>
                <c:pt idx="4318">
                  <c:v>2.0668710992728734</c:v>
                </c:pt>
                <c:pt idx="4319">
                  <c:v>3.0338198172227067</c:v>
                </c:pt>
                <c:pt idx="4320">
                  <c:v>5.8433013711952242</c:v>
                </c:pt>
                <c:pt idx="4321">
                  <c:v>4.384332181019218</c:v>
                </c:pt>
                <c:pt idx="4322">
                  <c:v>1.0985021674752318</c:v>
                </c:pt>
                <c:pt idx="4323">
                  <c:v>4.6154802644828834</c:v>
                </c:pt>
                <c:pt idx="4324">
                  <c:v>7.2602627358060232</c:v>
                </c:pt>
                <c:pt idx="4325">
                  <c:v>2.4428035895153215</c:v>
                </c:pt>
                <c:pt idx="4326">
                  <c:v>1.9079993491005496</c:v>
                </c:pt>
                <c:pt idx="4327">
                  <c:v>3.0900367323417584</c:v>
                </c:pt>
                <c:pt idx="4328">
                  <c:v>1.8217357696643006</c:v>
                </c:pt>
                <c:pt idx="4329">
                  <c:v>0.1584790539467491</c:v>
                </c:pt>
                <c:pt idx="4330">
                  <c:v>0.23398805888501784</c:v>
                </c:pt>
                <c:pt idx="4331">
                  <c:v>0.22368972304893475</c:v>
                </c:pt>
                <c:pt idx="4332">
                  <c:v>-1.9130181424139323</c:v>
                </c:pt>
                <c:pt idx="4333">
                  <c:v>11.99549337637589</c:v>
                </c:pt>
                <c:pt idx="4334">
                  <c:v>3.0041235704243405</c:v>
                </c:pt>
                <c:pt idx="4335">
                  <c:v>-0.7180438146757524</c:v>
                </c:pt>
                <c:pt idx="4336">
                  <c:v>3.1471507002413261</c:v>
                </c:pt>
                <c:pt idx="4337">
                  <c:v>-1.1199077632645071</c:v>
                </c:pt>
                <c:pt idx="4338">
                  <c:v>2.1970417942506941</c:v>
                </c:pt>
                <c:pt idx="4339">
                  <c:v>1.2555231565477101</c:v>
                </c:pt>
                <c:pt idx="4340">
                  <c:v>-8.6967376441656228</c:v>
                </c:pt>
                <c:pt idx="4341">
                  <c:v>4.9857353732158316</c:v>
                </c:pt>
                <c:pt idx="4342">
                  <c:v>8.0024350699076763E-2</c:v>
                </c:pt>
                <c:pt idx="4343">
                  <c:v>4.823122431423613</c:v>
                </c:pt>
                <c:pt idx="4344">
                  <c:v>-2.7793078899416201</c:v>
                </c:pt>
                <c:pt idx="4345">
                  <c:v>6.1899153482599871</c:v>
                </c:pt>
                <c:pt idx="4346">
                  <c:v>2.5379692091346158</c:v>
                </c:pt>
                <c:pt idx="4347">
                  <c:v>2.1893068849060597</c:v>
                </c:pt>
                <c:pt idx="4348">
                  <c:v>1.3067859994824289</c:v>
                </c:pt>
                <c:pt idx="4349">
                  <c:v>-2.0346887094026869</c:v>
                </c:pt>
                <c:pt idx="4350">
                  <c:v>0.3769967096661162</c:v>
                </c:pt>
                <c:pt idx="4351">
                  <c:v>0.1097295249260668</c:v>
                </c:pt>
                <c:pt idx="4352">
                  <c:v>1.3043867711222674</c:v>
                </c:pt>
                <c:pt idx="4353">
                  <c:v>-4.0346606926507036</c:v>
                </c:pt>
                <c:pt idx="4354">
                  <c:v>-0.651535924474544</c:v>
                </c:pt>
                <c:pt idx="4355">
                  <c:v>18.965330189851514</c:v>
                </c:pt>
                <c:pt idx="4356">
                  <c:v>1.3960156070897511</c:v>
                </c:pt>
                <c:pt idx="4357">
                  <c:v>-2.8819300092191611</c:v>
                </c:pt>
                <c:pt idx="4358">
                  <c:v>-0.57106572014114931</c:v>
                </c:pt>
                <c:pt idx="4359">
                  <c:v>2.0861808480651405</c:v>
                </c:pt>
                <c:pt idx="4360">
                  <c:v>-4.1908751059536797</c:v>
                </c:pt>
                <c:pt idx="4361">
                  <c:v>-4.3739060362227633E-2</c:v>
                </c:pt>
                <c:pt idx="4362">
                  <c:v>2.0695379983662434</c:v>
                </c:pt>
                <c:pt idx="4363">
                  <c:v>0.8463387732096237</c:v>
                </c:pt>
                <c:pt idx="4364">
                  <c:v>0.44561928576676735</c:v>
                </c:pt>
                <c:pt idx="4365">
                  <c:v>9.9092151172681326</c:v>
                </c:pt>
                <c:pt idx="4366">
                  <c:v>-1.0762947694754388</c:v>
                </c:pt>
                <c:pt idx="4367">
                  <c:v>-8.4691034609645897</c:v>
                </c:pt>
                <c:pt idx="4368">
                  <c:v>-4.9016975023664315</c:v>
                </c:pt>
                <c:pt idx="4369">
                  <c:v>0.85925017548463245</c:v>
                </c:pt>
                <c:pt idx="4370">
                  <c:v>-7.5869820667729613</c:v>
                </c:pt>
                <c:pt idx="4371">
                  <c:v>5.6310076909069977</c:v>
                </c:pt>
                <c:pt idx="4372">
                  <c:v>2.5716760104418768</c:v>
                </c:pt>
                <c:pt idx="4373">
                  <c:v>2.0730716460890619</c:v>
                </c:pt>
                <c:pt idx="4374">
                  <c:v>-28.848821848670752</c:v>
                </c:pt>
                <c:pt idx="4375">
                  <c:v>4.0343501000631647</c:v>
                </c:pt>
                <c:pt idx="4376">
                  <c:v>1.4737484769337073</c:v>
                </c:pt>
                <c:pt idx="4377">
                  <c:v>-3.0601813437484537</c:v>
                </c:pt>
                <c:pt idx="4378">
                  <c:v>-3.0247445365692585</c:v>
                </c:pt>
                <c:pt idx="4379">
                  <c:v>4.4513112671678101</c:v>
                </c:pt>
                <c:pt idx="4380">
                  <c:v>-3.8149827470581243</c:v>
                </c:pt>
                <c:pt idx="4381">
                  <c:v>9.8654057536922295</c:v>
                </c:pt>
                <c:pt idx="4382">
                  <c:v>2.077823861054199</c:v>
                </c:pt>
                <c:pt idx="4383">
                  <c:v>-2.5553529957567491</c:v>
                </c:pt>
                <c:pt idx="4384">
                  <c:v>5.9717652055589525</c:v>
                </c:pt>
                <c:pt idx="4385">
                  <c:v>-2.2845290668512206</c:v>
                </c:pt>
                <c:pt idx="4386">
                  <c:v>2.9747641339618696</c:v>
                </c:pt>
                <c:pt idx="4387">
                  <c:v>4.6690638290575635</c:v>
                </c:pt>
                <c:pt idx="4388">
                  <c:v>-1.4584508848381432</c:v>
                </c:pt>
                <c:pt idx="4389">
                  <c:v>6.6877738844326728</c:v>
                </c:pt>
                <c:pt idx="4390">
                  <c:v>0.93285418510556894</c:v>
                </c:pt>
                <c:pt idx="4391">
                  <c:v>-1.9190182250653862</c:v>
                </c:pt>
                <c:pt idx="4392">
                  <c:v>2.1809741065076196</c:v>
                </c:pt>
                <c:pt idx="4393">
                  <c:v>2.8699136926563682</c:v>
                </c:pt>
                <c:pt idx="4394">
                  <c:v>4.4264468193503603</c:v>
                </c:pt>
                <c:pt idx="4395">
                  <c:v>-5.6427711683985393</c:v>
                </c:pt>
                <c:pt idx="4396">
                  <c:v>-1.231933485030936</c:v>
                </c:pt>
                <c:pt idx="4397">
                  <c:v>2.298442770220845</c:v>
                </c:pt>
                <c:pt idx="4398">
                  <c:v>-0.56256583858183262</c:v>
                </c:pt>
                <c:pt idx="4399">
                  <c:v>1.5073427730922759</c:v>
                </c:pt>
                <c:pt idx="4400">
                  <c:v>2.0240228115240768</c:v>
                </c:pt>
                <c:pt idx="4401">
                  <c:v>4.5411211713454946</c:v>
                </c:pt>
                <c:pt idx="4402">
                  <c:v>-3.5183747833927868</c:v>
                </c:pt>
                <c:pt idx="4403">
                  <c:v>6.4496983034889865</c:v>
                </c:pt>
                <c:pt idx="4404">
                  <c:v>6.5259426636032458</c:v>
                </c:pt>
                <c:pt idx="4405">
                  <c:v>2.2865719476729538</c:v>
                </c:pt>
                <c:pt idx="4406">
                  <c:v>1.8465482829535631</c:v>
                </c:pt>
                <c:pt idx="4407">
                  <c:v>1.3794243390322976</c:v>
                </c:pt>
                <c:pt idx="4408">
                  <c:v>-2.6245364705045802</c:v>
                </c:pt>
                <c:pt idx="4409">
                  <c:v>-0.23912886375269693</c:v>
                </c:pt>
                <c:pt idx="4410">
                  <c:v>2.2411753930018108</c:v>
                </c:pt>
                <c:pt idx="4411">
                  <c:v>3.1088453155366551</c:v>
                </c:pt>
                <c:pt idx="4412">
                  <c:v>9.1348809468215251</c:v>
                </c:pt>
                <c:pt idx="4413">
                  <c:v>6.9279769573923318</c:v>
                </c:pt>
                <c:pt idx="4414">
                  <c:v>2.1586811990346604</c:v>
                </c:pt>
                <c:pt idx="4415">
                  <c:v>6.7376260688828893</c:v>
                </c:pt>
                <c:pt idx="4416">
                  <c:v>3.0315978592048367</c:v>
                </c:pt>
                <c:pt idx="4417">
                  <c:v>3.4008259660024578</c:v>
                </c:pt>
                <c:pt idx="4418">
                  <c:v>1.4673157571753563</c:v>
                </c:pt>
                <c:pt idx="4419">
                  <c:v>-1.2659606596635484</c:v>
                </c:pt>
                <c:pt idx="4420">
                  <c:v>-1.2087477753188693</c:v>
                </c:pt>
                <c:pt idx="4421">
                  <c:v>5.0241608400639279</c:v>
                </c:pt>
                <c:pt idx="4422">
                  <c:v>-2.6427710958555934</c:v>
                </c:pt>
                <c:pt idx="4423">
                  <c:v>1.8304595472767744</c:v>
                </c:pt>
                <c:pt idx="4424">
                  <c:v>1.6013431181802957</c:v>
                </c:pt>
                <c:pt idx="4425">
                  <c:v>-4.4438451455982744</c:v>
                </c:pt>
                <c:pt idx="4426">
                  <c:v>2.2118370321283862</c:v>
                </c:pt>
                <c:pt idx="4427">
                  <c:v>3.8479588088612218</c:v>
                </c:pt>
                <c:pt idx="4428">
                  <c:v>6.5365121389977645</c:v>
                </c:pt>
                <c:pt idx="4429">
                  <c:v>1.724595859297736</c:v>
                </c:pt>
                <c:pt idx="4430">
                  <c:v>0.74667283503966075</c:v>
                </c:pt>
                <c:pt idx="4431">
                  <c:v>0.1275565550834159</c:v>
                </c:pt>
                <c:pt idx="4432">
                  <c:v>0.42135999769278953</c:v>
                </c:pt>
                <c:pt idx="4433">
                  <c:v>-0.47888106521737939</c:v>
                </c:pt>
                <c:pt idx="4434">
                  <c:v>-3.6641893518819728</c:v>
                </c:pt>
                <c:pt idx="4435">
                  <c:v>-2.6489608002686396</c:v>
                </c:pt>
                <c:pt idx="4436">
                  <c:v>2.2736981968738519</c:v>
                </c:pt>
                <c:pt idx="4437">
                  <c:v>-0.12091221892315218</c:v>
                </c:pt>
                <c:pt idx="4438">
                  <c:v>-0.68383466428757345</c:v>
                </c:pt>
                <c:pt idx="4439">
                  <c:v>-5.8079454126534955</c:v>
                </c:pt>
                <c:pt idx="4440">
                  <c:v>-0.71907498369263578</c:v>
                </c:pt>
                <c:pt idx="4441">
                  <c:v>2.770856111015533</c:v>
                </c:pt>
                <c:pt idx="4442">
                  <c:v>5.8828692402007903</c:v>
                </c:pt>
                <c:pt idx="4443">
                  <c:v>9.2534329600173777</c:v>
                </c:pt>
                <c:pt idx="4444">
                  <c:v>-1.3732182849757635</c:v>
                </c:pt>
                <c:pt idx="4445">
                  <c:v>-2.8354029030361545</c:v>
                </c:pt>
                <c:pt idx="4446">
                  <c:v>-2.1529927223759557</c:v>
                </c:pt>
                <c:pt idx="4447">
                  <c:v>1.988180855436525</c:v>
                </c:pt>
                <c:pt idx="4448">
                  <c:v>-2.6577066987973552</c:v>
                </c:pt>
                <c:pt idx="4449">
                  <c:v>1.0772936081515212</c:v>
                </c:pt>
                <c:pt idx="4450">
                  <c:v>-3.9004196450362798</c:v>
                </c:pt>
                <c:pt idx="4451">
                  <c:v>-2.7670142724595479</c:v>
                </c:pt>
                <c:pt idx="4452">
                  <c:v>3.0794833100634804</c:v>
                </c:pt>
                <c:pt idx="4453">
                  <c:v>8.6028915889335593</c:v>
                </c:pt>
                <c:pt idx="4454">
                  <c:v>-2.9491656256771392</c:v>
                </c:pt>
                <c:pt idx="4455">
                  <c:v>8.2541692264814941</c:v>
                </c:pt>
                <c:pt idx="4456">
                  <c:v>2.3158792818570362</c:v>
                </c:pt>
                <c:pt idx="4457">
                  <c:v>1.3951514891398631</c:v>
                </c:pt>
                <c:pt idx="4458">
                  <c:v>-5.6340394226728421</c:v>
                </c:pt>
                <c:pt idx="4459">
                  <c:v>-1.0789833866429177</c:v>
                </c:pt>
                <c:pt idx="4460">
                  <c:v>3.8503686006411186</c:v>
                </c:pt>
                <c:pt idx="4461">
                  <c:v>0.56577004535618869</c:v>
                </c:pt>
                <c:pt idx="4462">
                  <c:v>-3.3531130731812908</c:v>
                </c:pt>
                <c:pt idx="4463">
                  <c:v>-3.2985803999293069</c:v>
                </c:pt>
                <c:pt idx="4464">
                  <c:v>1.6766324797173411</c:v>
                </c:pt>
                <c:pt idx="4465">
                  <c:v>-4.907234784697593</c:v>
                </c:pt>
                <c:pt idx="4466">
                  <c:v>-4.3899939672435835</c:v>
                </c:pt>
                <c:pt idx="4467">
                  <c:v>-3.8204405783980775</c:v>
                </c:pt>
                <c:pt idx="4468">
                  <c:v>-8.5568695363257916</c:v>
                </c:pt>
                <c:pt idx="4469">
                  <c:v>1.4326984136909857</c:v>
                </c:pt>
                <c:pt idx="4470">
                  <c:v>5.8226112347168879</c:v>
                </c:pt>
                <c:pt idx="4471">
                  <c:v>-0.63474312628403595</c:v>
                </c:pt>
                <c:pt idx="4472">
                  <c:v>6.0552231587685839</c:v>
                </c:pt>
                <c:pt idx="4473">
                  <c:v>3.6857455022046679</c:v>
                </c:pt>
                <c:pt idx="4474">
                  <c:v>2.0232946023835439</c:v>
                </c:pt>
                <c:pt idx="4475">
                  <c:v>3.5723476824363871</c:v>
                </c:pt>
                <c:pt idx="4476">
                  <c:v>3.7933935569755022</c:v>
                </c:pt>
                <c:pt idx="4477">
                  <c:v>0.64602792405132448</c:v>
                </c:pt>
                <c:pt idx="4478">
                  <c:v>-0.35397276799172062</c:v>
                </c:pt>
                <c:pt idx="4479">
                  <c:v>-0.73033859348724661</c:v>
                </c:pt>
                <c:pt idx="4480">
                  <c:v>2.386824860369174</c:v>
                </c:pt>
                <c:pt idx="4481">
                  <c:v>2.687743900473933</c:v>
                </c:pt>
                <c:pt idx="4482">
                  <c:v>2.975026425130423</c:v>
                </c:pt>
                <c:pt idx="4483">
                  <c:v>0.74507775882862859</c:v>
                </c:pt>
                <c:pt idx="4484">
                  <c:v>1.4304930396003215</c:v>
                </c:pt>
                <c:pt idx="4485">
                  <c:v>2.4251842255821003</c:v>
                </c:pt>
                <c:pt idx="4486">
                  <c:v>7.3563794850921767</c:v>
                </c:pt>
                <c:pt idx="4487">
                  <c:v>5.9692583277729483</c:v>
                </c:pt>
                <c:pt idx="4488">
                  <c:v>8.3598752907018508</c:v>
                </c:pt>
                <c:pt idx="4489">
                  <c:v>1.2108718296010466</c:v>
                </c:pt>
                <c:pt idx="4490">
                  <c:v>2.3786937171036158</c:v>
                </c:pt>
                <c:pt idx="4491">
                  <c:v>-0.96255509396604566</c:v>
                </c:pt>
                <c:pt idx="4492">
                  <c:v>5.9127169479884856</c:v>
                </c:pt>
                <c:pt idx="4493">
                  <c:v>-3.3779860942232176E-2</c:v>
                </c:pt>
                <c:pt idx="4494">
                  <c:v>-6.0458851054364544</c:v>
                </c:pt>
                <c:pt idx="4495">
                  <c:v>1.202111669371007</c:v>
                </c:pt>
                <c:pt idx="4496">
                  <c:v>-0.50741503507900632</c:v>
                </c:pt>
                <c:pt idx="4497">
                  <c:v>-18.1163407524677</c:v>
                </c:pt>
                <c:pt idx="4498">
                  <c:v>5.3641824810881644E-2</c:v>
                </c:pt>
                <c:pt idx="4499">
                  <c:v>2.2795918149207068</c:v>
                </c:pt>
                <c:pt idx="4500">
                  <c:v>-2.8252929769148238</c:v>
                </c:pt>
                <c:pt idx="4501">
                  <c:v>-4.8710348141840996</c:v>
                </c:pt>
                <c:pt idx="4502">
                  <c:v>2.784202192632165</c:v>
                </c:pt>
                <c:pt idx="4503">
                  <c:v>-7.3932673383216354</c:v>
                </c:pt>
                <c:pt idx="4504">
                  <c:v>-4.4624451318026814</c:v>
                </c:pt>
                <c:pt idx="4505">
                  <c:v>0.80078056540448017</c:v>
                </c:pt>
                <c:pt idx="4506">
                  <c:v>1.1759017267231542</c:v>
                </c:pt>
                <c:pt idx="4507">
                  <c:v>2.3735464085219888</c:v>
                </c:pt>
                <c:pt idx="4508">
                  <c:v>1.4650665097157827</c:v>
                </c:pt>
                <c:pt idx="4509">
                  <c:v>2.3030113387811895</c:v>
                </c:pt>
                <c:pt idx="4510">
                  <c:v>9.2330868667417576E-2</c:v>
                </c:pt>
                <c:pt idx="4511">
                  <c:v>-0.36283894478981438</c:v>
                </c:pt>
                <c:pt idx="4512">
                  <c:v>0.11967810768544496</c:v>
                </c:pt>
                <c:pt idx="4513">
                  <c:v>1.1584727206929699</c:v>
                </c:pt>
                <c:pt idx="4514">
                  <c:v>8.149170776722741</c:v>
                </c:pt>
                <c:pt idx="4515">
                  <c:v>0.37460083074473971</c:v>
                </c:pt>
                <c:pt idx="4516">
                  <c:v>-0.55922235910666984</c:v>
                </c:pt>
                <c:pt idx="4517">
                  <c:v>2.0233054810550755</c:v>
                </c:pt>
                <c:pt idx="4518">
                  <c:v>4.1354402816821079</c:v>
                </c:pt>
                <c:pt idx="4519">
                  <c:v>2.8243857626778208</c:v>
                </c:pt>
                <c:pt idx="4520">
                  <c:v>2.6496303954458398</c:v>
                </c:pt>
                <c:pt idx="4521">
                  <c:v>9.7183067745896494</c:v>
                </c:pt>
                <c:pt idx="4522">
                  <c:v>-5.0034623909454155</c:v>
                </c:pt>
                <c:pt idx="4523">
                  <c:v>9.2665915617848782</c:v>
                </c:pt>
                <c:pt idx="4524">
                  <c:v>-3.6503947537805317</c:v>
                </c:pt>
                <c:pt idx="4525">
                  <c:v>1.4535741518243839</c:v>
                </c:pt>
                <c:pt idx="4526">
                  <c:v>6.4899405713491518</c:v>
                </c:pt>
                <c:pt idx="4527">
                  <c:v>0.47203637952038946</c:v>
                </c:pt>
                <c:pt idx="4528">
                  <c:v>2.4718554220947908</c:v>
                </c:pt>
                <c:pt idx="4529">
                  <c:v>5.499008364703883</c:v>
                </c:pt>
                <c:pt idx="4530">
                  <c:v>2.7881430894172468</c:v>
                </c:pt>
                <c:pt idx="4531">
                  <c:v>5.5145771545993512</c:v>
                </c:pt>
                <c:pt idx="4532">
                  <c:v>3.1515465283904831</c:v>
                </c:pt>
                <c:pt idx="4533">
                  <c:v>-2.4491731028994934</c:v>
                </c:pt>
                <c:pt idx="4534">
                  <c:v>2.3027262696876107</c:v>
                </c:pt>
                <c:pt idx="4535">
                  <c:v>-4.516996730754542</c:v>
                </c:pt>
                <c:pt idx="4536">
                  <c:v>5.551177428711739</c:v>
                </c:pt>
                <c:pt idx="4537">
                  <c:v>2.550321671736441</c:v>
                </c:pt>
                <c:pt idx="4538">
                  <c:v>1.2614327223817412</c:v>
                </c:pt>
                <c:pt idx="4539">
                  <c:v>1.615948867583981</c:v>
                </c:pt>
                <c:pt idx="4540">
                  <c:v>-0.7124080706774123</c:v>
                </c:pt>
                <c:pt idx="4541">
                  <c:v>-4.3007351700887284</c:v>
                </c:pt>
                <c:pt idx="4542">
                  <c:v>1.3688365417199577</c:v>
                </c:pt>
                <c:pt idx="4543">
                  <c:v>-8.8393492684632662</c:v>
                </c:pt>
                <c:pt idx="4544">
                  <c:v>3.4634399659747857</c:v>
                </c:pt>
                <c:pt idx="4545">
                  <c:v>0.2171619930155515</c:v>
                </c:pt>
                <c:pt idx="4546">
                  <c:v>0.4427409169435208</c:v>
                </c:pt>
                <c:pt idx="4547">
                  <c:v>4.4010295035523939</c:v>
                </c:pt>
                <c:pt idx="4548">
                  <c:v>-7.5298983988942041</c:v>
                </c:pt>
                <c:pt idx="4549">
                  <c:v>3.8557766694148654</c:v>
                </c:pt>
                <c:pt idx="4550">
                  <c:v>18.291407942811858</c:v>
                </c:pt>
                <c:pt idx="4551">
                  <c:v>-2.9033357242308995</c:v>
                </c:pt>
                <c:pt idx="4552">
                  <c:v>-7.1570844734173278</c:v>
                </c:pt>
                <c:pt idx="4553">
                  <c:v>-1.0305502695389492</c:v>
                </c:pt>
                <c:pt idx="4554">
                  <c:v>2.4155729965767563</c:v>
                </c:pt>
                <c:pt idx="4555">
                  <c:v>2.1109358508238785</c:v>
                </c:pt>
                <c:pt idx="4556">
                  <c:v>-57.522612877349943</c:v>
                </c:pt>
                <c:pt idx="4557">
                  <c:v>-12.98302354497315</c:v>
                </c:pt>
                <c:pt idx="4558">
                  <c:v>-3.7659761720561846E-2</c:v>
                </c:pt>
                <c:pt idx="4559">
                  <c:v>4.2824219134371759</c:v>
                </c:pt>
                <c:pt idx="4560">
                  <c:v>-11.117619907379549</c:v>
                </c:pt>
                <c:pt idx="4561">
                  <c:v>-1.3445086535848958</c:v>
                </c:pt>
                <c:pt idx="4562">
                  <c:v>17.022449259431852</c:v>
                </c:pt>
                <c:pt idx="4563">
                  <c:v>2.7200273486729287</c:v>
                </c:pt>
                <c:pt idx="4564">
                  <c:v>-1.0509249557357663</c:v>
                </c:pt>
                <c:pt idx="4565">
                  <c:v>0.58006532521444854</c:v>
                </c:pt>
                <c:pt idx="4566">
                  <c:v>-3.051936183605136</c:v>
                </c:pt>
                <c:pt idx="4567">
                  <c:v>2.3082785823029752</c:v>
                </c:pt>
                <c:pt idx="4568">
                  <c:v>-0.8700870633753226</c:v>
                </c:pt>
                <c:pt idx="4569">
                  <c:v>3.8478396784391578</c:v>
                </c:pt>
                <c:pt idx="4570">
                  <c:v>2.2187397196224055</c:v>
                </c:pt>
                <c:pt idx="4571">
                  <c:v>5.0038424007381224</c:v>
                </c:pt>
                <c:pt idx="4572">
                  <c:v>-6.6728514459183401</c:v>
                </c:pt>
                <c:pt idx="4573">
                  <c:v>-7.7715227433287737E-2</c:v>
                </c:pt>
                <c:pt idx="4574">
                  <c:v>7.7057902233928672</c:v>
                </c:pt>
                <c:pt idx="4575">
                  <c:v>2.4275093073432714</c:v>
                </c:pt>
                <c:pt idx="4576">
                  <c:v>-0.56485522249892028</c:v>
                </c:pt>
                <c:pt idx="4577">
                  <c:v>2.6528604012425916</c:v>
                </c:pt>
                <c:pt idx="4578">
                  <c:v>2.7116841656453516</c:v>
                </c:pt>
                <c:pt idx="4579">
                  <c:v>-1.6561146831150921</c:v>
                </c:pt>
                <c:pt idx="4580">
                  <c:v>3.7161774940332322</c:v>
                </c:pt>
                <c:pt idx="4581">
                  <c:v>0.29731250664005415</c:v>
                </c:pt>
                <c:pt idx="4582">
                  <c:v>-0.86542085492673948</c:v>
                </c:pt>
                <c:pt idx="4583">
                  <c:v>6.8277934312936992</c:v>
                </c:pt>
                <c:pt idx="4584">
                  <c:v>-6.659362344731619</c:v>
                </c:pt>
                <c:pt idx="4585">
                  <c:v>-3.3518820744094597</c:v>
                </c:pt>
                <c:pt idx="4586">
                  <c:v>9.3459824676656638</c:v>
                </c:pt>
                <c:pt idx="4587">
                  <c:v>-17.926981281803066</c:v>
                </c:pt>
                <c:pt idx="4588">
                  <c:v>-2.3530774196813269</c:v>
                </c:pt>
                <c:pt idx="4589">
                  <c:v>-29.409165592094922</c:v>
                </c:pt>
                <c:pt idx="4590">
                  <c:v>-2.3458546903380437</c:v>
                </c:pt>
                <c:pt idx="4591">
                  <c:v>2.197549043595231</c:v>
                </c:pt>
                <c:pt idx="4592">
                  <c:v>-2.574030894299085</c:v>
                </c:pt>
                <c:pt idx="4593">
                  <c:v>2.6825411801761305</c:v>
                </c:pt>
                <c:pt idx="4594">
                  <c:v>18.707600505706338</c:v>
                </c:pt>
                <c:pt idx="4595">
                  <c:v>7.7687008987069817</c:v>
                </c:pt>
                <c:pt idx="4596">
                  <c:v>0.9194190741969237</c:v>
                </c:pt>
                <c:pt idx="4597">
                  <c:v>0.64041861348562179</c:v>
                </c:pt>
                <c:pt idx="4598">
                  <c:v>2.4574086378235478</c:v>
                </c:pt>
                <c:pt idx="4599">
                  <c:v>2.0840301686951079</c:v>
                </c:pt>
                <c:pt idx="4600">
                  <c:v>2.8699315002677537</c:v>
                </c:pt>
                <c:pt idx="4601">
                  <c:v>1.2328145866764544</c:v>
                </c:pt>
                <c:pt idx="4602">
                  <c:v>3.1758874061528104</c:v>
                </c:pt>
                <c:pt idx="4603">
                  <c:v>-2.3242703712530499</c:v>
                </c:pt>
                <c:pt idx="4604">
                  <c:v>4.4047106144087991</c:v>
                </c:pt>
                <c:pt idx="4605">
                  <c:v>0.33039447618023132</c:v>
                </c:pt>
                <c:pt idx="4606">
                  <c:v>-5.0983519072257764</c:v>
                </c:pt>
                <c:pt idx="4607">
                  <c:v>1.1189157111464709</c:v>
                </c:pt>
                <c:pt idx="4608">
                  <c:v>-2.8601600365236095</c:v>
                </c:pt>
                <c:pt idx="4609">
                  <c:v>-1.8612882683286784</c:v>
                </c:pt>
                <c:pt idx="4610">
                  <c:v>-4.8426022468285623</c:v>
                </c:pt>
                <c:pt idx="4611">
                  <c:v>-1.8464239552850756</c:v>
                </c:pt>
                <c:pt idx="4612">
                  <c:v>2.2841321244449233</c:v>
                </c:pt>
                <c:pt idx="4613">
                  <c:v>-0.32475479040097355</c:v>
                </c:pt>
                <c:pt idx="4614">
                  <c:v>3.1082673174457369</c:v>
                </c:pt>
                <c:pt idx="4615">
                  <c:v>-6.1649950465977952</c:v>
                </c:pt>
                <c:pt idx="4616">
                  <c:v>-11.351879987446509</c:v>
                </c:pt>
                <c:pt idx="4617">
                  <c:v>-3.6712166861970275</c:v>
                </c:pt>
                <c:pt idx="4618">
                  <c:v>7.8349043829649645</c:v>
                </c:pt>
                <c:pt idx="4619">
                  <c:v>2.3030568062643226</c:v>
                </c:pt>
                <c:pt idx="4620">
                  <c:v>0.15817275050180513</c:v>
                </c:pt>
                <c:pt idx="4621">
                  <c:v>-4.5704221614207654</c:v>
                </c:pt>
                <c:pt idx="4622">
                  <c:v>4.6274784558837609</c:v>
                </c:pt>
                <c:pt idx="4623">
                  <c:v>7.8892041715334926E-3</c:v>
                </c:pt>
                <c:pt idx="4624">
                  <c:v>6.7809792795230379</c:v>
                </c:pt>
                <c:pt idx="4625">
                  <c:v>-7.4004582207320624</c:v>
                </c:pt>
                <c:pt idx="4626">
                  <c:v>-1.6425768060776704</c:v>
                </c:pt>
                <c:pt idx="4627">
                  <c:v>-21.103841266186222</c:v>
                </c:pt>
                <c:pt idx="4628">
                  <c:v>-2.3952555411313767</c:v>
                </c:pt>
                <c:pt idx="4629">
                  <c:v>4.883657496915518</c:v>
                </c:pt>
                <c:pt idx="4630">
                  <c:v>-8.9983237209661269</c:v>
                </c:pt>
                <c:pt idx="4631">
                  <c:v>-5.7334382838281783</c:v>
                </c:pt>
                <c:pt idx="4632">
                  <c:v>-0.59938873307156371</c:v>
                </c:pt>
                <c:pt idx="4633">
                  <c:v>2.5945769096334601</c:v>
                </c:pt>
                <c:pt idx="4634">
                  <c:v>1.1374592322925565</c:v>
                </c:pt>
                <c:pt idx="4635">
                  <c:v>-8.0959733805834162</c:v>
                </c:pt>
                <c:pt idx="4636">
                  <c:v>1.4254707547131176</c:v>
                </c:pt>
                <c:pt idx="4637">
                  <c:v>-5.3952477175817819</c:v>
                </c:pt>
                <c:pt idx="4638">
                  <c:v>-0.183463459904047</c:v>
                </c:pt>
                <c:pt idx="4639">
                  <c:v>-3.187927064685212</c:v>
                </c:pt>
                <c:pt idx="4640">
                  <c:v>-7.2156228692150961</c:v>
                </c:pt>
                <c:pt idx="4641">
                  <c:v>4.0299369164248162</c:v>
                </c:pt>
                <c:pt idx="4642">
                  <c:v>3.9049508686385366</c:v>
                </c:pt>
                <c:pt idx="4643">
                  <c:v>0.38428961958483399</c:v>
                </c:pt>
                <c:pt idx="4644">
                  <c:v>-0.94533585732621361</c:v>
                </c:pt>
                <c:pt idx="4645">
                  <c:v>-6.9067873854931179</c:v>
                </c:pt>
                <c:pt idx="4646">
                  <c:v>-9.0944545605504459</c:v>
                </c:pt>
                <c:pt idx="4647">
                  <c:v>-4.0586124721743886</c:v>
                </c:pt>
                <c:pt idx="4648">
                  <c:v>2.4494031785014982</c:v>
                </c:pt>
                <c:pt idx="4649">
                  <c:v>-0.82057373304542125</c:v>
                </c:pt>
                <c:pt idx="4650">
                  <c:v>-3.8163283423990748</c:v>
                </c:pt>
                <c:pt idx="4651">
                  <c:v>-4.8428340944595618</c:v>
                </c:pt>
                <c:pt idx="4652">
                  <c:v>-3.0941808046525807</c:v>
                </c:pt>
                <c:pt idx="4653">
                  <c:v>2.5189204565832597</c:v>
                </c:pt>
                <c:pt idx="4654">
                  <c:v>0.3279819325319977</c:v>
                </c:pt>
                <c:pt idx="4655">
                  <c:v>-13.053454410073471</c:v>
                </c:pt>
                <c:pt idx="4656">
                  <c:v>4.6633185364201637</c:v>
                </c:pt>
                <c:pt idx="4657">
                  <c:v>4.0745775856441924</c:v>
                </c:pt>
                <c:pt idx="4658">
                  <c:v>-17.317980929389122</c:v>
                </c:pt>
                <c:pt idx="4659">
                  <c:v>6.9404472259174383</c:v>
                </c:pt>
                <c:pt idx="4660">
                  <c:v>6.7853311016154976</c:v>
                </c:pt>
                <c:pt idx="4661">
                  <c:v>-0.15917477525430002</c:v>
                </c:pt>
                <c:pt idx="4662">
                  <c:v>4.3947953368085564</c:v>
                </c:pt>
                <c:pt idx="4663">
                  <c:v>-0.39768745920315496</c:v>
                </c:pt>
                <c:pt idx="4664">
                  <c:v>0.42815030720430514</c:v>
                </c:pt>
                <c:pt idx="4665">
                  <c:v>5.2366699998007533</c:v>
                </c:pt>
                <c:pt idx="4666">
                  <c:v>2.1163499249125977</c:v>
                </c:pt>
                <c:pt idx="4667">
                  <c:v>-0.32439703728169889</c:v>
                </c:pt>
                <c:pt idx="4668">
                  <c:v>-1.2454556734742823</c:v>
                </c:pt>
                <c:pt idx="4669">
                  <c:v>10.967832306630683</c:v>
                </c:pt>
                <c:pt idx="4670">
                  <c:v>-1.9781911716365244</c:v>
                </c:pt>
                <c:pt idx="4671">
                  <c:v>5.2895313047049939</c:v>
                </c:pt>
                <c:pt idx="4672">
                  <c:v>-77.880866183943823</c:v>
                </c:pt>
                <c:pt idx="4673">
                  <c:v>1.4026750707679412</c:v>
                </c:pt>
                <c:pt idx="4674">
                  <c:v>0.48926846956244674</c:v>
                </c:pt>
                <c:pt idx="4675">
                  <c:v>11.817718821708496</c:v>
                </c:pt>
                <c:pt idx="4676">
                  <c:v>-1.8688329687517609</c:v>
                </c:pt>
                <c:pt idx="4677">
                  <c:v>3.4748929182681252</c:v>
                </c:pt>
                <c:pt idx="4678">
                  <c:v>2.6686069386404796</c:v>
                </c:pt>
                <c:pt idx="4679">
                  <c:v>3.8912308648248199</c:v>
                </c:pt>
                <c:pt idx="4680">
                  <c:v>-3.1512173583570728</c:v>
                </c:pt>
                <c:pt idx="4681">
                  <c:v>-2.8757100606226942</c:v>
                </c:pt>
                <c:pt idx="4682">
                  <c:v>-2.9070666007338275</c:v>
                </c:pt>
                <c:pt idx="4683">
                  <c:v>7.8522102590929563</c:v>
                </c:pt>
                <c:pt idx="4684">
                  <c:v>-17.382150161205651</c:v>
                </c:pt>
                <c:pt idx="4685">
                  <c:v>4.0217195851065526</c:v>
                </c:pt>
                <c:pt idx="4686">
                  <c:v>-21.54092727463977</c:v>
                </c:pt>
                <c:pt idx="4687">
                  <c:v>4.966001363388088</c:v>
                </c:pt>
                <c:pt idx="4688">
                  <c:v>-21.749791856069848</c:v>
                </c:pt>
                <c:pt idx="4689">
                  <c:v>-7.5270717618736569</c:v>
                </c:pt>
                <c:pt idx="4690">
                  <c:v>0.79586701899924606</c:v>
                </c:pt>
                <c:pt idx="4691">
                  <c:v>4.2119837348788565</c:v>
                </c:pt>
                <c:pt idx="4692">
                  <c:v>1.0864521677230812</c:v>
                </c:pt>
                <c:pt idx="4693">
                  <c:v>5.8008041205435319</c:v>
                </c:pt>
                <c:pt idx="4694">
                  <c:v>0.17015005270364725</c:v>
                </c:pt>
                <c:pt idx="4695">
                  <c:v>1.4489708444256593</c:v>
                </c:pt>
                <c:pt idx="4696">
                  <c:v>2.4357053240176327</c:v>
                </c:pt>
                <c:pt idx="4697">
                  <c:v>1.1583720200755181</c:v>
                </c:pt>
                <c:pt idx="4698">
                  <c:v>-0.27993789003983238</c:v>
                </c:pt>
                <c:pt idx="4699">
                  <c:v>2.1766683777019011</c:v>
                </c:pt>
                <c:pt idx="4700">
                  <c:v>2.1475063968946984</c:v>
                </c:pt>
                <c:pt idx="4701">
                  <c:v>3.968884765533474</c:v>
                </c:pt>
                <c:pt idx="4702">
                  <c:v>-2.8872156232441455</c:v>
                </c:pt>
                <c:pt idx="4703">
                  <c:v>-5.8331534847226294</c:v>
                </c:pt>
                <c:pt idx="4704">
                  <c:v>5.7936878009073212E-2</c:v>
                </c:pt>
                <c:pt idx="4705">
                  <c:v>-3.9377126682430372</c:v>
                </c:pt>
                <c:pt idx="4706">
                  <c:v>-3.9503205615632311</c:v>
                </c:pt>
                <c:pt idx="4707">
                  <c:v>2.9408141736682154</c:v>
                </c:pt>
                <c:pt idx="4708">
                  <c:v>0.94059237381256366</c:v>
                </c:pt>
                <c:pt idx="4709">
                  <c:v>0.93589208899383891</c:v>
                </c:pt>
                <c:pt idx="4710">
                  <c:v>-5.0649866169002848</c:v>
                </c:pt>
                <c:pt idx="4711">
                  <c:v>-7.1053390723169798</c:v>
                </c:pt>
                <c:pt idx="4712">
                  <c:v>3.0163848367502339</c:v>
                </c:pt>
                <c:pt idx="4713">
                  <c:v>-1.1241773688093843</c:v>
                </c:pt>
                <c:pt idx="4714">
                  <c:v>-2.8781741512644459</c:v>
                </c:pt>
                <c:pt idx="4715">
                  <c:v>2.4432885186989921</c:v>
                </c:pt>
                <c:pt idx="4716">
                  <c:v>-2.6226711772686002</c:v>
                </c:pt>
                <c:pt idx="4717">
                  <c:v>-10.384125909917756</c:v>
                </c:pt>
                <c:pt idx="4718">
                  <c:v>-2.3801905142721012</c:v>
                </c:pt>
                <c:pt idx="4719">
                  <c:v>-6.6018735825954877</c:v>
                </c:pt>
                <c:pt idx="4720">
                  <c:v>-8.3013920462932447</c:v>
                </c:pt>
                <c:pt idx="4721">
                  <c:v>-1.3483153916599662</c:v>
                </c:pt>
                <c:pt idx="4722">
                  <c:v>6.4244280843823702</c:v>
                </c:pt>
                <c:pt idx="4723">
                  <c:v>-4.7272470236614481</c:v>
                </c:pt>
                <c:pt idx="4724">
                  <c:v>-5.9484830369849391</c:v>
                </c:pt>
                <c:pt idx="4725">
                  <c:v>0.75176323623840346</c:v>
                </c:pt>
                <c:pt idx="4726">
                  <c:v>-0.71575753323162417</c:v>
                </c:pt>
                <c:pt idx="4727">
                  <c:v>2.9412075343707613</c:v>
                </c:pt>
                <c:pt idx="4728">
                  <c:v>-5.9390556119197129</c:v>
                </c:pt>
                <c:pt idx="4729">
                  <c:v>4.7740603499141656</c:v>
                </c:pt>
                <c:pt idx="4730">
                  <c:v>18.61827729842895</c:v>
                </c:pt>
                <c:pt idx="4731">
                  <c:v>-2.0367556603370218</c:v>
                </c:pt>
                <c:pt idx="4732">
                  <c:v>2.4754181266032163</c:v>
                </c:pt>
                <c:pt idx="4733">
                  <c:v>0.22886389569072207</c:v>
                </c:pt>
                <c:pt idx="4734">
                  <c:v>3.7752513142930297</c:v>
                </c:pt>
                <c:pt idx="4735">
                  <c:v>7.6757904181269652</c:v>
                </c:pt>
                <c:pt idx="4736">
                  <c:v>0.39512491230826186</c:v>
                </c:pt>
                <c:pt idx="4737">
                  <c:v>31.303457558732603</c:v>
                </c:pt>
                <c:pt idx="4738">
                  <c:v>2.3984154735331771</c:v>
                </c:pt>
                <c:pt idx="4739">
                  <c:v>10.459449229673439</c:v>
                </c:pt>
                <c:pt idx="4740">
                  <c:v>10.415316961368291</c:v>
                </c:pt>
                <c:pt idx="4741">
                  <c:v>2.6684649609106685</c:v>
                </c:pt>
                <c:pt idx="4742">
                  <c:v>0.69352782933073343</c:v>
                </c:pt>
                <c:pt idx="4743">
                  <c:v>-0.50923792366086218</c:v>
                </c:pt>
                <c:pt idx="4744">
                  <c:v>-2.788727789166316</c:v>
                </c:pt>
                <c:pt idx="4745">
                  <c:v>-3.7851597198605731</c:v>
                </c:pt>
                <c:pt idx="4746">
                  <c:v>-8.0935142165546665</c:v>
                </c:pt>
                <c:pt idx="4747">
                  <c:v>2.3486373320278915</c:v>
                </c:pt>
                <c:pt idx="4748">
                  <c:v>-2.2592079851411597</c:v>
                </c:pt>
                <c:pt idx="4749">
                  <c:v>2.5162449333840442</c:v>
                </c:pt>
                <c:pt idx="4750">
                  <c:v>-0.49661734145139746</c:v>
                </c:pt>
                <c:pt idx="4751">
                  <c:v>-5.035012181548197</c:v>
                </c:pt>
                <c:pt idx="4752">
                  <c:v>1.2364423647647129</c:v>
                </c:pt>
                <c:pt idx="4753">
                  <c:v>-2.4639990924166284</c:v>
                </c:pt>
                <c:pt idx="4754">
                  <c:v>-1.9641541955331405</c:v>
                </c:pt>
                <c:pt idx="4755">
                  <c:v>3.1111080268260878</c:v>
                </c:pt>
                <c:pt idx="4756">
                  <c:v>2.4326980491055963</c:v>
                </c:pt>
                <c:pt idx="4757">
                  <c:v>15.292126790537793</c:v>
                </c:pt>
                <c:pt idx="4758">
                  <c:v>2.5321051139555522</c:v>
                </c:pt>
                <c:pt idx="4759">
                  <c:v>19.076831525770245</c:v>
                </c:pt>
                <c:pt idx="4760">
                  <c:v>-9.8783325411615266</c:v>
                </c:pt>
                <c:pt idx="4761">
                  <c:v>-5.1996624090436967</c:v>
                </c:pt>
                <c:pt idx="4762">
                  <c:v>3.4782193871773899</c:v>
                </c:pt>
                <c:pt idx="4763">
                  <c:v>1.463217549067906</c:v>
                </c:pt>
                <c:pt idx="4764">
                  <c:v>-7.7345049072131786</c:v>
                </c:pt>
                <c:pt idx="4765">
                  <c:v>3.4327002439018912</c:v>
                </c:pt>
                <c:pt idx="4766">
                  <c:v>-17.638312331601696</c:v>
                </c:pt>
                <c:pt idx="4767">
                  <c:v>2.4409266118829578</c:v>
                </c:pt>
                <c:pt idx="4768">
                  <c:v>2.8351040103406859</c:v>
                </c:pt>
                <c:pt idx="4769">
                  <c:v>-3.326097288178758</c:v>
                </c:pt>
                <c:pt idx="4770">
                  <c:v>-7.8641120205239901</c:v>
                </c:pt>
                <c:pt idx="4771">
                  <c:v>5.5888384342237885</c:v>
                </c:pt>
                <c:pt idx="4772">
                  <c:v>-10.108436203285848</c:v>
                </c:pt>
                <c:pt idx="4773">
                  <c:v>-1.8562397236089367</c:v>
                </c:pt>
                <c:pt idx="4774">
                  <c:v>-1.6696388696993552</c:v>
                </c:pt>
                <c:pt idx="4775">
                  <c:v>-5.4984779560897294</c:v>
                </c:pt>
                <c:pt idx="4776">
                  <c:v>4.7801091916741569</c:v>
                </c:pt>
                <c:pt idx="4777">
                  <c:v>-6.2633417629410246</c:v>
                </c:pt>
                <c:pt idx="4778">
                  <c:v>-2.8456156790286968</c:v>
                </c:pt>
                <c:pt idx="4779">
                  <c:v>-4.8110663194994601</c:v>
                </c:pt>
                <c:pt idx="4780">
                  <c:v>4.1851097370878705</c:v>
                </c:pt>
                <c:pt idx="4781">
                  <c:v>-6.0710681236162003</c:v>
                </c:pt>
                <c:pt idx="4782">
                  <c:v>0.27572468443820242</c:v>
                </c:pt>
                <c:pt idx="4783">
                  <c:v>-2.2006410405569312</c:v>
                </c:pt>
                <c:pt idx="4784">
                  <c:v>2.5715163325399999</c:v>
                </c:pt>
                <c:pt idx="4785">
                  <c:v>1.391901165807127</c:v>
                </c:pt>
                <c:pt idx="4786">
                  <c:v>4.0010921866199851</c:v>
                </c:pt>
                <c:pt idx="4787">
                  <c:v>-6.9588520616883471</c:v>
                </c:pt>
                <c:pt idx="4788">
                  <c:v>1.96544375649448</c:v>
                </c:pt>
                <c:pt idx="4789">
                  <c:v>-4.9067172678509223</c:v>
                </c:pt>
                <c:pt idx="4790">
                  <c:v>-3.8208066992096406</c:v>
                </c:pt>
                <c:pt idx="4791">
                  <c:v>3.3723004466350091</c:v>
                </c:pt>
                <c:pt idx="4792">
                  <c:v>0.54797312607561821</c:v>
                </c:pt>
                <c:pt idx="4793">
                  <c:v>8.0015350796869456</c:v>
                </c:pt>
                <c:pt idx="4794">
                  <c:v>1.5008715144202682</c:v>
                </c:pt>
                <c:pt idx="4795">
                  <c:v>4.5159704825701965</c:v>
                </c:pt>
                <c:pt idx="4796">
                  <c:v>-6.583236958275279</c:v>
                </c:pt>
                <c:pt idx="4797">
                  <c:v>-8.8482937166539557</c:v>
                </c:pt>
                <c:pt idx="4798">
                  <c:v>-7.0818109383886565</c:v>
                </c:pt>
                <c:pt idx="4799">
                  <c:v>5.9487592248925978</c:v>
                </c:pt>
                <c:pt idx="4800">
                  <c:v>10.00143130351843</c:v>
                </c:pt>
                <c:pt idx="4801">
                  <c:v>-4.6532580355666369</c:v>
                </c:pt>
                <c:pt idx="4802">
                  <c:v>-4.1001368626660479</c:v>
                </c:pt>
                <c:pt idx="4803">
                  <c:v>2.0769896383725523</c:v>
                </c:pt>
                <c:pt idx="4804">
                  <c:v>2.4589583918183706</c:v>
                </c:pt>
                <c:pt idx="4805">
                  <c:v>-12.082204664468833</c:v>
                </c:pt>
                <c:pt idx="4806">
                  <c:v>-2.7227071778052192</c:v>
                </c:pt>
                <c:pt idx="4807">
                  <c:v>6.7409397544240335</c:v>
                </c:pt>
                <c:pt idx="4808">
                  <c:v>4.3631016368166797</c:v>
                </c:pt>
                <c:pt idx="4809">
                  <c:v>-3.8205727691829736</c:v>
                </c:pt>
                <c:pt idx="4810">
                  <c:v>1.0932721978087301</c:v>
                </c:pt>
                <c:pt idx="4811">
                  <c:v>-0.34057975766410209</c:v>
                </c:pt>
                <c:pt idx="4812">
                  <c:v>-8.090488044054112</c:v>
                </c:pt>
                <c:pt idx="4813">
                  <c:v>-10.363888720991454</c:v>
                </c:pt>
                <c:pt idx="4814">
                  <c:v>-1.3076966151585765</c:v>
                </c:pt>
                <c:pt idx="4815">
                  <c:v>4.321891943618354</c:v>
                </c:pt>
                <c:pt idx="4816">
                  <c:v>-18.439064167058248</c:v>
                </c:pt>
                <c:pt idx="4817">
                  <c:v>3.527199857961719</c:v>
                </c:pt>
                <c:pt idx="4818">
                  <c:v>-13.756948996759263</c:v>
                </c:pt>
                <c:pt idx="4819">
                  <c:v>1.4882718541971229</c:v>
                </c:pt>
                <c:pt idx="4820">
                  <c:v>0.45304179063244021</c:v>
                </c:pt>
                <c:pt idx="4821">
                  <c:v>1.2176735753747749</c:v>
                </c:pt>
                <c:pt idx="4822">
                  <c:v>4.6627417958415549</c:v>
                </c:pt>
                <c:pt idx="4823">
                  <c:v>4.7110344823000077</c:v>
                </c:pt>
                <c:pt idx="4824">
                  <c:v>-0.25408451325921533</c:v>
                </c:pt>
                <c:pt idx="4825">
                  <c:v>-1.6500041726112897</c:v>
                </c:pt>
                <c:pt idx="4826">
                  <c:v>2.8422235844022339</c:v>
                </c:pt>
                <c:pt idx="4827">
                  <c:v>0.83248437097545036</c:v>
                </c:pt>
                <c:pt idx="4828">
                  <c:v>2.2157572917388819</c:v>
                </c:pt>
                <c:pt idx="4829">
                  <c:v>-13.787342246136333</c:v>
                </c:pt>
                <c:pt idx="4830">
                  <c:v>0.8570804994041481</c:v>
                </c:pt>
                <c:pt idx="4831">
                  <c:v>-1.4594274123152786</c:v>
                </c:pt>
                <c:pt idx="4832">
                  <c:v>1.7309369917648638</c:v>
                </c:pt>
                <c:pt idx="4833">
                  <c:v>0.49447621826416821</c:v>
                </c:pt>
                <c:pt idx="4834">
                  <c:v>3.0488784832212161</c:v>
                </c:pt>
                <c:pt idx="4835">
                  <c:v>-0.9732121713154811</c:v>
                </c:pt>
                <c:pt idx="4836">
                  <c:v>-2.3109851569636959</c:v>
                </c:pt>
                <c:pt idx="4837">
                  <c:v>-0.84538970077817055</c:v>
                </c:pt>
                <c:pt idx="4838">
                  <c:v>1.5864888448944896</c:v>
                </c:pt>
                <c:pt idx="4839">
                  <c:v>-2.860682589329258</c:v>
                </c:pt>
                <c:pt idx="4840">
                  <c:v>2.1056070690872417</c:v>
                </c:pt>
                <c:pt idx="4841">
                  <c:v>-16.692690052194806</c:v>
                </c:pt>
                <c:pt idx="4842">
                  <c:v>5.7878839518795218</c:v>
                </c:pt>
                <c:pt idx="4843">
                  <c:v>10.206874033480318</c:v>
                </c:pt>
                <c:pt idx="4844">
                  <c:v>-7.4010790310373551</c:v>
                </c:pt>
                <c:pt idx="4845">
                  <c:v>-0.86207917627338304</c:v>
                </c:pt>
                <c:pt idx="4846">
                  <c:v>-20.986258367145908</c:v>
                </c:pt>
                <c:pt idx="4847">
                  <c:v>-6.4164373365637744</c:v>
                </c:pt>
                <c:pt idx="4848">
                  <c:v>3.4600953937308532</c:v>
                </c:pt>
                <c:pt idx="4849">
                  <c:v>8.4449282895043041</c:v>
                </c:pt>
                <c:pt idx="4850">
                  <c:v>-3.8515955977636196</c:v>
                </c:pt>
                <c:pt idx="4851">
                  <c:v>3.2873916852593652</c:v>
                </c:pt>
                <c:pt idx="4852">
                  <c:v>5.5670894259107229</c:v>
                </c:pt>
                <c:pt idx="4853">
                  <c:v>7.11034717069262</c:v>
                </c:pt>
                <c:pt idx="4854">
                  <c:v>-4.9393327927396342</c:v>
                </c:pt>
                <c:pt idx="4855">
                  <c:v>-1.8312929069648334</c:v>
                </c:pt>
                <c:pt idx="4856">
                  <c:v>1.6917749072961783</c:v>
                </c:pt>
                <c:pt idx="4857">
                  <c:v>-1.5884376017497175</c:v>
                </c:pt>
                <c:pt idx="4858">
                  <c:v>4.6948219501600477</c:v>
                </c:pt>
                <c:pt idx="4859">
                  <c:v>2.1957386967396673</c:v>
                </c:pt>
                <c:pt idx="4860">
                  <c:v>2.7703322732295277</c:v>
                </c:pt>
                <c:pt idx="4861">
                  <c:v>0.45081837589070517</c:v>
                </c:pt>
                <c:pt idx="4862">
                  <c:v>2.2990043034668872</c:v>
                </c:pt>
                <c:pt idx="4863">
                  <c:v>9.6834363708472893</c:v>
                </c:pt>
                <c:pt idx="4864">
                  <c:v>5.6485029720006992</c:v>
                </c:pt>
                <c:pt idx="4865">
                  <c:v>-2.0233180327992528</c:v>
                </c:pt>
                <c:pt idx="4866">
                  <c:v>-8.9837345614045319</c:v>
                </c:pt>
                <c:pt idx="4867">
                  <c:v>5.0050711217004107</c:v>
                </c:pt>
                <c:pt idx="4868">
                  <c:v>2.5301029854767023</c:v>
                </c:pt>
                <c:pt idx="4869">
                  <c:v>4.4697275625301671</c:v>
                </c:pt>
                <c:pt idx="4870">
                  <c:v>-4.4641834466252561</c:v>
                </c:pt>
                <c:pt idx="4871">
                  <c:v>-5.8504258922660171</c:v>
                </c:pt>
                <c:pt idx="4872">
                  <c:v>-4.356790607151936</c:v>
                </c:pt>
                <c:pt idx="4873">
                  <c:v>4.8201576644429593</c:v>
                </c:pt>
                <c:pt idx="4874">
                  <c:v>2.3323723481782537</c:v>
                </c:pt>
                <c:pt idx="4875">
                  <c:v>1.7007204127269659</c:v>
                </c:pt>
                <c:pt idx="4876">
                  <c:v>0.14056306853217393</c:v>
                </c:pt>
                <c:pt idx="4877">
                  <c:v>-8.9591342965599239</c:v>
                </c:pt>
                <c:pt idx="4878">
                  <c:v>-6.055529664855257</c:v>
                </c:pt>
                <c:pt idx="4879">
                  <c:v>-0.51455995167928847</c:v>
                </c:pt>
                <c:pt idx="4880">
                  <c:v>-3.2819737082057685</c:v>
                </c:pt>
                <c:pt idx="4881">
                  <c:v>5.9661073303281995</c:v>
                </c:pt>
                <c:pt idx="4882">
                  <c:v>-1.7953463404233787</c:v>
                </c:pt>
                <c:pt idx="4883">
                  <c:v>-6.7938093414190206</c:v>
                </c:pt>
                <c:pt idx="4884">
                  <c:v>16.568824555770377</c:v>
                </c:pt>
                <c:pt idx="4885">
                  <c:v>-1.3717208766669273</c:v>
                </c:pt>
                <c:pt idx="4886">
                  <c:v>1.3752715923351673</c:v>
                </c:pt>
                <c:pt idx="4887">
                  <c:v>2.4867551791876821</c:v>
                </c:pt>
                <c:pt idx="4888">
                  <c:v>3.744611309094978</c:v>
                </c:pt>
                <c:pt idx="4889">
                  <c:v>-5.3269378107876122</c:v>
                </c:pt>
                <c:pt idx="4890">
                  <c:v>-10.626929330212562</c:v>
                </c:pt>
                <c:pt idx="4891">
                  <c:v>-2.1992060447025779</c:v>
                </c:pt>
                <c:pt idx="4892">
                  <c:v>2.3393733759009763</c:v>
                </c:pt>
                <c:pt idx="4893">
                  <c:v>2.6970788806181787</c:v>
                </c:pt>
                <c:pt idx="4894">
                  <c:v>-4.6872930354808773</c:v>
                </c:pt>
                <c:pt idx="4895">
                  <c:v>-1.9311440609937591</c:v>
                </c:pt>
                <c:pt idx="4896">
                  <c:v>8.0416056360108001</c:v>
                </c:pt>
                <c:pt idx="4897">
                  <c:v>3.1551468712249431</c:v>
                </c:pt>
                <c:pt idx="4898">
                  <c:v>-1.7878009092670339</c:v>
                </c:pt>
                <c:pt idx="4899">
                  <c:v>2.3234573894063146</c:v>
                </c:pt>
                <c:pt idx="4900">
                  <c:v>-4.2490723800462149</c:v>
                </c:pt>
                <c:pt idx="4901">
                  <c:v>0.19209193871039076</c:v>
                </c:pt>
                <c:pt idx="4902">
                  <c:v>-7.063974598898568</c:v>
                </c:pt>
                <c:pt idx="4903">
                  <c:v>7.3829365515913281</c:v>
                </c:pt>
                <c:pt idx="4904">
                  <c:v>4.0993861381922159</c:v>
                </c:pt>
                <c:pt idx="4905">
                  <c:v>0.78259827645207736</c:v>
                </c:pt>
                <c:pt idx="4906">
                  <c:v>2.4844391094931666</c:v>
                </c:pt>
                <c:pt idx="4907">
                  <c:v>3.9250121680251766</c:v>
                </c:pt>
                <c:pt idx="4908">
                  <c:v>4.4325409466728019</c:v>
                </c:pt>
                <c:pt idx="4909">
                  <c:v>9.8780014702525989</c:v>
                </c:pt>
                <c:pt idx="4910">
                  <c:v>4.7521179762463106</c:v>
                </c:pt>
                <c:pt idx="4911">
                  <c:v>-9.232391972999622</c:v>
                </c:pt>
                <c:pt idx="4912">
                  <c:v>4.904492515701051</c:v>
                </c:pt>
                <c:pt idx="4913">
                  <c:v>-0.89896779017017536</c:v>
                </c:pt>
                <c:pt idx="4914">
                  <c:v>1.7627174669243288</c:v>
                </c:pt>
                <c:pt idx="4915">
                  <c:v>5.2024492080207096E-2</c:v>
                </c:pt>
                <c:pt idx="4916">
                  <c:v>5.6265104525615612</c:v>
                </c:pt>
                <c:pt idx="4917">
                  <c:v>-2.8239414569432881</c:v>
                </c:pt>
                <c:pt idx="4918">
                  <c:v>-2.0729089828524252</c:v>
                </c:pt>
                <c:pt idx="4919">
                  <c:v>-3.0296439573916132</c:v>
                </c:pt>
                <c:pt idx="4920">
                  <c:v>-7.0458855192207608</c:v>
                </c:pt>
                <c:pt idx="4921">
                  <c:v>-0.1840748145350517</c:v>
                </c:pt>
                <c:pt idx="4922">
                  <c:v>-8.4619307939403683</c:v>
                </c:pt>
                <c:pt idx="4923">
                  <c:v>4.3147684538151481</c:v>
                </c:pt>
                <c:pt idx="4924">
                  <c:v>0.99421715580213288</c:v>
                </c:pt>
                <c:pt idx="4925">
                  <c:v>-1.3996637773622354</c:v>
                </c:pt>
                <c:pt idx="4926">
                  <c:v>-9.3304674810625414</c:v>
                </c:pt>
                <c:pt idx="4927">
                  <c:v>-5.3001101945074254</c:v>
                </c:pt>
                <c:pt idx="4928">
                  <c:v>2.5898737269522201</c:v>
                </c:pt>
                <c:pt idx="4929">
                  <c:v>8.3114947221347677</c:v>
                </c:pt>
                <c:pt idx="4930">
                  <c:v>4.4817218153500136</c:v>
                </c:pt>
                <c:pt idx="4931">
                  <c:v>-1.7550180887162412</c:v>
                </c:pt>
                <c:pt idx="4932">
                  <c:v>5.5922628286659091</c:v>
                </c:pt>
                <c:pt idx="4933">
                  <c:v>3.5031715818837199</c:v>
                </c:pt>
                <c:pt idx="4934">
                  <c:v>-15.116569783210764</c:v>
                </c:pt>
                <c:pt idx="4935">
                  <c:v>-17.522789351886864</c:v>
                </c:pt>
                <c:pt idx="4936">
                  <c:v>0.19513640220573336</c:v>
                </c:pt>
                <c:pt idx="4937">
                  <c:v>-1.8442427064498048</c:v>
                </c:pt>
                <c:pt idx="4938">
                  <c:v>2.0197328942519022</c:v>
                </c:pt>
                <c:pt idx="4939">
                  <c:v>-9.5969229401971035</c:v>
                </c:pt>
                <c:pt idx="4940">
                  <c:v>-3.8126176727285781</c:v>
                </c:pt>
                <c:pt idx="4941">
                  <c:v>-1.0850105476592091</c:v>
                </c:pt>
                <c:pt idx="4942">
                  <c:v>2.2015060240390767</c:v>
                </c:pt>
                <c:pt idx="4943">
                  <c:v>1.9672133277321535</c:v>
                </c:pt>
                <c:pt idx="4944">
                  <c:v>1.9554728838192545</c:v>
                </c:pt>
                <c:pt idx="4945">
                  <c:v>-5.7331076927877263</c:v>
                </c:pt>
                <c:pt idx="4946">
                  <c:v>1.7406329344671008</c:v>
                </c:pt>
                <c:pt idx="4947">
                  <c:v>-7.9522359158704177</c:v>
                </c:pt>
                <c:pt idx="4948">
                  <c:v>2.7748158564313883</c:v>
                </c:pt>
                <c:pt idx="4949">
                  <c:v>3.2714691148996309</c:v>
                </c:pt>
                <c:pt idx="4950">
                  <c:v>3.4070776364410875</c:v>
                </c:pt>
                <c:pt idx="4951">
                  <c:v>1.5647663654534796</c:v>
                </c:pt>
                <c:pt idx="4952">
                  <c:v>3.7456573003445612</c:v>
                </c:pt>
                <c:pt idx="4953">
                  <c:v>1.009708677352549</c:v>
                </c:pt>
                <c:pt idx="4954">
                  <c:v>-21.737090063217082</c:v>
                </c:pt>
                <c:pt idx="4955">
                  <c:v>3.742478579082217</c:v>
                </c:pt>
                <c:pt idx="4956">
                  <c:v>4.323256528506235</c:v>
                </c:pt>
                <c:pt idx="4957">
                  <c:v>2.1559897362708824</c:v>
                </c:pt>
                <c:pt idx="4958">
                  <c:v>7.2637414100550615</c:v>
                </c:pt>
                <c:pt idx="4959">
                  <c:v>10.251612404953661</c:v>
                </c:pt>
                <c:pt idx="4960">
                  <c:v>-0.8594374890597436</c:v>
                </c:pt>
                <c:pt idx="4961">
                  <c:v>0.39115777506650318</c:v>
                </c:pt>
                <c:pt idx="4962">
                  <c:v>6.6731939063813144</c:v>
                </c:pt>
                <c:pt idx="4963">
                  <c:v>-2.7588032740361399</c:v>
                </c:pt>
                <c:pt idx="4964">
                  <c:v>5.1870520580256709</c:v>
                </c:pt>
                <c:pt idx="4965">
                  <c:v>8.3940270199903608</c:v>
                </c:pt>
                <c:pt idx="4966">
                  <c:v>-8.7479695478354103</c:v>
                </c:pt>
                <c:pt idx="4967">
                  <c:v>-2.2239500673629209</c:v>
                </c:pt>
                <c:pt idx="4968">
                  <c:v>9.5440131034962974</c:v>
                </c:pt>
                <c:pt idx="4969">
                  <c:v>5.5412344796086188</c:v>
                </c:pt>
                <c:pt idx="4970">
                  <c:v>-62.12800844210733</c:v>
                </c:pt>
                <c:pt idx="4971">
                  <c:v>-55.907265129116922</c:v>
                </c:pt>
                <c:pt idx="4972">
                  <c:v>-4.7616953047209734</c:v>
                </c:pt>
                <c:pt idx="4973">
                  <c:v>-6.1073934398495879</c:v>
                </c:pt>
                <c:pt idx="4974">
                  <c:v>1.3019930933070185</c:v>
                </c:pt>
                <c:pt idx="4975">
                  <c:v>-3.8376167511651573</c:v>
                </c:pt>
                <c:pt idx="4976">
                  <c:v>-4.2082115696515956</c:v>
                </c:pt>
                <c:pt idx="4977">
                  <c:v>2.8669041033072489</c:v>
                </c:pt>
                <c:pt idx="4978">
                  <c:v>4.7688739534412008</c:v>
                </c:pt>
                <c:pt idx="4979">
                  <c:v>-4.5017569220618014</c:v>
                </c:pt>
                <c:pt idx="4980">
                  <c:v>-0.21665032976966359</c:v>
                </c:pt>
                <c:pt idx="4981">
                  <c:v>16.9765420229228</c:v>
                </c:pt>
                <c:pt idx="4982">
                  <c:v>-37.490238037238782</c:v>
                </c:pt>
                <c:pt idx="4983">
                  <c:v>-2.9375205859163316</c:v>
                </c:pt>
                <c:pt idx="4984">
                  <c:v>2.5170747734882042</c:v>
                </c:pt>
                <c:pt idx="4985">
                  <c:v>2.5178905662238122</c:v>
                </c:pt>
                <c:pt idx="4986">
                  <c:v>-2.9813054697655588</c:v>
                </c:pt>
                <c:pt idx="4987">
                  <c:v>-2.9841575821227622</c:v>
                </c:pt>
                <c:pt idx="4988">
                  <c:v>-2.9808195744457748</c:v>
                </c:pt>
                <c:pt idx="4989">
                  <c:v>-12.757007963052942</c:v>
                </c:pt>
                <c:pt idx="4990">
                  <c:v>3.8585318598486964</c:v>
                </c:pt>
                <c:pt idx="4991">
                  <c:v>-2.3942791849194123</c:v>
                </c:pt>
                <c:pt idx="4992">
                  <c:v>-3.3579081280746834</c:v>
                </c:pt>
                <c:pt idx="4993">
                  <c:v>-3.9184510294920614</c:v>
                </c:pt>
                <c:pt idx="4994">
                  <c:v>-15.427624826438574</c:v>
                </c:pt>
                <c:pt idx="4995">
                  <c:v>1.5366843369108238</c:v>
                </c:pt>
                <c:pt idx="4996">
                  <c:v>10.841640479045424</c:v>
                </c:pt>
                <c:pt idx="4997">
                  <c:v>4.4164944134790858</c:v>
                </c:pt>
                <c:pt idx="4998">
                  <c:v>-0.47626983399192113</c:v>
                </c:pt>
                <c:pt idx="4999">
                  <c:v>-5.0435679653448062</c:v>
                </c:pt>
                <c:pt idx="5000">
                  <c:v>16.77315554620057</c:v>
                </c:pt>
                <c:pt idx="5001">
                  <c:v>-5.5430462806387482</c:v>
                </c:pt>
                <c:pt idx="5002">
                  <c:v>2.7811925656234848</c:v>
                </c:pt>
                <c:pt idx="5003">
                  <c:v>4.2063692802671682</c:v>
                </c:pt>
                <c:pt idx="5004">
                  <c:v>-7.3432044286717968</c:v>
                </c:pt>
                <c:pt idx="5005">
                  <c:v>-2.5050571032473385</c:v>
                </c:pt>
                <c:pt idx="5006">
                  <c:v>-2.281465219277095</c:v>
                </c:pt>
                <c:pt idx="5007">
                  <c:v>2.7418832201393712</c:v>
                </c:pt>
                <c:pt idx="5008">
                  <c:v>1.3395330273049098</c:v>
                </c:pt>
                <c:pt idx="5009">
                  <c:v>-7.2611740317987454</c:v>
                </c:pt>
                <c:pt idx="5010">
                  <c:v>-4.0715534511063254</c:v>
                </c:pt>
                <c:pt idx="5011">
                  <c:v>3.4356241932123766</c:v>
                </c:pt>
                <c:pt idx="5012">
                  <c:v>1.4558106871934484</c:v>
                </c:pt>
                <c:pt idx="5013">
                  <c:v>0.46317545153044648</c:v>
                </c:pt>
                <c:pt idx="5014">
                  <c:v>-5.5402446513837162</c:v>
                </c:pt>
                <c:pt idx="5015">
                  <c:v>-6.2605482751151698</c:v>
                </c:pt>
                <c:pt idx="5016">
                  <c:v>-1.8961832775145666</c:v>
                </c:pt>
                <c:pt idx="5017">
                  <c:v>4.1137634244822436</c:v>
                </c:pt>
                <c:pt idx="5018">
                  <c:v>-7.3466811239048582</c:v>
                </c:pt>
                <c:pt idx="5019">
                  <c:v>6.8205258372886135</c:v>
                </c:pt>
                <c:pt idx="5020">
                  <c:v>4.859165517818596</c:v>
                </c:pt>
                <c:pt idx="5021">
                  <c:v>5.7468099244691331</c:v>
                </c:pt>
                <c:pt idx="5022">
                  <c:v>-2.869477188396715</c:v>
                </c:pt>
                <c:pt idx="5023">
                  <c:v>3.316755959788992</c:v>
                </c:pt>
                <c:pt idx="5024">
                  <c:v>-1.4340165316054367</c:v>
                </c:pt>
                <c:pt idx="5025">
                  <c:v>2.6635484730669248</c:v>
                </c:pt>
                <c:pt idx="5026">
                  <c:v>4.9899533404739032</c:v>
                </c:pt>
                <c:pt idx="5027">
                  <c:v>-2.4259283381586556</c:v>
                </c:pt>
                <c:pt idx="5028">
                  <c:v>5.5468704127103194</c:v>
                </c:pt>
                <c:pt idx="5029">
                  <c:v>-0.57824473016016498</c:v>
                </c:pt>
                <c:pt idx="5030">
                  <c:v>-5.8489950012287864</c:v>
                </c:pt>
                <c:pt idx="5031">
                  <c:v>-3.5839608829113843</c:v>
                </c:pt>
                <c:pt idx="5032">
                  <c:v>6.2045629931865847</c:v>
                </c:pt>
                <c:pt idx="5033">
                  <c:v>5.3198288971394305</c:v>
                </c:pt>
                <c:pt idx="5034">
                  <c:v>-10.370076667015866</c:v>
                </c:pt>
                <c:pt idx="5035">
                  <c:v>-8.4073199114637021</c:v>
                </c:pt>
                <c:pt idx="5036">
                  <c:v>-3.6188991988730237</c:v>
                </c:pt>
                <c:pt idx="5037">
                  <c:v>10.65376683815316</c:v>
                </c:pt>
                <c:pt idx="5038">
                  <c:v>-26.538158465268992</c:v>
                </c:pt>
                <c:pt idx="5039">
                  <c:v>19.306644383279519</c:v>
                </c:pt>
                <c:pt idx="5040">
                  <c:v>-8.4562439919048131</c:v>
                </c:pt>
                <c:pt idx="5041">
                  <c:v>-16.196135375863193</c:v>
                </c:pt>
                <c:pt idx="5042">
                  <c:v>16.75514484325015</c:v>
                </c:pt>
                <c:pt idx="5043">
                  <c:v>1.5417473448026442</c:v>
                </c:pt>
                <c:pt idx="5044">
                  <c:v>2.2580149911929226</c:v>
                </c:pt>
                <c:pt idx="5045">
                  <c:v>-4.7847788985546913</c:v>
                </c:pt>
                <c:pt idx="5046">
                  <c:v>11.03490567206434</c:v>
                </c:pt>
                <c:pt idx="5047">
                  <c:v>0.74207128425602775</c:v>
                </c:pt>
                <c:pt idx="5048">
                  <c:v>0.49214505617744919</c:v>
                </c:pt>
                <c:pt idx="5049">
                  <c:v>2.1968237422555319</c:v>
                </c:pt>
                <c:pt idx="5050">
                  <c:v>-8.9227768739080204</c:v>
                </c:pt>
                <c:pt idx="5051">
                  <c:v>11.348990076732989</c:v>
                </c:pt>
                <c:pt idx="5052">
                  <c:v>-1.1236444952569968</c:v>
                </c:pt>
                <c:pt idx="5053">
                  <c:v>-1.6126301087178092</c:v>
                </c:pt>
                <c:pt idx="5054">
                  <c:v>2.5729489407524255</c:v>
                </c:pt>
                <c:pt idx="5055">
                  <c:v>2.7632478255225124</c:v>
                </c:pt>
                <c:pt idx="5056">
                  <c:v>4.137344566262712</c:v>
                </c:pt>
                <c:pt idx="5057">
                  <c:v>1.8280774361412853</c:v>
                </c:pt>
                <c:pt idx="5058">
                  <c:v>2.4260043746484143</c:v>
                </c:pt>
                <c:pt idx="5059">
                  <c:v>0.26181253633455981</c:v>
                </c:pt>
                <c:pt idx="5060">
                  <c:v>9.7818628286276379</c:v>
                </c:pt>
                <c:pt idx="5061">
                  <c:v>4.6921538314890654</c:v>
                </c:pt>
                <c:pt idx="5062">
                  <c:v>1.4017071798259622</c:v>
                </c:pt>
                <c:pt idx="5063">
                  <c:v>-1.8463525721812886</c:v>
                </c:pt>
                <c:pt idx="5064">
                  <c:v>-9.6204511933818821</c:v>
                </c:pt>
                <c:pt idx="5065">
                  <c:v>2.6134692143667024</c:v>
                </c:pt>
                <c:pt idx="5066">
                  <c:v>-0.23289326147657619</c:v>
                </c:pt>
                <c:pt idx="5067">
                  <c:v>3.3061326845173937</c:v>
                </c:pt>
                <c:pt idx="5068">
                  <c:v>-15.22553123846248</c:v>
                </c:pt>
                <c:pt idx="5069">
                  <c:v>2.1612812775458679</c:v>
                </c:pt>
                <c:pt idx="5070">
                  <c:v>0.79452263237266152</c:v>
                </c:pt>
                <c:pt idx="5071">
                  <c:v>0.319190016592799</c:v>
                </c:pt>
                <c:pt idx="5072">
                  <c:v>0.43209153494380814</c:v>
                </c:pt>
                <c:pt idx="5073">
                  <c:v>-0.84548559669916301</c:v>
                </c:pt>
                <c:pt idx="5074">
                  <c:v>-5.0565431423043776</c:v>
                </c:pt>
                <c:pt idx="5075">
                  <c:v>3.7175933021006387</c:v>
                </c:pt>
                <c:pt idx="5076">
                  <c:v>2.4777955446830191</c:v>
                </c:pt>
                <c:pt idx="5077">
                  <c:v>6.9375470421944527</c:v>
                </c:pt>
                <c:pt idx="5078">
                  <c:v>-2.0702734597422818</c:v>
                </c:pt>
                <c:pt idx="5079">
                  <c:v>3.6344251176014239</c:v>
                </c:pt>
                <c:pt idx="5080">
                  <c:v>6.0540802545590964</c:v>
                </c:pt>
                <c:pt idx="5081">
                  <c:v>2.2835737513314598</c:v>
                </c:pt>
                <c:pt idx="5082">
                  <c:v>0.97229866393900011</c:v>
                </c:pt>
                <c:pt idx="5083">
                  <c:v>-2.0288790854195184</c:v>
                </c:pt>
                <c:pt idx="5084">
                  <c:v>2.0595085674273292</c:v>
                </c:pt>
                <c:pt idx="5085">
                  <c:v>4.3976680871950862</c:v>
                </c:pt>
                <c:pt idx="5086">
                  <c:v>-13.715504225051347</c:v>
                </c:pt>
                <c:pt idx="5087">
                  <c:v>1.7226467339192482</c:v>
                </c:pt>
                <c:pt idx="5088">
                  <c:v>-2.7775975912221895</c:v>
                </c:pt>
                <c:pt idx="5089">
                  <c:v>4.7713124629586758</c:v>
                </c:pt>
                <c:pt idx="5090">
                  <c:v>-1.5120464685630139</c:v>
                </c:pt>
                <c:pt idx="5091">
                  <c:v>-4.8594368596777997</c:v>
                </c:pt>
                <c:pt idx="5092">
                  <c:v>-3.8802829210523981</c:v>
                </c:pt>
                <c:pt idx="5093">
                  <c:v>1.6977508815586617</c:v>
                </c:pt>
                <c:pt idx="5094">
                  <c:v>0.2492779287985627</c:v>
                </c:pt>
                <c:pt idx="5095">
                  <c:v>-8.7902801568541378</c:v>
                </c:pt>
                <c:pt idx="5096">
                  <c:v>1.0091447549146864</c:v>
                </c:pt>
                <c:pt idx="5097">
                  <c:v>-2.0610913643508866</c:v>
                </c:pt>
                <c:pt idx="5098">
                  <c:v>3.1932343854569183</c:v>
                </c:pt>
                <c:pt idx="5099">
                  <c:v>1.3096205410329276</c:v>
                </c:pt>
                <c:pt idx="5100">
                  <c:v>2.3031204753997514</c:v>
                </c:pt>
                <c:pt idx="5101">
                  <c:v>4.2076620643746594</c:v>
                </c:pt>
                <c:pt idx="5102">
                  <c:v>-7.5216510772471139</c:v>
                </c:pt>
                <c:pt idx="5103">
                  <c:v>4.4455098799327146</c:v>
                </c:pt>
                <c:pt idx="5104">
                  <c:v>2.2527379556788105</c:v>
                </c:pt>
                <c:pt idx="5105">
                  <c:v>4.4009581038240526</c:v>
                </c:pt>
                <c:pt idx="5106">
                  <c:v>3.9131394967801754</c:v>
                </c:pt>
                <c:pt idx="5107">
                  <c:v>-1.5567929775548919</c:v>
                </c:pt>
                <c:pt idx="5108">
                  <c:v>2.7616010644928792</c:v>
                </c:pt>
                <c:pt idx="5109">
                  <c:v>5.5287344855509559</c:v>
                </c:pt>
                <c:pt idx="5110">
                  <c:v>-17.402811594325598</c:v>
                </c:pt>
                <c:pt idx="5111">
                  <c:v>2.8739451718525828</c:v>
                </c:pt>
                <c:pt idx="5112">
                  <c:v>-7.0609522767687594</c:v>
                </c:pt>
                <c:pt idx="5113">
                  <c:v>3.5962449522416904</c:v>
                </c:pt>
                <c:pt idx="5114">
                  <c:v>-2.289583612157756</c:v>
                </c:pt>
                <c:pt idx="5115">
                  <c:v>-6.3704699233249045</c:v>
                </c:pt>
                <c:pt idx="5116">
                  <c:v>-1.5021975373962277</c:v>
                </c:pt>
                <c:pt idx="5117">
                  <c:v>0.17796476238187608</c:v>
                </c:pt>
                <c:pt idx="5118">
                  <c:v>3.4397996976651939</c:v>
                </c:pt>
                <c:pt idx="5119">
                  <c:v>2.7051603044038472</c:v>
                </c:pt>
                <c:pt idx="5120">
                  <c:v>2.7670579583250259</c:v>
                </c:pt>
                <c:pt idx="5121">
                  <c:v>3.2176294321018872E-2</c:v>
                </c:pt>
                <c:pt idx="5122">
                  <c:v>2.2871354423648995</c:v>
                </c:pt>
                <c:pt idx="5123">
                  <c:v>-11.925722991073627</c:v>
                </c:pt>
                <c:pt idx="5124">
                  <c:v>3.5790946764480367</c:v>
                </c:pt>
                <c:pt idx="5125">
                  <c:v>31.969528370052487</c:v>
                </c:pt>
                <c:pt idx="5126">
                  <c:v>-5.925533295895633</c:v>
                </c:pt>
                <c:pt idx="5127">
                  <c:v>3.1377243419129357</c:v>
                </c:pt>
                <c:pt idx="5128">
                  <c:v>10.880068192103096</c:v>
                </c:pt>
                <c:pt idx="5129">
                  <c:v>-5.0696985686238349</c:v>
                </c:pt>
                <c:pt idx="5130">
                  <c:v>-4.1392890051928646</c:v>
                </c:pt>
                <c:pt idx="5131">
                  <c:v>2.3490179513380411</c:v>
                </c:pt>
                <c:pt idx="5132">
                  <c:v>-4.6763112073974469</c:v>
                </c:pt>
                <c:pt idx="5133">
                  <c:v>3.9411140936346527</c:v>
                </c:pt>
                <c:pt idx="5134">
                  <c:v>-18.963983543744902</c:v>
                </c:pt>
                <c:pt idx="5135">
                  <c:v>2.6841226923756523</c:v>
                </c:pt>
                <c:pt idx="5136">
                  <c:v>3.4161411009500853</c:v>
                </c:pt>
                <c:pt idx="5137">
                  <c:v>2.7576627645437668</c:v>
                </c:pt>
                <c:pt idx="5138">
                  <c:v>6.9093417914271811</c:v>
                </c:pt>
                <c:pt idx="5139">
                  <c:v>-7.2888084658580823</c:v>
                </c:pt>
                <c:pt idx="5140">
                  <c:v>-0.30338116349037136</c:v>
                </c:pt>
                <c:pt idx="5141">
                  <c:v>4.1712980328223637</c:v>
                </c:pt>
                <c:pt idx="5142">
                  <c:v>-16.940666481258901</c:v>
                </c:pt>
                <c:pt idx="5143">
                  <c:v>2.28125126022816</c:v>
                </c:pt>
                <c:pt idx="5144">
                  <c:v>-2.7530548142249813</c:v>
                </c:pt>
                <c:pt idx="5145">
                  <c:v>3.9654550821417587</c:v>
                </c:pt>
                <c:pt idx="5146">
                  <c:v>15.547313842658511</c:v>
                </c:pt>
                <c:pt idx="5147">
                  <c:v>-1.6672054474108222</c:v>
                </c:pt>
                <c:pt idx="5148">
                  <c:v>6.2744390875649003</c:v>
                </c:pt>
                <c:pt idx="5149">
                  <c:v>16.702952126454306</c:v>
                </c:pt>
                <c:pt idx="5150">
                  <c:v>11.888043862254264</c:v>
                </c:pt>
                <c:pt idx="5151">
                  <c:v>-0.1486117228667041</c:v>
                </c:pt>
                <c:pt idx="5152">
                  <c:v>3.995689717369558</c:v>
                </c:pt>
                <c:pt idx="5153">
                  <c:v>-0.47101349572308493</c:v>
                </c:pt>
                <c:pt idx="5154">
                  <c:v>11.489379808704001</c:v>
                </c:pt>
                <c:pt idx="5155">
                  <c:v>-32.748278828825789</c:v>
                </c:pt>
                <c:pt idx="5156">
                  <c:v>3.9768752708141477</c:v>
                </c:pt>
                <c:pt idx="5157">
                  <c:v>4.1568843658628936</c:v>
                </c:pt>
                <c:pt idx="5158">
                  <c:v>2.2876248066464626</c:v>
                </c:pt>
                <c:pt idx="5159">
                  <c:v>-16.010190044415353</c:v>
                </c:pt>
                <c:pt idx="5160">
                  <c:v>-17.174743600225398</c:v>
                </c:pt>
                <c:pt idx="5161">
                  <c:v>3.964871707870941</c:v>
                </c:pt>
                <c:pt idx="5162">
                  <c:v>-0.73544755745288626</c:v>
                </c:pt>
                <c:pt idx="5163">
                  <c:v>3.7703435783216577</c:v>
                </c:pt>
                <c:pt idx="5164">
                  <c:v>-6.3140585476663915</c:v>
                </c:pt>
                <c:pt idx="5165">
                  <c:v>3.1104004803656693</c:v>
                </c:pt>
                <c:pt idx="5166">
                  <c:v>-13.679405181373895</c:v>
                </c:pt>
                <c:pt idx="5167">
                  <c:v>-0.13498120973137873</c:v>
                </c:pt>
                <c:pt idx="5168">
                  <c:v>2.5237275632628382</c:v>
                </c:pt>
                <c:pt idx="5169">
                  <c:v>-27.104355912323683</c:v>
                </c:pt>
                <c:pt idx="5170">
                  <c:v>7.7301383766767628</c:v>
                </c:pt>
                <c:pt idx="5171">
                  <c:v>2.7221181000516879</c:v>
                </c:pt>
                <c:pt idx="5172">
                  <c:v>4.4036493405987898</c:v>
                </c:pt>
                <c:pt idx="5173">
                  <c:v>5.9593090587692075</c:v>
                </c:pt>
                <c:pt idx="5174">
                  <c:v>-0.33026928617607609</c:v>
                </c:pt>
                <c:pt idx="5175">
                  <c:v>0.68905253911478326</c:v>
                </c:pt>
                <c:pt idx="5176">
                  <c:v>-56.361872756103082</c:v>
                </c:pt>
                <c:pt idx="5177">
                  <c:v>4.8039112283116481</c:v>
                </c:pt>
                <c:pt idx="5178">
                  <c:v>-12.579713192656726</c:v>
                </c:pt>
                <c:pt idx="5179">
                  <c:v>2.0013788987896675</c:v>
                </c:pt>
                <c:pt idx="5180">
                  <c:v>8.5306209578013039</c:v>
                </c:pt>
                <c:pt idx="5181">
                  <c:v>13.619475443330899</c:v>
                </c:pt>
                <c:pt idx="5182">
                  <c:v>1.9289784786865027</c:v>
                </c:pt>
                <c:pt idx="5183">
                  <c:v>17.044978518134144</c:v>
                </c:pt>
                <c:pt idx="5184">
                  <c:v>3.0394768342767833</c:v>
                </c:pt>
                <c:pt idx="5185">
                  <c:v>4.6478991310875699</c:v>
                </c:pt>
                <c:pt idx="5186">
                  <c:v>2.0094045241439744</c:v>
                </c:pt>
                <c:pt idx="5187">
                  <c:v>2.7080965741604928</c:v>
                </c:pt>
                <c:pt idx="5188">
                  <c:v>-1.3321855310979345</c:v>
                </c:pt>
                <c:pt idx="5189">
                  <c:v>-5.9697962743782966</c:v>
                </c:pt>
                <c:pt idx="5190">
                  <c:v>2.480990699735159</c:v>
                </c:pt>
                <c:pt idx="5191">
                  <c:v>1.1070421492620994</c:v>
                </c:pt>
                <c:pt idx="5192">
                  <c:v>2.4008489871389287</c:v>
                </c:pt>
                <c:pt idx="5193">
                  <c:v>2.6720421662988372</c:v>
                </c:pt>
                <c:pt idx="5194">
                  <c:v>6.0196723466364759</c:v>
                </c:pt>
                <c:pt idx="5195">
                  <c:v>4.4167061985991154</c:v>
                </c:pt>
                <c:pt idx="5196">
                  <c:v>-4.6440561352824261E-2</c:v>
                </c:pt>
                <c:pt idx="5197">
                  <c:v>4.8825430529794858</c:v>
                </c:pt>
                <c:pt idx="5198">
                  <c:v>4.9513178174202892</c:v>
                </c:pt>
                <c:pt idx="5199">
                  <c:v>-26.065260339695143</c:v>
                </c:pt>
                <c:pt idx="5200">
                  <c:v>17.300147840505318</c:v>
                </c:pt>
                <c:pt idx="5201">
                  <c:v>3.9286201213408845</c:v>
                </c:pt>
                <c:pt idx="5202">
                  <c:v>0.38557374043818271</c:v>
                </c:pt>
                <c:pt idx="5203">
                  <c:v>2.2005219811024546</c:v>
                </c:pt>
                <c:pt idx="5204">
                  <c:v>3.6096832468509916</c:v>
                </c:pt>
                <c:pt idx="5205">
                  <c:v>2.5633703107208987</c:v>
                </c:pt>
                <c:pt idx="5206">
                  <c:v>3.0558073934662104</c:v>
                </c:pt>
                <c:pt idx="5207">
                  <c:v>2.6986071697810559</c:v>
                </c:pt>
                <c:pt idx="5208">
                  <c:v>2.6921965336632354</c:v>
                </c:pt>
                <c:pt idx="5209">
                  <c:v>13.585390345028983</c:v>
                </c:pt>
                <c:pt idx="5210">
                  <c:v>2.4385843205691202</c:v>
                </c:pt>
                <c:pt idx="5211">
                  <c:v>-0.32498352198180669</c:v>
                </c:pt>
                <c:pt idx="5212">
                  <c:v>4.456159636548648</c:v>
                </c:pt>
                <c:pt idx="5213">
                  <c:v>3.4911167840485575</c:v>
                </c:pt>
                <c:pt idx="5214">
                  <c:v>2.1079211052357891</c:v>
                </c:pt>
                <c:pt idx="5215">
                  <c:v>-8.4349261997348748</c:v>
                </c:pt>
                <c:pt idx="5216">
                  <c:v>18.980322107684202</c:v>
                </c:pt>
                <c:pt idx="5217">
                  <c:v>4.2038306361606317</c:v>
                </c:pt>
                <c:pt idx="5218">
                  <c:v>4.0958026900262752</c:v>
                </c:pt>
                <c:pt idx="5219">
                  <c:v>2.007082682183281</c:v>
                </c:pt>
                <c:pt idx="5220">
                  <c:v>2.8574281035973002</c:v>
                </c:pt>
                <c:pt idx="5221">
                  <c:v>4.3757560890910128</c:v>
                </c:pt>
                <c:pt idx="5222">
                  <c:v>2.7416879308976831</c:v>
                </c:pt>
                <c:pt idx="5223">
                  <c:v>3.7935442879532246</c:v>
                </c:pt>
                <c:pt idx="5224">
                  <c:v>4.8192588482621659</c:v>
                </c:pt>
                <c:pt idx="5225">
                  <c:v>3.6427995739626056</c:v>
                </c:pt>
                <c:pt idx="5226">
                  <c:v>3.6530181639289054</c:v>
                </c:pt>
                <c:pt idx="5227">
                  <c:v>-3.4076157618570733</c:v>
                </c:pt>
                <c:pt idx="5228">
                  <c:v>4.5002514483799558</c:v>
                </c:pt>
                <c:pt idx="5229">
                  <c:v>2.8244724606449125</c:v>
                </c:pt>
                <c:pt idx="5230">
                  <c:v>-1.9717280900987078</c:v>
                </c:pt>
                <c:pt idx="5231">
                  <c:v>2.5137323720644531</c:v>
                </c:pt>
                <c:pt idx="5232">
                  <c:v>1.2849026122722051</c:v>
                </c:pt>
                <c:pt idx="5233">
                  <c:v>-2.7680113344777197</c:v>
                </c:pt>
                <c:pt idx="5234">
                  <c:v>5.1893852366327593</c:v>
                </c:pt>
                <c:pt idx="5235">
                  <c:v>-3.517908472947326</c:v>
                </c:pt>
                <c:pt idx="5236">
                  <c:v>-1.576275252355714</c:v>
                </c:pt>
                <c:pt idx="5237">
                  <c:v>-1.1889473465199529</c:v>
                </c:pt>
                <c:pt idx="5238">
                  <c:v>-0.62596800377535544</c:v>
                </c:pt>
                <c:pt idx="5239">
                  <c:v>15.375860351097117</c:v>
                </c:pt>
                <c:pt idx="5240">
                  <c:v>3.3112674851057307</c:v>
                </c:pt>
                <c:pt idx="5241">
                  <c:v>-3.4494457459777408</c:v>
                </c:pt>
                <c:pt idx="5242">
                  <c:v>-0.59972191203806346</c:v>
                </c:pt>
                <c:pt idx="5243">
                  <c:v>-0.7769304381714619</c:v>
                </c:pt>
                <c:pt idx="5244">
                  <c:v>9.2970208288211751</c:v>
                </c:pt>
                <c:pt idx="5245">
                  <c:v>1.9187458452806254</c:v>
                </c:pt>
                <c:pt idx="5246">
                  <c:v>1.3493926217532675</c:v>
                </c:pt>
                <c:pt idx="5247">
                  <c:v>2.4945627845078064</c:v>
                </c:pt>
                <c:pt idx="5248">
                  <c:v>0.95499507729344657</c:v>
                </c:pt>
                <c:pt idx="5249">
                  <c:v>-8.6456675067488504</c:v>
                </c:pt>
                <c:pt idx="5250">
                  <c:v>-3.2892124503940607</c:v>
                </c:pt>
                <c:pt idx="5251">
                  <c:v>-0.52417126523261004</c:v>
                </c:pt>
                <c:pt idx="5252">
                  <c:v>9.4278959374098577</c:v>
                </c:pt>
                <c:pt idx="5253">
                  <c:v>9.3363409435796854</c:v>
                </c:pt>
                <c:pt idx="5254">
                  <c:v>1.9538112827393093</c:v>
                </c:pt>
                <c:pt idx="5255">
                  <c:v>1.2207939873485998</c:v>
                </c:pt>
                <c:pt idx="5256">
                  <c:v>0.28287656658605442</c:v>
                </c:pt>
                <c:pt idx="5257">
                  <c:v>2.5440268178210204</c:v>
                </c:pt>
                <c:pt idx="5258">
                  <c:v>-4.4584526775770712</c:v>
                </c:pt>
                <c:pt idx="5259">
                  <c:v>-0.82438191580196474</c:v>
                </c:pt>
                <c:pt idx="5260">
                  <c:v>31.018518013009199</c:v>
                </c:pt>
                <c:pt idx="5261">
                  <c:v>-0.51269221397996034</c:v>
                </c:pt>
                <c:pt idx="5262">
                  <c:v>2.7589343462316265</c:v>
                </c:pt>
                <c:pt idx="5263">
                  <c:v>3.609923461186014</c:v>
                </c:pt>
                <c:pt idx="5264">
                  <c:v>-6.8229726420139798</c:v>
                </c:pt>
                <c:pt idx="5265">
                  <c:v>0.90169069495838983</c:v>
                </c:pt>
                <c:pt idx="5266">
                  <c:v>-2.0790626052162366</c:v>
                </c:pt>
                <c:pt idx="5267">
                  <c:v>-2.6686582866244919</c:v>
                </c:pt>
                <c:pt idx="5268">
                  <c:v>3.7493882089949153</c:v>
                </c:pt>
                <c:pt idx="5269">
                  <c:v>2.5957127348057725</c:v>
                </c:pt>
                <c:pt idx="5270">
                  <c:v>3.1666725412350019</c:v>
                </c:pt>
                <c:pt idx="5271">
                  <c:v>2.5446807413820949</c:v>
                </c:pt>
                <c:pt idx="5272">
                  <c:v>0.46026224881180156</c:v>
                </c:pt>
                <c:pt idx="5273">
                  <c:v>-0.24887292174901177</c:v>
                </c:pt>
                <c:pt idx="5274">
                  <c:v>-3.8051349030455128</c:v>
                </c:pt>
                <c:pt idx="5275">
                  <c:v>-4.4011581438002167</c:v>
                </c:pt>
                <c:pt idx="5276">
                  <c:v>-1.7456941242453894</c:v>
                </c:pt>
                <c:pt idx="5277">
                  <c:v>1.1342576934507633</c:v>
                </c:pt>
                <c:pt idx="5278">
                  <c:v>-2.5528229364197159</c:v>
                </c:pt>
                <c:pt idx="5279">
                  <c:v>10.304411568674695</c:v>
                </c:pt>
                <c:pt idx="5280">
                  <c:v>10.136334797323897</c:v>
                </c:pt>
                <c:pt idx="5281">
                  <c:v>1.1413416264434204</c:v>
                </c:pt>
                <c:pt idx="5282">
                  <c:v>-4.975036786625779</c:v>
                </c:pt>
                <c:pt idx="5283">
                  <c:v>-4.5542785253239799</c:v>
                </c:pt>
                <c:pt idx="5284">
                  <c:v>-11.871420564165746</c:v>
                </c:pt>
                <c:pt idx="5285">
                  <c:v>5.0220071187626871</c:v>
                </c:pt>
                <c:pt idx="5286">
                  <c:v>0.81840346052406687</c:v>
                </c:pt>
                <c:pt idx="5287">
                  <c:v>3.345198166610885</c:v>
                </c:pt>
                <c:pt idx="5288">
                  <c:v>2.9614243718107787</c:v>
                </c:pt>
                <c:pt idx="5289">
                  <c:v>-1.7805029294084136</c:v>
                </c:pt>
                <c:pt idx="5290">
                  <c:v>-3.0248160389112257</c:v>
                </c:pt>
                <c:pt idx="5291">
                  <c:v>-1.2895760855236063</c:v>
                </c:pt>
                <c:pt idx="5292">
                  <c:v>2.3364924422886446</c:v>
                </c:pt>
                <c:pt idx="5293">
                  <c:v>3.3085401931856779</c:v>
                </c:pt>
                <c:pt idx="5294">
                  <c:v>1.6509165353547814</c:v>
                </c:pt>
                <c:pt idx="5295">
                  <c:v>-11.262052555441286</c:v>
                </c:pt>
                <c:pt idx="5296">
                  <c:v>1.4699598277906603</c:v>
                </c:pt>
                <c:pt idx="5297">
                  <c:v>-7.2875749903663092</c:v>
                </c:pt>
                <c:pt idx="5298">
                  <c:v>5.7062271300123086</c:v>
                </c:pt>
                <c:pt idx="5299">
                  <c:v>2.749644449500309</c:v>
                </c:pt>
                <c:pt idx="5300">
                  <c:v>2.8257425287858808</c:v>
                </c:pt>
                <c:pt idx="5301">
                  <c:v>-0.54332535494370404</c:v>
                </c:pt>
                <c:pt idx="5302">
                  <c:v>6.6339506699216031</c:v>
                </c:pt>
                <c:pt idx="5303">
                  <c:v>-7.4895747367643395</c:v>
                </c:pt>
                <c:pt idx="5304">
                  <c:v>1.4975765686671281</c:v>
                </c:pt>
                <c:pt idx="5305">
                  <c:v>-17.558299456280039</c:v>
                </c:pt>
                <c:pt idx="5306">
                  <c:v>4.6590882411909718</c:v>
                </c:pt>
                <c:pt idx="5307">
                  <c:v>1.1410554623644913</c:v>
                </c:pt>
                <c:pt idx="5308">
                  <c:v>7.0267065554594552</c:v>
                </c:pt>
                <c:pt idx="5309">
                  <c:v>-2.2792502207032328</c:v>
                </c:pt>
                <c:pt idx="5310">
                  <c:v>1.8839663445119044</c:v>
                </c:pt>
                <c:pt idx="5311">
                  <c:v>-2.6207824420865506</c:v>
                </c:pt>
                <c:pt idx="5312">
                  <c:v>2.6141042637918588</c:v>
                </c:pt>
                <c:pt idx="5313">
                  <c:v>5.0300800215519956</c:v>
                </c:pt>
                <c:pt idx="5314">
                  <c:v>4.7606435558741822</c:v>
                </c:pt>
                <c:pt idx="5315">
                  <c:v>-2.0949228759743903</c:v>
                </c:pt>
                <c:pt idx="5316">
                  <c:v>2.4304933566781699</c:v>
                </c:pt>
                <c:pt idx="5317">
                  <c:v>6.5074384291041412</c:v>
                </c:pt>
                <c:pt idx="5318">
                  <c:v>-0.22661980035022111</c:v>
                </c:pt>
                <c:pt idx="5319">
                  <c:v>2.5488769514257825</c:v>
                </c:pt>
                <c:pt idx="5320">
                  <c:v>-1.5761270136729024</c:v>
                </c:pt>
                <c:pt idx="5321">
                  <c:v>1.5338241138018986</c:v>
                </c:pt>
                <c:pt idx="5322">
                  <c:v>-2.0961870693128617</c:v>
                </c:pt>
                <c:pt idx="5323">
                  <c:v>-0.88797816050850997</c:v>
                </c:pt>
                <c:pt idx="5324">
                  <c:v>3.7747308988043926</c:v>
                </c:pt>
                <c:pt idx="5325">
                  <c:v>-3.2179423322849487</c:v>
                </c:pt>
                <c:pt idx="5326">
                  <c:v>-2.6197634710757143</c:v>
                </c:pt>
                <c:pt idx="5327">
                  <c:v>0.51163066950441305</c:v>
                </c:pt>
                <c:pt idx="5328">
                  <c:v>3.1748144981236806</c:v>
                </c:pt>
                <c:pt idx="5329">
                  <c:v>1.6977557254189293</c:v>
                </c:pt>
                <c:pt idx="5330">
                  <c:v>-17.702234991133793</c:v>
                </c:pt>
                <c:pt idx="5331">
                  <c:v>-1.6494749782311118</c:v>
                </c:pt>
                <c:pt idx="5332">
                  <c:v>-1.7207634042860604</c:v>
                </c:pt>
                <c:pt idx="5333">
                  <c:v>5.5055006177344694</c:v>
                </c:pt>
                <c:pt idx="5334">
                  <c:v>-3.7089427302411622</c:v>
                </c:pt>
                <c:pt idx="5335">
                  <c:v>-0.30675129592938788</c:v>
                </c:pt>
                <c:pt idx="5336">
                  <c:v>2.1400460251782505</c:v>
                </c:pt>
                <c:pt idx="5337">
                  <c:v>-3.0814199524804167</c:v>
                </c:pt>
                <c:pt idx="5338">
                  <c:v>-1.9367592192253653</c:v>
                </c:pt>
                <c:pt idx="5339">
                  <c:v>-0.29507207992725171</c:v>
                </c:pt>
                <c:pt idx="5340">
                  <c:v>4.2149419205228895</c:v>
                </c:pt>
                <c:pt idx="5341">
                  <c:v>1.6477225627948258</c:v>
                </c:pt>
                <c:pt idx="5342">
                  <c:v>0.1042440072824462</c:v>
                </c:pt>
                <c:pt idx="5343">
                  <c:v>0.68252266821480134</c:v>
                </c:pt>
                <c:pt idx="5344">
                  <c:v>1.610268198434909</c:v>
                </c:pt>
                <c:pt idx="5345">
                  <c:v>-3.907391720747782</c:v>
                </c:pt>
                <c:pt idx="5346">
                  <c:v>-0.57615526504521597</c:v>
                </c:pt>
                <c:pt idx="5347">
                  <c:v>-10.738334023169188</c:v>
                </c:pt>
                <c:pt idx="5348">
                  <c:v>-9.9054101111137243</c:v>
                </c:pt>
                <c:pt idx="5349">
                  <c:v>2.7946969118368514</c:v>
                </c:pt>
                <c:pt idx="5350">
                  <c:v>-7.0854984048980185</c:v>
                </c:pt>
                <c:pt idx="5351">
                  <c:v>-17.661724958787417</c:v>
                </c:pt>
                <c:pt idx="5352">
                  <c:v>11.142571597340748</c:v>
                </c:pt>
                <c:pt idx="5353">
                  <c:v>-16.612808571379716</c:v>
                </c:pt>
                <c:pt idx="5354">
                  <c:v>7.894267603859987</c:v>
                </c:pt>
                <c:pt idx="5355">
                  <c:v>-3.8133192044115418</c:v>
                </c:pt>
                <c:pt idx="5356">
                  <c:v>-2.0898722029837273</c:v>
                </c:pt>
                <c:pt idx="5357">
                  <c:v>-1.8561169466749732</c:v>
                </c:pt>
                <c:pt idx="5358">
                  <c:v>0.62024436238220915</c:v>
                </c:pt>
                <c:pt idx="5359">
                  <c:v>7.6020677519611866</c:v>
                </c:pt>
                <c:pt idx="5360">
                  <c:v>3.5140788898277577</c:v>
                </c:pt>
                <c:pt idx="5361">
                  <c:v>3.2392439655836966</c:v>
                </c:pt>
                <c:pt idx="5362">
                  <c:v>0.62240432522213496</c:v>
                </c:pt>
                <c:pt idx="5363">
                  <c:v>11.238394786661161</c:v>
                </c:pt>
                <c:pt idx="5364">
                  <c:v>-16.018067589698305</c:v>
                </c:pt>
                <c:pt idx="5365">
                  <c:v>4.1547930391985801</c:v>
                </c:pt>
                <c:pt idx="5366">
                  <c:v>5.1103942666226345</c:v>
                </c:pt>
                <c:pt idx="5367">
                  <c:v>3.6877500050820089</c:v>
                </c:pt>
                <c:pt idx="5368">
                  <c:v>3.684009957730197</c:v>
                </c:pt>
                <c:pt idx="5369">
                  <c:v>-8.0456234792910379</c:v>
                </c:pt>
                <c:pt idx="5370">
                  <c:v>-16.016191250078037</c:v>
                </c:pt>
                <c:pt idx="5371">
                  <c:v>-34.290889851740872</c:v>
                </c:pt>
                <c:pt idx="5372">
                  <c:v>1.6907076577972759</c:v>
                </c:pt>
                <c:pt idx="5373">
                  <c:v>17.370308010519707</c:v>
                </c:pt>
                <c:pt idx="5374">
                  <c:v>3.71226577982668</c:v>
                </c:pt>
                <c:pt idx="5375">
                  <c:v>2.5917139041886657</c:v>
                </c:pt>
                <c:pt idx="5376">
                  <c:v>1.6587422317136458</c:v>
                </c:pt>
                <c:pt idx="5377">
                  <c:v>-3.6187114886861025</c:v>
                </c:pt>
                <c:pt idx="5378">
                  <c:v>3.2326322572115913</c:v>
                </c:pt>
              </c:numCache>
            </c:numRef>
          </c:yVal>
          <c:smooth val="0"/>
          <c:extLst>
            <c:ext xmlns:c16="http://schemas.microsoft.com/office/drawing/2014/chart" uri="{C3380CC4-5D6E-409C-BE32-E72D297353CC}">
              <c16:uniqueId val="{00000000-70C8-1248-AB6D-201015F6E90B}"/>
            </c:ext>
          </c:extLst>
        </c:ser>
        <c:dLbls>
          <c:showLegendKey val="0"/>
          <c:showVal val="0"/>
          <c:showCatName val="0"/>
          <c:showSerName val="0"/>
          <c:showPercent val="0"/>
          <c:showBubbleSize val="0"/>
        </c:dLbls>
        <c:axId val="1067699743"/>
        <c:axId val="2146891360"/>
      </c:scatterChart>
      <c:valAx>
        <c:axId val="1067699743"/>
        <c:scaling>
          <c:orientation val="minMax"/>
        </c:scaling>
        <c:delete val="0"/>
        <c:axPos val="b"/>
        <c:title>
          <c:tx>
            <c:rich>
              <a:bodyPr/>
              <a:lstStyle/>
              <a:p>
                <a:pPr>
                  <a:defRPr/>
                </a:pPr>
                <a:r>
                  <a:rPr lang="en-US"/>
                  <a:t>Distances from Downtown (km)</a:t>
                </a:r>
              </a:p>
            </c:rich>
          </c:tx>
          <c:overlay val="0"/>
        </c:title>
        <c:majorTickMark val="out"/>
        <c:minorTickMark val="none"/>
        <c:tickLblPos val="nextTo"/>
        <c:crossAx val="2146891360"/>
        <c:crosses val="autoZero"/>
        <c:crossBetween val="midCat"/>
      </c:valAx>
      <c:valAx>
        <c:axId val="2146891360"/>
        <c:scaling>
          <c:orientation val="minMax"/>
        </c:scaling>
        <c:delete val="0"/>
        <c:axPos val="l"/>
        <c:title>
          <c:tx>
            <c:rich>
              <a:bodyPr/>
              <a:lstStyle/>
              <a:p>
                <a:pPr>
                  <a:defRPr/>
                </a:pPr>
                <a:r>
                  <a:rPr lang="en-US"/>
                  <a:t>Residuals</a:t>
                </a:r>
              </a:p>
            </c:rich>
          </c:tx>
          <c:overlay val="0"/>
        </c:title>
        <c:numFmt formatCode="General" sourceLinked="1"/>
        <c:majorTickMark val="out"/>
        <c:minorTickMark val="none"/>
        <c:tickLblPos val="nextTo"/>
        <c:crossAx val="1067699743"/>
        <c:crosses val="autoZero"/>
        <c:crossBetween val="midCat"/>
      </c:valAx>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Bedrooms  Residual Plot</a:t>
            </a:r>
          </a:p>
        </c:rich>
      </c:tx>
      <c:overlay val="0"/>
    </c:title>
    <c:autoTitleDeleted val="0"/>
    <c:plotArea>
      <c:layout/>
      <c:scatterChart>
        <c:scatterStyle val="lineMarker"/>
        <c:varyColors val="0"/>
        <c:ser>
          <c:idx val="0"/>
          <c:order val="0"/>
          <c:spPr>
            <a:ln w="19050">
              <a:noFill/>
            </a:ln>
          </c:spPr>
          <c:xVal>
            <c:strRef>
              <c:f>'Parsimonious Model'!$D$2:$D$5380</c:f>
              <c:strCache>
                <c:ptCount val="5379"/>
                <c:pt idx="9">
                  <c:v>MS</c:v>
                </c:pt>
                <c:pt idx="10">
                  <c:v>77766.32376</c:v>
                </c:pt>
                <c:pt idx="11">
                  <c:v>55.21179218</c:v>
                </c:pt>
                <c:pt idx="14">
                  <c:v>t Stat</c:v>
                </c:pt>
                <c:pt idx="15">
                  <c:v>24.13314449</c:v>
                </c:pt>
                <c:pt idx="16">
                  <c:v>-2.403327327</c:v>
                </c:pt>
                <c:pt idx="17">
                  <c:v>81.72521435</c:v>
                </c:pt>
                <c:pt idx="18">
                  <c:v>3.304846594</c:v>
                </c:pt>
                <c:pt idx="19">
                  <c:v>5.149981501</c:v>
                </c:pt>
                <c:pt idx="20">
                  <c:v>5.154343164</c:v>
                </c:pt>
                <c:pt idx="26">
                  <c:v>Standard Residuals</c:v>
                </c:pt>
                <c:pt idx="27">
                  <c:v>0.070270383</c:v>
                </c:pt>
                <c:pt idx="28">
                  <c:v>-0.184795877</c:v>
                </c:pt>
                <c:pt idx="29">
                  <c:v>-0.277900915</c:v>
                </c:pt>
                <c:pt idx="30">
                  <c:v>-0.373424022</c:v>
                </c:pt>
                <c:pt idx="31">
                  <c:v>-1.061685237</c:v>
                </c:pt>
                <c:pt idx="32">
                  <c:v>0.717202927</c:v>
                </c:pt>
                <c:pt idx="33">
                  <c:v>0.000931955</c:v>
                </c:pt>
                <c:pt idx="34">
                  <c:v>-0.245180566</c:v>
                </c:pt>
                <c:pt idx="35">
                  <c:v>-0.115743172</c:v>
                </c:pt>
                <c:pt idx="36">
                  <c:v>-0.186605839</c:v>
                </c:pt>
                <c:pt idx="37">
                  <c:v>0.871806588</c:v>
                </c:pt>
                <c:pt idx="38">
                  <c:v>0.247318055</c:v>
                </c:pt>
                <c:pt idx="39">
                  <c:v>0.072350223</c:v>
                </c:pt>
                <c:pt idx="40">
                  <c:v>0.049050506</c:v>
                </c:pt>
                <c:pt idx="41">
                  <c:v>0.163342494</c:v>
                </c:pt>
                <c:pt idx="42">
                  <c:v>0.431418642</c:v>
                </c:pt>
                <c:pt idx="43">
                  <c:v>0.02554386</c:v>
                </c:pt>
                <c:pt idx="44">
                  <c:v>0.263213601</c:v>
                </c:pt>
                <c:pt idx="45">
                  <c:v>-0.142828295</c:v>
                </c:pt>
                <c:pt idx="46">
                  <c:v>-0.014809132</c:v>
                </c:pt>
                <c:pt idx="47">
                  <c:v>0.417915833</c:v>
                </c:pt>
                <c:pt idx="48">
                  <c:v>1.16681565</c:v>
                </c:pt>
                <c:pt idx="49">
                  <c:v>0.354937152</c:v>
                </c:pt>
                <c:pt idx="50">
                  <c:v>0.280306048</c:v>
                </c:pt>
                <c:pt idx="51">
                  <c:v>0.181295699</c:v>
                </c:pt>
                <c:pt idx="52">
                  <c:v>-0.125938587</c:v>
                </c:pt>
                <c:pt idx="53">
                  <c:v>-0.475005129</c:v>
                </c:pt>
                <c:pt idx="54">
                  <c:v>-0.094572592</c:v>
                </c:pt>
                <c:pt idx="55">
                  <c:v>0.203495828</c:v>
                </c:pt>
                <c:pt idx="56">
                  <c:v>-0.205677224</c:v>
                </c:pt>
                <c:pt idx="57">
                  <c:v>1.125447454</c:v>
                </c:pt>
                <c:pt idx="58">
                  <c:v>-0.036696828</c:v>
                </c:pt>
                <c:pt idx="59">
                  <c:v>-0.23640828</c:v>
                </c:pt>
                <c:pt idx="60">
                  <c:v>0.249203903</c:v>
                </c:pt>
                <c:pt idx="61">
                  <c:v>-0.134615051</c:v>
                </c:pt>
                <c:pt idx="62">
                  <c:v>0.077948273</c:v>
                </c:pt>
                <c:pt idx="63">
                  <c:v>-0.325626989</c:v>
                </c:pt>
                <c:pt idx="64">
                  <c:v>-0.329774434</c:v>
                </c:pt>
                <c:pt idx="65">
                  <c:v>0.270733512</c:v>
                </c:pt>
                <c:pt idx="66">
                  <c:v>-0.043904031</c:v>
                </c:pt>
                <c:pt idx="67">
                  <c:v>0.678782899</c:v>
                </c:pt>
                <c:pt idx="68">
                  <c:v>-0.025026332</c:v>
                </c:pt>
                <c:pt idx="69">
                  <c:v>-0.15966984</c:v>
                </c:pt>
                <c:pt idx="70">
                  <c:v>-0.339413796</c:v>
                </c:pt>
                <c:pt idx="71">
                  <c:v>0.348727292</c:v>
                </c:pt>
                <c:pt idx="72">
                  <c:v>0.367020616</c:v>
                </c:pt>
                <c:pt idx="73">
                  <c:v>0.422236115</c:v>
                </c:pt>
                <c:pt idx="74">
                  <c:v>0.370603841</c:v>
                </c:pt>
                <c:pt idx="75">
                  <c:v>0.108746508</c:v>
                </c:pt>
                <c:pt idx="76">
                  <c:v>-0.043103144</c:v>
                </c:pt>
                <c:pt idx="77">
                  <c:v>0.357078444</c:v>
                </c:pt>
                <c:pt idx="78">
                  <c:v>-0.00553953</c:v>
                </c:pt>
                <c:pt idx="79">
                  <c:v>-0.324775648</c:v>
                </c:pt>
                <c:pt idx="80">
                  <c:v>0.470843079</c:v>
                </c:pt>
                <c:pt idx="81">
                  <c:v>-0.058230658</c:v>
                </c:pt>
                <c:pt idx="82">
                  <c:v>0.468778381</c:v>
                </c:pt>
                <c:pt idx="83">
                  <c:v>-0.043251007</c:v>
                </c:pt>
                <c:pt idx="84">
                  <c:v>1.198100118</c:v>
                </c:pt>
                <c:pt idx="85">
                  <c:v>-0.813852363</c:v>
                </c:pt>
                <c:pt idx="86">
                  <c:v>-0.421874635</c:v>
                </c:pt>
                <c:pt idx="87">
                  <c:v>-1.004657989</c:v>
                </c:pt>
                <c:pt idx="88">
                  <c:v>-0.331778285</c:v>
                </c:pt>
                <c:pt idx="89">
                  <c:v>-0.196795626</c:v>
                </c:pt>
                <c:pt idx="90">
                  <c:v>-0.634854173</c:v>
                </c:pt>
                <c:pt idx="91">
                  <c:v>-0.902002254</c:v>
                </c:pt>
                <c:pt idx="92">
                  <c:v>-0.46608327</c:v>
                </c:pt>
                <c:pt idx="93">
                  <c:v>-0.196795943</c:v>
                </c:pt>
                <c:pt idx="94">
                  <c:v>-0.904141747</c:v>
                </c:pt>
                <c:pt idx="95">
                  <c:v>-0.735690335</c:v>
                </c:pt>
                <c:pt idx="96">
                  <c:v>-0.500529812</c:v>
                </c:pt>
                <c:pt idx="97">
                  <c:v>-0.062471532</c:v>
                </c:pt>
                <c:pt idx="98">
                  <c:v>-0.635173616</c:v>
                </c:pt>
                <c:pt idx="99">
                  <c:v>0.341459613</c:v>
                </c:pt>
                <c:pt idx="100">
                  <c:v>0.353996385</c:v>
                </c:pt>
                <c:pt idx="101">
                  <c:v>-1.386429863</c:v>
                </c:pt>
                <c:pt idx="102">
                  <c:v>-2.221086079</c:v>
                </c:pt>
                <c:pt idx="103">
                  <c:v>0.192194121</c:v>
                </c:pt>
                <c:pt idx="104">
                  <c:v>3.501024775</c:v>
                </c:pt>
                <c:pt idx="105">
                  <c:v>0.893132489</c:v>
                </c:pt>
                <c:pt idx="106">
                  <c:v>0.090173365</c:v>
                </c:pt>
                <c:pt idx="107">
                  <c:v>2.547040936</c:v>
                </c:pt>
                <c:pt idx="108">
                  <c:v>0.357183809</c:v>
                </c:pt>
                <c:pt idx="109">
                  <c:v>0.311315457</c:v>
                </c:pt>
                <c:pt idx="110">
                  <c:v>0.155991057</c:v>
                </c:pt>
                <c:pt idx="111">
                  <c:v>1.157997767</c:v>
                </c:pt>
                <c:pt idx="112">
                  <c:v>0.768571144</c:v>
                </c:pt>
                <c:pt idx="113">
                  <c:v>-0.325397362</c:v>
                </c:pt>
                <c:pt idx="114">
                  <c:v>-0.119568406</c:v>
                </c:pt>
                <c:pt idx="115">
                  <c:v>0.29850522</c:v>
                </c:pt>
                <c:pt idx="116">
                  <c:v>0.109765019</c:v>
                </c:pt>
                <c:pt idx="117">
                  <c:v>-0.316194959</c:v>
                </c:pt>
                <c:pt idx="118">
                  <c:v>0.016868592</c:v>
                </c:pt>
                <c:pt idx="119">
                  <c:v>-0.338644627</c:v>
                </c:pt>
                <c:pt idx="120">
                  <c:v>0.953153107</c:v>
                </c:pt>
                <c:pt idx="121">
                  <c:v>-0.06641961</c:v>
                </c:pt>
                <c:pt idx="122">
                  <c:v>0.277968088</c:v>
                </c:pt>
                <c:pt idx="123">
                  <c:v>-0.944639973</c:v>
                </c:pt>
                <c:pt idx="124">
                  <c:v>-1.052602264</c:v>
                </c:pt>
                <c:pt idx="125">
                  <c:v>-3.046185564</c:v>
                </c:pt>
                <c:pt idx="126">
                  <c:v>-0.223397376</c:v>
                </c:pt>
                <c:pt idx="127">
                  <c:v>0.045488862</c:v>
                </c:pt>
                <c:pt idx="128">
                  <c:v>-0.399392607</c:v>
                </c:pt>
                <c:pt idx="129">
                  <c:v>0.157311772</c:v>
                </c:pt>
                <c:pt idx="130">
                  <c:v>0.103992542</c:v>
                </c:pt>
                <c:pt idx="131">
                  <c:v>0.445955803</c:v>
                </c:pt>
                <c:pt idx="132">
                  <c:v>0.069867455</c:v>
                </c:pt>
                <c:pt idx="133">
                  <c:v>-0.834677166</c:v>
                </c:pt>
                <c:pt idx="134">
                  <c:v>0.468052028</c:v>
                </c:pt>
                <c:pt idx="135">
                  <c:v>0.140026397</c:v>
                </c:pt>
                <c:pt idx="136">
                  <c:v>-0.150005077</c:v>
                </c:pt>
                <c:pt idx="137">
                  <c:v>0.724732428</c:v>
                </c:pt>
                <c:pt idx="138">
                  <c:v>0.407062457</c:v>
                </c:pt>
                <c:pt idx="139">
                  <c:v>0.199044396</c:v>
                </c:pt>
                <c:pt idx="140">
                  <c:v>0.515922198</c:v>
                </c:pt>
                <c:pt idx="141">
                  <c:v>-2.179392608</c:v>
                </c:pt>
                <c:pt idx="142">
                  <c:v>-0.067404383</c:v>
                </c:pt>
                <c:pt idx="143">
                  <c:v>-0.03089528</c:v>
                </c:pt>
                <c:pt idx="144">
                  <c:v>0.133880474</c:v>
                </c:pt>
                <c:pt idx="145">
                  <c:v>-0.214772111</c:v>
                </c:pt>
                <c:pt idx="146">
                  <c:v>0.082319296</c:v>
                </c:pt>
                <c:pt idx="147">
                  <c:v>0.77090424</c:v>
                </c:pt>
                <c:pt idx="148">
                  <c:v>-0.748489219</c:v>
                </c:pt>
                <c:pt idx="149">
                  <c:v>-1.156995753</c:v>
                </c:pt>
                <c:pt idx="150">
                  <c:v>0.164874421</c:v>
                </c:pt>
                <c:pt idx="151">
                  <c:v>0.37042276</c:v>
                </c:pt>
                <c:pt idx="152">
                  <c:v>-0.275243818</c:v>
                </c:pt>
                <c:pt idx="153">
                  <c:v>-0.668798881</c:v>
                </c:pt>
                <c:pt idx="154">
                  <c:v>0.166767272</c:v>
                </c:pt>
                <c:pt idx="155">
                  <c:v>0.378723122</c:v>
                </c:pt>
                <c:pt idx="156">
                  <c:v>0.460913616</c:v>
                </c:pt>
                <c:pt idx="157">
                  <c:v>-0.568040264</c:v>
                </c:pt>
                <c:pt idx="158">
                  <c:v>-0.133558586</c:v>
                </c:pt>
                <c:pt idx="159">
                  <c:v>0.606441516</c:v>
                </c:pt>
                <c:pt idx="160">
                  <c:v>0.260560022</c:v>
                </c:pt>
                <c:pt idx="161">
                  <c:v>-0.063576354</c:v>
                </c:pt>
                <c:pt idx="162">
                  <c:v>0.001591104</c:v>
                </c:pt>
                <c:pt idx="163">
                  <c:v>-0.403515455</c:v>
                </c:pt>
                <c:pt idx="164">
                  <c:v>-0.134806341</c:v>
                </c:pt>
                <c:pt idx="165">
                  <c:v>0.001399756</c:v>
                </c:pt>
                <c:pt idx="166">
                  <c:v>-0.000363383</c:v>
                </c:pt>
                <c:pt idx="167">
                  <c:v>-0.670527945</c:v>
                </c:pt>
                <c:pt idx="168">
                  <c:v>0.066999671</c:v>
                </c:pt>
                <c:pt idx="169">
                  <c:v>0.230255686</c:v>
                </c:pt>
                <c:pt idx="170">
                  <c:v>-0.069938679</c:v>
                </c:pt>
                <c:pt idx="171">
                  <c:v>-0.509108318</c:v>
                </c:pt>
                <c:pt idx="172">
                  <c:v>-0.847892007</c:v>
                </c:pt>
                <c:pt idx="173">
                  <c:v>-0.03942298</c:v>
                </c:pt>
                <c:pt idx="174">
                  <c:v>0.231801354</c:v>
                </c:pt>
                <c:pt idx="175">
                  <c:v>0.762576167</c:v>
                </c:pt>
                <c:pt idx="176">
                  <c:v>0.339852153</c:v>
                </c:pt>
                <c:pt idx="177">
                  <c:v>0.25152849</c:v>
                </c:pt>
                <c:pt idx="178">
                  <c:v>0.422404512</c:v>
                </c:pt>
                <c:pt idx="179">
                  <c:v>0.797249702</c:v>
                </c:pt>
                <c:pt idx="180">
                  <c:v>0.901072698</c:v>
                </c:pt>
                <c:pt idx="181">
                  <c:v>0.354568098</c:v>
                </c:pt>
                <c:pt idx="182">
                  <c:v>1.014402595</c:v>
                </c:pt>
                <c:pt idx="183">
                  <c:v>-0.062638036</c:v>
                </c:pt>
                <c:pt idx="184">
                  <c:v>-0.65852091</c:v>
                </c:pt>
                <c:pt idx="185">
                  <c:v>-0.389392906</c:v>
                </c:pt>
                <c:pt idx="186">
                  <c:v>-0.403227468</c:v>
                </c:pt>
                <c:pt idx="187">
                  <c:v>-0.876465303</c:v>
                </c:pt>
                <c:pt idx="188">
                  <c:v>0.213556702</c:v>
                </c:pt>
                <c:pt idx="189">
                  <c:v>0.007261101</c:v>
                </c:pt>
                <c:pt idx="190">
                  <c:v>-0.585051895</c:v>
                </c:pt>
                <c:pt idx="191">
                  <c:v>0.109855031</c:v>
                </c:pt>
                <c:pt idx="192">
                  <c:v>0.658326775</c:v>
                </c:pt>
                <c:pt idx="193">
                  <c:v>-0.217580296</c:v>
                </c:pt>
                <c:pt idx="194">
                  <c:v>0.965818683</c:v>
                </c:pt>
                <c:pt idx="195">
                  <c:v>0.473613885</c:v>
                </c:pt>
                <c:pt idx="196">
                  <c:v>0.087742746</c:v>
                </c:pt>
                <c:pt idx="197">
                  <c:v>0.2851958</c:v>
                </c:pt>
                <c:pt idx="198">
                  <c:v>0.358915667</c:v>
                </c:pt>
                <c:pt idx="199">
                  <c:v>0.093977879</c:v>
                </c:pt>
                <c:pt idx="200">
                  <c:v>-0.090921434</c:v>
                </c:pt>
                <c:pt idx="201">
                  <c:v>1.064154249</c:v>
                </c:pt>
                <c:pt idx="202">
                  <c:v>-0.686213577</c:v>
                </c:pt>
                <c:pt idx="203">
                  <c:v>-0.300833913</c:v>
                </c:pt>
                <c:pt idx="204">
                  <c:v>-0.130555434</c:v>
                </c:pt>
                <c:pt idx="205">
                  <c:v>0.295665627</c:v>
                </c:pt>
                <c:pt idx="206">
                  <c:v>-0.351596803</c:v>
                </c:pt>
                <c:pt idx="207">
                  <c:v>-0.30520871</c:v>
                </c:pt>
                <c:pt idx="208">
                  <c:v>0.213303679</c:v>
                </c:pt>
                <c:pt idx="209">
                  <c:v>0.437107286</c:v>
                </c:pt>
                <c:pt idx="210">
                  <c:v>1.042484573</c:v>
                </c:pt>
                <c:pt idx="211">
                  <c:v>-0.032309673</c:v>
                </c:pt>
                <c:pt idx="212">
                  <c:v>0.300134367</c:v>
                </c:pt>
                <c:pt idx="213">
                  <c:v>0.301791098</c:v>
                </c:pt>
                <c:pt idx="214">
                  <c:v>0.233740041</c:v>
                </c:pt>
                <c:pt idx="215">
                  <c:v>0.005721277</c:v>
                </c:pt>
                <c:pt idx="216">
                  <c:v>-0.133999648</c:v>
                </c:pt>
                <c:pt idx="217">
                  <c:v>0.158177878</c:v>
                </c:pt>
                <c:pt idx="218">
                  <c:v>0.115672876</c:v>
                </c:pt>
                <c:pt idx="219">
                  <c:v>0.394077287</c:v>
                </c:pt>
                <c:pt idx="220">
                  <c:v>0.541407926</c:v>
                </c:pt>
                <c:pt idx="221">
                  <c:v>-0.328606216</c:v>
                </c:pt>
                <c:pt idx="222">
                  <c:v>-0.867180707</c:v>
                </c:pt>
                <c:pt idx="223">
                  <c:v>-1.036463232</c:v>
                </c:pt>
                <c:pt idx="224">
                  <c:v>-1.035951933</c:v>
                </c:pt>
                <c:pt idx="225">
                  <c:v>-0.766664542</c:v>
                </c:pt>
                <c:pt idx="226">
                  <c:v>-0.766664585</c:v>
                </c:pt>
                <c:pt idx="227">
                  <c:v>-0.698409703</c:v>
                </c:pt>
                <c:pt idx="228">
                  <c:v>-0.078575834</c:v>
                </c:pt>
                <c:pt idx="229">
                  <c:v>0.322533313</c:v>
                </c:pt>
                <c:pt idx="230">
                  <c:v>-0.397442233</c:v>
                </c:pt>
                <c:pt idx="231">
                  <c:v>0.042232155</c:v>
                </c:pt>
                <c:pt idx="232">
                  <c:v>0.454726988</c:v>
                </c:pt>
                <c:pt idx="233">
                  <c:v>-1.577391328</c:v>
                </c:pt>
                <c:pt idx="234">
                  <c:v>0.615737913</c:v>
                </c:pt>
                <c:pt idx="235">
                  <c:v>0.13550202</c:v>
                </c:pt>
                <c:pt idx="236">
                  <c:v>-0.023427465</c:v>
                </c:pt>
                <c:pt idx="237">
                  <c:v>0.686501052</c:v>
                </c:pt>
                <c:pt idx="238">
                  <c:v>-0.303614551</c:v>
                </c:pt>
                <c:pt idx="239">
                  <c:v>-0.090155348</c:v>
                </c:pt>
                <c:pt idx="240">
                  <c:v>-0.570753311</c:v>
                </c:pt>
                <c:pt idx="241">
                  <c:v>0.044855741</c:v>
                </c:pt>
                <c:pt idx="242">
                  <c:v>-0.334669385</c:v>
                </c:pt>
                <c:pt idx="243">
                  <c:v>-0.05276132</c:v>
                </c:pt>
                <c:pt idx="244">
                  <c:v>0.370993871</c:v>
                </c:pt>
                <c:pt idx="245">
                  <c:v>0.302539477</c:v>
                </c:pt>
                <c:pt idx="246">
                  <c:v>0.296105402</c:v>
                </c:pt>
                <c:pt idx="247">
                  <c:v>0.921605514</c:v>
                </c:pt>
                <c:pt idx="248">
                  <c:v>0.135730126</c:v>
                </c:pt>
                <c:pt idx="249">
                  <c:v>-0.000497293</c:v>
                </c:pt>
                <c:pt idx="250">
                  <c:v>-0.264182063</c:v>
                </c:pt>
                <c:pt idx="251">
                  <c:v>-0.754182122</c:v>
                </c:pt>
                <c:pt idx="252">
                  <c:v>0.302367211</c:v>
                </c:pt>
                <c:pt idx="253">
                  <c:v>0.2020614</c:v>
                </c:pt>
                <c:pt idx="254">
                  <c:v>0.001032954</c:v>
                </c:pt>
                <c:pt idx="255">
                  <c:v>0.278844915</c:v>
                </c:pt>
                <c:pt idx="256">
                  <c:v>-0.201294616</c:v>
                </c:pt>
                <c:pt idx="257">
                  <c:v>0.083963346</c:v>
                </c:pt>
                <c:pt idx="258">
                  <c:v>-0.147056773</c:v>
                </c:pt>
                <c:pt idx="259">
                  <c:v>0.016124704</c:v>
                </c:pt>
                <c:pt idx="260">
                  <c:v>0.134891966</c:v>
                </c:pt>
                <c:pt idx="261">
                  <c:v>-0.096769231</c:v>
                </c:pt>
                <c:pt idx="262">
                  <c:v>-0.871800734</c:v>
                </c:pt>
                <c:pt idx="263">
                  <c:v>0.375998292</c:v>
                </c:pt>
                <c:pt idx="264">
                  <c:v>-0.317801337</c:v>
                </c:pt>
                <c:pt idx="265">
                  <c:v>0.560063521</c:v>
                </c:pt>
                <c:pt idx="266">
                  <c:v>-0.170317192</c:v>
                </c:pt>
                <c:pt idx="267">
                  <c:v>1.07370389</c:v>
                </c:pt>
                <c:pt idx="268">
                  <c:v>-0.053110871</c:v>
                </c:pt>
                <c:pt idx="269">
                  <c:v>0.362295957</c:v>
                </c:pt>
                <c:pt idx="270">
                  <c:v>0.43572678</c:v>
                </c:pt>
                <c:pt idx="271">
                  <c:v>-1.540910869</c:v>
                </c:pt>
                <c:pt idx="272">
                  <c:v>0.194235518</c:v>
                </c:pt>
                <c:pt idx="273">
                  <c:v>0.29709618</c:v>
                </c:pt>
                <c:pt idx="274">
                  <c:v>-0.048278639</c:v>
                </c:pt>
                <c:pt idx="275">
                  <c:v>1.105155268</c:v>
                </c:pt>
                <c:pt idx="276">
                  <c:v>-0.383842853</c:v>
                </c:pt>
                <c:pt idx="277">
                  <c:v>0.483733216</c:v>
                </c:pt>
                <c:pt idx="278">
                  <c:v>0.434831626</c:v>
                </c:pt>
                <c:pt idx="279">
                  <c:v>0.424149308</c:v>
                </c:pt>
                <c:pt idx="280">
                  <c:v>0.343428884</c:v>
                </c:pt>
                <c:pt idx="281">
                  <c:v>-0.331919454</c:v>
                </c:pt>
                <c:pt idx="282">
                  <c:v>-1.021600322</c:v>
                </c:pt>
                <c:pt idx="283">
                  <c:v>0.093861054</c:v>
                </c:pt>
                <c:pt idx="284">
                  <c:v>-0.139961707</c:v>
                </c:pt>
                <c:pt idx="285">
                  <c:v>0.096425697</c:v>
                </c:pt>
                <c:pt idx="286">
                  <c:v>-0.051148834</c:v>
                </c:pt>
                <c:pt idx="287">
                  <c:v>-0.532876568</c:v>
                </c:pt>
                <c:pt idx="288">
                  <c:v>0.314991601</c:v>
                </c:pt>
                <c:pt idx="289">
                  <c:v>0.20206077</c:v>
                </c:pt>
                <c:pt idx="290">
                  <c:v>0.000613326</c:v>
                </c:pt>
                <c:pt idx="291">
                  <c:v>0.371667331</c:v>
                </c:pt>
                <c:pt idx="292">
                  <c:v>0.084294335</c:v>
                </c:pt>
                <c:pt idx="293">
                  <c:v>-0.502573684</c:v>
                </c:pt>
                <c:pt idx="294">
                  <c:v>-0.214528901</c:v>
                </c:pt>
                <c:pt idx="295">
                  <c:v>0.006532024</c:v>
                </c:pt>
                <c:pt idx="296">
                  <c:v>0.080878153</c:v>
                </c:pt>
                <c:pt idx="297">
                  <c:v>-0.437113551</c:v>
                </c:pt>
                <c:pt idx="298">
                  <c:v>-0.31933209</c:v>
                </c:pt>
                <c:pt idx="299">
                  <c:v>0.506763752</c:v>
                </c:pt>
                <c:pt idx="300">
                  <c:v>0.115526654</c:v>
                </c:pt>
                <c:pt idx="301">
                  <c:v>0.611040082</c:v>
                </c:pt>
                <c:pt idx="302">
                  <c:v>0.290474658</c:v>
                </c:pt>
                <c:pt idx="303">
                  <c:v>-0.014605486</c:v>
                </c:pt>
                <c:pt idx="304">
                  <c:v>0.101423101</c:v>
                </c:pt>
                <c:pt idx="305">
                  <c:v>0.413538574</c:v>
                </c:pt>
                <c:pt idx="306">
                  <c:v>0.439258827</c:v>
                </c:pt>
                <c:pt idx="307">
                  <c:v>1.101598683</c:v>
                </c:pt>
                <c:pt idx="308">
                  <c:v>1.055067791</c:v>
                </c:pt>
                <c:pt idx="309">
                  <c:v>0.804791695</c:v>
                </c:pt>
                <c:pt idx="310">
                  <c:v>0.049813278</c:v>
                </c:pt>
                <c:pt idx="311">
                  <c:v>-0.371294155</c:v>
                </c:pt>
                <c:pt idx="312">
                  <c:v>0.942789383</c:v>
                </c:pt>
                <c:pt idx="313">
                  <c:v>0.222835138</c:v>
                </c:pt>
                <c:pt idx="314">
                  <c:v>-0.234940282</c:v>
                </c:pt>
                <c:pt idx="315">
                  <c:v>0.261734165</c:v>
                </c:pt>
                <c:pt idx="316">
                  <c:v>0.213617867</c:v>
                </c:pt>
                <c:pt idx="317">
                  <c:v>0.240954265</c:v>
                </c:pt>
                <c:pt idx="318">
                  <c:v>0.717744495</c:v>
                </c:pt>
                <c:pt idx="319">
                  <c:v>-0.267769577</c:v>
                </c:pt>
                <c:pt idx="320">
                  <c:v>0.230697639</c:v>
                </c:pt>
                <c:pt idx="321">
                  <c:v>-0.145400139</c:v>
                </c:pt>
                <c:pt idx="322">
                  <c:v>-0.038304933</c:v>
                </c:pt>
                <c:pt idx="323">
                  <c:v>0.539188044</c:v>
                </c:pt>
                <c:pt idx="324">
                  <c:v>0.166641851</c:v>
                </c:pt>
                <c:pt idx="325">
                  <c:v>0.40591829</c:v>
                </c:pt>
                <c:pt idx="326">
                  <c:v>0.446744548</c:v>
                </c:pt>
                <c:pt idx="327">
                  <c:v>0.246291984</c:v>
                </c:pt>
                <c:pt idx="328">
                  <c:v>0.343152313</c:v>
                </c:pt>
                <c:pt idx="329">
                  <c:v>0.16669047</c:v>
                </c:pt>
                <c:pt idx="330">
                  <c:v>0.194281443</c:v>
                </c:pt>
                <c:pt idx="331">
                  <c:v>0.571667159</c:v>
                </c:pt>
                <c:pt idx="332">
                  <c:v>0.202903961</c:v>
                </c:pt>
                <c:pt idx="333">
                  <c:v>0.827427125</c:v>
                </c:pt>
                <c:pt idx="334">
                  <c:v>1.302456027</c:v>
                </c:pt>
                <c:pt idx="335">
                  <c:v>0.064729802</c:v>
                </c:pt>
                <c:pt idx="336">
                  <c:v>-0.034963781</c:v>
                </c:pt>
                <c:pt idx="337">
                  <c:v>0.291822827</c:v>
                </c:pt>
                <c:pt idx="338">
                  <c:v>0.268156578</c:v>
                </c:pt>
                <c:pt idx="339">
                  <c:v>0.390843363</c:v>
                </c:pt>
                <c:pt idx="340">
                  <c:v>1.007506074</c:v>
                </c:pt>
                <c:pt idx="341">
                  <c:v>-0.412732528</c:v>
                </c:pt>
                <c:pt idx="342">
                  <c:v>-1.955480775</c:v>
                </c:pt>
                <c:pt idx="343">
                  <c:v>-0.281968179</c:v>
                </c:pt>
                <c:pt idx="344">
                  <c:v>-0.31508216</c:v>
                </c:pt>
                <c:pt idx="345">
                  <c:v>0.525454812</c:v>
                </c:pt>
                <c:pt idx="346">
                  <c:v>-3.441965072</c:v>
                </c:pt>
                <c:pt idx="347">
                  <c:v>0.665192957</c:v>
                </c:pt>
                <c:pt idx="348">
                  <c:v>-0.313343305</c:v>
                </c:pt>
                <c:pt idx="349">
                  <c:v>0.240087865</c:v>
                </c:pt>
                <c:pt idx="350">
                  <c:v>0.168463566</c:v>
                </c:pt>
                <c:pt idx="351">
                  <c:v>0.900336109</c:v>
                </c:pt>
                <c:pt idx="352">
                  <c:v>0.132126128</c:v>
                </c:pt>
                <c:pt idx="353">
                  <c:v>0.55167212</c:v>
                </c:pt>
                <c:pt idx="354">
                  <c:v>0.219694307</c:v>
                </c:pt>
                <c:pt idx="355">
                  <c:v>0.232091016</c:v>
                </c:pt>
                <c:pt idx="356">
                  <c:v>1.521576392</c:v>
                </c:pt>
                <c:pt idx="357">
                  <c:v>0.144534582</c:v>
                </c:pt>
                <c:pt idx="358">
                  <c:v>0.127093401</c:v>
                </c:pt>
                <c:pt idx="359">
                  <c:v>-0.487262567</c:v>
                </c:pt>
                <c:pt idx="360">
                  <c:v>-0.354340683</c:v>
                </c:pt>
                <c:pt idx="361">
                  <c:v>0.893227448</c:v>
                </c:pt>
                <c:pt idx="362">
                  <c:v>-0.496741446</c:v>
                </c:pt>
                <c:pt idx="363">
                  <c:v>-0.416066623</c:v>
                </c:pt>
                <c:pt idx="364">
                  <c:v>-0.244993619</c:v>
                </c:pt>
                <c:pt idx="365">
                  <c:v>0.0810008</c:v>
                </c:pt>
                <c:pt idx="366">
                  <c:v>0.263529055</c:v>
                </c:pt>
                <c:pt idx="367">
                  <c:v>-0.312736391</c:v>
                </c:pt>
                <c:pt idx="368">
                  <c:v>0.144698681</c:v>
                </c:pt>
                <c:pt idx="369">
                  <c:v>0.178860956</c:v>
                </c:pt>
                <c:pt idx="370">
                  <c:v>0.539475178</c:v>
                </c:pt>
                <c:pt idx="371">
                  <c:v>-0.061834841</c:v>
                </c:pt>
                <c:pt idx="372">
                  <c:v>0.28160845</c:v>
                </c:pt>
                <c:pt idx="373">
                  <c:v>-0.409887603</c:v>
                </c:pt>
                <c:pt idx="374">
                  <c:v>-0.094410054</c:v>
                </c:pt>
                <c:pt idx="375">
                  <c:v>1.045634283</c:v>
                </c:pt>
                <c:pt idx="376">
                  <c:v>0.23054322</c:v>
                </c:pt>
                <c:pt idx="377">
                  <c:v>-0.409888947</c:v>
                </c:pt>
                <c:pt idx="378">
                  <c:v>0.279283523</c:v>
                </c:pt>
                <c:pt idx="379">
                  <c:v>0.320751809</c:v>
                </c:pt>
                <c:pt idx="380">
                  <c:v>0.31659156</c:v>
                </c:pt>
                <c:pt idx="381">
                  <c:v>-0.097481673</c:v>
                </c:pt>
                <c:pt idx="382">
                  <c:v>-0.40898352</c:v>
                </c:pt>
                <c:pt idx="383">
                  <c:v>0.444457934</c:v>
                </c:pt>
                <c:pt idx="384">
                  <c:v>0.072819431</c:v>
                </c:pt>
                <c:pt idx="385">
                  <c:v>-1.570704147</c:v>
                </c:pt>
                <c:pt idx="386">
                  <c:v>0.943709739</c:v>
                </c:pt>
                <c:pt idx="387">
                  <c:v>0.26960575</c:v>
                </c:pt>
                <c:pt idx="388">
                  <c:v>-0.760537136</c:v>
                </c:pt>
                <c:pt idx="389">
                  <c:v>0.382925071</c:v>
                </c:pt>
                <c:pt idx="390">
                  <c:v>0.224304944</c:v>
                </c:pt>
                <c:pt idx="391">
                  <c:v>-0.692750776</c:v>
                </c:pt>
                <c:pt idx="392">
                  <c:v>0.250424913</c:v>
                </c:pt>
                <c:pt idx="393">
                  <c:v>-0.108901005</c:v>
                </c:pt>
                <c:pt idx="394">
                  <c:v>0.258815886</c:v>
                </c:pt>
                <c:pt idx="395">
                  <c:v>1.235112803</c:v>
                </c:pt>
                <c:pt idx="396">
                  <c:v>1.038209412</c:v>
                </c:pt>
                <c:pt idx="397">
                  <c:v>0.498994921</c:v>
                </c:pt>
                <c:pt idx="398">
                  <c:v>0.928128498</c:v>
                </c:pt>
                <c:pt idx="399">
                  <c:v>0.166769291</c:v>
                </c:pt>
                <c:pt idx="400">
                  <c:v>1.792767801</c:v>
                </c:pt>
                <c:pt idx="401">
                  <c:v>0.309802615</c:v>
                </c:pt>
                <c:pt idx="402">
                  <c:v>0.193266699</c:v>
                </c:pt>
                <c:pt idx="403">
                  <c:v>-0.786177487</c:v>
                </c:pt>
                <c:pt idx="404">
                  <c:v>0.526663778</c:v>
                </c:pt>
                <c:pt idx="405">
                  <c:v>1.083949771</c:v>
                </c:pt>
                <c:pt idx="406">
                  <c:v>0.075513187</c:v>
                </c:pt>
                <c:pt idx="407">
                  <c:v>0.634513178</c:v>
                </c:pt>
                <c:pt idx="408">
                  <c:v>0.566383188</c:v>
                </c:pt>
                <c:pt idx="409">
                  <c:v>0.161713295</c:v>
                </c:pt>
                <c:pt idx="410">
                  <c:v>0.371750954</c:v>
                </c:pt>
                <c:pt idx="411">
                  <c:v>-0.311264618</c:v>
                </c:pt>
                <c:pt idx="412">
                  <c:v>-0.425333708</c:v>
                </c:pt>
                <c:pt idx="413">
                  <c:v>0.08132241</c:v>
                </c:pt>
                <c:pt idx="414">
                  <c:v>0.274957927</c:v>
                </c:pt>
                <c:pt idx="415">
                  <c:v>0.153114753</c:v>
                </c:pt>
                <c:pt idx="416">
                  <c:v>-0.343399732</c:v>
                </c:pt>
                <c:pt idx="417">
                  <c:v>0.408491377</c:v>
                </c:pt>
                <c:pt idx="418">
                  <c:v>-0.010134548</c:v>
                </c:pt>
                <c:pt idx="419">
                  <c:v>0.248953469</c:v>
                </c:pt>
                <c:pt idx="420">
                  <c:v>-0.186257333</c:v>
                </c:pt>
                <c:pt idx="421">
                  <c:v>0.276401101</c:v>
                </c:pt>
                <c:pt idx="422">
                  <c:v>0.276763032</c:v>
                </c:pt>
                <c:pt idx="423">
                  <c:v>0.235542084</c:v>
                </c:pt>
                <c:pt idx="424">
                  <c:v>0.201045686</c:v>
                </c:pt>
                <c:pt idx="425">
                  <c:v>-0.116337089</c:v>
                </c:pt>
                <c:pt idx="426">
                  <c:v>0.335020558</c:v>
                </c:pt>
                <c:pt idx="427">
                  <c:v>-0.355606528</c:v>
                </c:pt>
                <c:pt idx="428">
                  <c:v>-0.002239181</c:v>
                </c:pt>
                <c:pt idx="429">
                  <c:v>-0.311073526</c:v>
                </c:pt>
                <c:pt idx="430">
                  <c:v>0.129834071</c:v>
                </c:pt>
                <c:pt idx="431">
                  <c:v>0.673420543</c:v>
                </c:pt>
                <c:pt idx="432">
                  <c:v>-0.170308148</c:v>
                </c:pt>
                <c:pt idx="433">
                  <c:v>0.971052816</c:v>
                </c:pt>
                <c:pt idx="434">
                  <c:v>0.346134038</c:v>
                </c:pt>
                <c:pt idx="435">
                  <c:v>0.029068389</c:v>
                </c:pt>
                <c:pt idx="436">
                  <c:v>-0.114103687</c:v>
                </c:pt>
                <c:pt idx="437">
                  <c:v>-0.022750509</c:v>
                </c:pt>
                <c:pt idx="438">
                  <c:v>0.087289564</c:v>
                </c:pt>
                <c:pt idx="439">
                  <c:v>0.496488538</c:v>
                </c:pt>
                <c:pt idx="440">
                  <c:v>0.369427961</c:v>
                </c:pt>
                <c:pt idx="441">
                  <c:v>0.639652641</c:v>
                </c:pt>
                <c:pt idx="442">
                  <c:v>-0.264703175</c:v>
                </c:pt>
                <c:pt idx="443">
                  <c:v>-0.741297101</c:v>
                </c:pt>
                <c:pt idx="444">
                  <c:v>0.028146504</c:v>
                </c:pt>
                <c:pt idx="445">
                  <c:v>-0.03792295</c:v>
                </c:pt>
                <c:pt idx="446">
                  <c:v>-0.130287561</c:v>
                </c:pt>
                <c:pt idx="447">
                  <c:v>0.339962702</c:v>
                </c:pt>
                <c:pt idx="448">
                  <c:v>-0.257509878</c:v>
                </c:pt>
                <c:pt idx="449">
                  <c:v>0.41445124</c:v>
                </c:pt>
                <c:pt idx="450">
                  <c:v>-0.655873616</c:v>
                </c:pt>
                <c:pt idx="451">
                  <c:v>0.192698435</c:v>
                </c:pt>
                <c:pt idx="452">
                  <c:v>0.245794356</c:v>
                </c:pt>
                <c:pt idx="453">
                  <c:v>-0.468538788</c:v>
                </c:pt>
                <c:pt idx="454">
                  <c:v>0.318946538</c:v>
                </c:pt>
                <c:pt idx="455">
                  <c:v>0.187633925</c:v>
                </c:pt>
                <c:pt idx="456">
                  <c:v>-0.241793464</c:v>
                </c:pt>
                <c:pt idx="457">
                  <c:v>0.525790759</c:v>
                </c:pt>
                <c:pt idx="458">
                  <c:v>-0.642537539</c:v>
                </c:pt>
                <c:pt idx="459">
                  <c:v>0.354908729</c:v>
                </c:pt>
                <c:pt idx="460">
                  <c:v>1.559177066</c:v>
                </c:pt>
                <c:pt idx="461">
                  <c:v>0.369124409</c:v>
                </c:pt>
                <c:pt idx="462">
                  <c:v>-0.252454651</c:v>
                </c:pt>
                <c:pt idx="463">
                  <c:v>0.945667979</c:v>
                </c:pt>
                <c:pt idx="464">
                  <c:v>-0.274591236</c:v>
                </c:pt>
                <c:pt idx="465">
                  <c:v>0.529965663</c:v>
                </c:pt>
                <c:pt idx="466">
                  <c:v>0.114834172</c:v>
                </c:pt>
                <c:pt idx="467">
                  <c:v>0.298998269</c:v>
                </c:pt>
                <c:pt idx="468">
                  <c:v>0.468954884</c:v>
                </c:pt>
                <c:pt idx="469">
                  <c:v>0.46999668</c:v>
                </c:pt>
                <c:pt idx="470">
                  <c:v>-0.38285688</c:v>
                </c:pt>
                <c:pt idx="471">
                  <c:v>-0.937445171</c:v>
                </c:pt>
                <c:pt idx="472">
                  <c:v>0.064700306</c:v>
                </c:pt>
                <c:pt idx="473">
                  <c:v>0.066602473</c:v>
                </c:pt>
                <c:pt idx="474">
                  <c:v>0.383624421</c:v>
                </c:pt>
                <c:pt idx="475">
                  <c:v>1.233196037</c:v>
                </c:pt>
                <c:pt idx="476">
                  <c:v>0.136384089</c:v>
                </c:pt>
                <c:pt idx="477">
                  <c:v>0.662591367</c:v>
                </c:pt>
                <c:pt idx="478">
                  <c:v>0.621505945</c:v>
                </c:pt>
                <c:pt idx="479">
                  <c:v>-0.095937626</c:v>
                </c:pt>
                <c:pt idx="480">
                  <c:v>-0.612336844</c:v>
                </c:pt>
                <c:pt idx="481">
                  <c:v>0.993687085</c:v>
                </c:pt>
                <c:pt idx="482">
                  <c:v>0.494876007</c:v>
                </c:pt>
                <c:pt idx="483">
                  <c:v>0.136983326</c:v>
                </c:pt>
                <c:pt idx="484">
                  <c:v>0.356115185</c:v>
                </c:pt>
                <c:pt idx="485">
                  <c:v>0.07086981</c:v>
                </c:pt>
                <c:pt idx="486">
                  <c:v>0.705587892</c:v>
                </c:pt>
                <c:pt idx="487">
                  <c:v>0.431666046</c:v>
                </c:pt>
                <c:pt idx="488">
                  <c:v>0.470659112</c:v>
                </c:pt>
                <c:pt idx="489">
                  <c:v>3.026199509</c:v>
                </c:pt>
                <c:pt idx="490">
                  <c:v>0.020339909</c:v>
                </c:pt>
                <c:pt idx="491">
                  <c:v>0.067019899</c:v>
                </c:pt>
                <c:pt idx="492">
                  <c:v>0.857125985</c:v>
                </c:pt>
                <c:pt idx="493">
                  <c:v>-0.048601315</c:v>
                </c:pt>
                <c:pt idx="494">
                  <c:v>-0.288900016</c:v>
                </c:pt>
                <c:pt idx="495">
                  <c:v>-0.339313485</c:v>
                </c:pt>
                <c:pt idx="496">
                  <c:v>-0.44927274</c:v>
                </c:pt>
                <c:pt idx="497">
                  <c:v>0.032868539</c:v>
                </c:pt>
                <c:pt idx="498">
                  <c:v>0.219012434</c:v>
                </c:pt>
                <c:pt idx="499">
                  <c:v>0.396529857</c:v>
                </c:pt>
                <c:pt idx="500">
                  <c:v>0.254053152</c:v>
                </c:pt>
                <c:pt idx="501">
                  <c:v>0.276723734</c:v>
                </c:pt>
                <c:pt idx="502">
                  <c:v>0.170786547</c:v>
                </c:pt>
                <c:pt idx="503">
                  <c:v>-0.045171455</c:v>
                </c:pt>
                <c:pt idx="504">
                  <c:v>0.131631876</c:v>
                </c:pt>
                <c:pt idx="505">
                  <c:v>0.806558569</c:v>
                </c:pt>
                <c:pt idx="506">
                  <c:v>0.141712907</c:v>
                </c:pt>
                <c:pt idx="507">
                  <c:v>-0.193438882</c:v>
                </c:pt>
                <c:pt idx="508">
                  <c:v>0.501210623</c:v>
                </c:pt>
                <c:pt idx="509">
                  <c:v>-0.248932683</c:v>
                </c:pt>
                <c:pt idx="510">
                  <c:v>-0.466402622</c:v>
                </c:pt>
                <c:pt idx="511">
                  <c:v>-0.028344806</c:v>
                </c:pt>
                <c:pt idx="512">
                  <c:v>-0.722219277</c:v>
                </c:pt>
                <c:pt idx="513">
                  <c:v>0.38876635</c:v>
                </c:pt>
                <c:pt idx="514">
                  <c:v>-0.649240545</c:v>
                </c:pt>
                <c:pt idx="515">
                  <c:v>-0.114302461</c:v>
                </c:pt>
                <c:pt idx="516">
                  <c:v>0.231266461</c:v>
                </c:pt>
                <c:pt idx="517">
                  <c:v>-0.468164808</c:v>
                </c:pt>
                <c:pt idx="518">
                  <c:v>-0.082831362</c:v>
                </c:pt>
                <c:pt idx="519">
                  <c:v>0.329246793</c:v>
                </c:pt>
                <c:pt idx="520">
                  <c:v>0.524740849</c:v>
                </c:pt>
                <c:pt idx="521">
                  <c:v>-1.442716236</c:v>
                </c:pt>
                <c:pt idx="522">
                  <c:v>-0.049187764</c:v>
                </c:pt>
                <c:pt idx="523">
                  <c:v>-0.070763542</c:v>
                </c:pt>
                <c:pt idx="524">
                  <c:v>-0.197364822</c:v>
                </c:pt>
                <c:pt idx="525">
                  <c:v>0.0882897</c:v>
                </c:pt>
                <c:pt idx="526">
                  <c:v>-0.442413039</c:v>
                </c:pt>
                <c:pt idx="527">
                  <c:v>0.087601653</c:v>
                </c:pt>
                <c:pt idx="528">
                  <c:v>0.922537809</c:v>
                </c:pt>
                <c:pt idx="529">
                  <c:v>-0.127225964</c:v>
                </c:pt>
                <c:pt idx="530">
                  <c:v>-0.912194825</c:v>
                </c:pt>
                <c:pt idx="531">
                  <c:v>0.063189695</c:v>
                </c:pt>
                <c:pt idx="532">
                  <c:v>0.186456167</c:v>
                </c:pt>
                <c:pt idx="533">
                  <c:v>0.295022989</c:v>
                </c:pt>
                <c:pt idx="534">
                  <c:v>0.577578863</c:v>
                </c:pt>
                <c:pt idx="535">
                  <c:v>0.201288105</c:v>
                </c:pt>
                <c:pt idx="536">
                  <c:v>0.144148035</c:v>
                </c:pt>
                <c:pt idx="537">
                  <c:v>0.090835463</c:v>
                </c:pt>
                <c:pt idx="538">
                  <c:v>-1.476837951</c:v>
                </c:pt>
                <c:pt idx="539">
                  <c:v>-0.755569488</c:v>
                </c:pt>
                <c:pt idx="540">
                  <c:v>0.24274848</c:v>
                </c:pt>
                <c:pt idx="541">
                  <c:v>-1.220259609</c:v>
                </c:pt>
                <c:pt idx="542">
                  <c:v>0.603640733</c:v>
                </c:pt>
                <c:pt idx="543">
                  <c:v>1.222803946</c:v>
                </c:pt>
                <c:pt idx="544">
                  <c:v>-1.583207057</c:v>
                </c:pt>
                <c:pt idx="545">
                  <c:v>0.04466385</c:v>
                </c:pt>
                <c:pt idx="546">
                  <c:v>-0.173989367</c:v>
                </c:pt>
                <c:pt idx="547">
                  <c:v>1.530485092</c:v>
                </c:pt>
                <c:pt idx="548">
                  <c:v>-2.077088004</c:v>
                </c:pt>
                <c:pt idx="549">
                  <c:v>-1.313160111</c:v>
                </c:pt>
                <c:pt idx="550">
                  <c:v>0.557299086</c:v>
                </c:pt>
                <c:pt idx="551">
                  <c:v>0.243220365</c:v>
                </c:pt>
                <c:pt idx="552">
                  <c:v>0.640044549</c:v>
                </c:pt>
                <c:pt idx="553">
                  <c:v>0.580749156</c:v>
                </c:pt>
                <c:pt idx="554">
                  <c:v>0.146072524</c:v>
                </c:pt>
                <c:pt idx="555">
                  <c:v>0.071167116</c:v>
                </c:pt>
                <c:pt idx="556">
                  <c:v>0.521762981</c:v>
                </c:pt>
                <c:pt idx="557">
                  <c:v>0.434114696</c:v>
                </c:pt>
                <c:pt idx="558">
                  <c:v>-0.121127583</c:v>
                </c:pt>
                <c:pt idx="559">
                  <c:v>-0.080133999</c:v>
                </c:pt>
                <c:pt idx="560">
                  <c:v>0.237776993</c:v>
                </c:pt>
                <c:pt idx="561">
                  <c:v>-0.481264495</c:v>
                </c:pt>
                <c:pt idx="562">
                  <c:v>-0.188083745</c:v>
                </c:pt>
                <c:pt idx="563">
                  <c:v>0.29508996</c:v>
                </c:pt>
                <c:pt idx="564">
                  <c:v>-0.12821996</c:v>
                </c:pt>
                <c:pt idx="565">
                  <c:v>0.157453589</c:v>
                </c:pt>
                <c:pt idx="566">
                  <c:v>1.204407832</c:v>
                </c:pt>
                <c:pt idx="567">
                  <c:v>1.033233502</c:v>
                </c:pt>
                <c:pt idx="568">
                  <c:v>-0.018258178</c:v>
                </c:pt>
                <c:pt idx="569">
                  <c:v>-0.28052522</c:v>
                </c:pt>
                <c:pt idx="570">
                  <c:v>0.292672647</c:v>
                </c:pt>
                <c:pt idx="571">
                  <c:v>-0.336287803</c:v>
                </c:pt>
                <c:pt idx="572">
                  <c:v>0.504350157</c:v>
                </c:pt>
                <c:pt idx="573">
                  <c:v>-0.283694888</c:v>
                </c:pt>
                <c:pt idx="574">
                  <c:v>-0.075875153</c:v>
                </c:pt>
                <c:pt idx="575">
                  <c:v>-0.236705207</c:v>
                </c:pt>
                <c:pt idx="576">
                  <c:v>0.076529994</c:v>
                </c:pt>
                <c:pt idx="577">
                  <c:v>-0.676919271</c:v>
                </c:pt>
                <c:pt idx="578">
                  <c:v>-0.410957248</c:v>
                </c:pt>
                <c:pt idx="579">
                  <c:v>0.25293962</c:v>
                </c:pt>
                <c:pt idx="580">
                  <c:v>-0.019336058</c:v>
                </c:pt>
                <c:pt idx="581">
                  <c:v>-1.381318048</c:v>
                </c:pt>
                <c:pt idx="582">
                  <c:v>0.355178634</c:v>
                </c:pt>
                <c:pt idx="583">
                  <c:v>-0.20712653</c:v>
                </c:pt>
                <c:pt idx="584">
                  <c:v>0.05754224</c:v>
                </c:pt>
                <c:pt idx="585">
                  <c:v>-1.145463094</c:v>
                </c:pt>
                <c:pt idx="586">
                  <c:v>-0.905802522</c:v>
                </c:pt>
                <c:pt idx="587">
                  <c:v>1.251574121</c:v>
                </c:pt>
                <c:pt idx="588">
                  <c:v>-0.311090172</c:v>
                </c:pt>
                <c:pt idx="589">
                  <c:v>0.52964196</c:v>
                </c:pt>
                <c:pt idx="590">
                  <c:v>0.858730652</c:v>
                </c:pt>
                <c:pt idx="591">
                  <c:v>-0.045229917</c:v>
                </c:pt>
                <c:pt idx="592">
                  <c:v>-0.110117654</c:v>
                </c:pt>
                <c:pt idx="593">
                  <c:v>-0.170483736</c:v>
                </c:pt>
                <c:pt idx="594">
                  <c:v>0.837038914</c:v>
                </c:pt>
                <c:pt idx="595">
                  <c:v>0.968270568</c:v>
                </c:pt>
                <c:pt idx="596">
                  <c:v>-0.299408589</c:v>
                </c:pt>
                <c:pt idx="597">
                  <c:v>-0.440144881</c:v>
                </c:pt>
                <c:pt idx="598">
                  <c:v>0.084976391</c:v>
                </c:pt>
                <c:pt idx="599">
                  <c:v>0.410737032</c:v>
                </c:pt>
                <c:pt idx="600">
                  <c:v>0.621201397</c:v>
                </c:pt>
                <c:pt idx="601">
                  <c:v>-0.288921277</c:v>
                </c:pt>
                <c:pt idx="602">
                  <c:v>0.306417984</c:v>
                </c:pt>
                <c:pt idx="603">
                  <c:v>0.002753362</c:v>
                </c:pt>
                <c:pt idx="604">
                  <c:v>0.225679514</c:v>
                </c:pt>
                <c:pt idx="605">
                  <c:v>-0.131404642</c:v>
                </c:pt>
                <c:pt idx="606">
                  <c:v>-0.062067679</c:v>
                </c:pt>
                <c:pt idx="607">
                  <c:v>-0.274244078</c:v>
                </c:pt>
                <c:pt idx="608">
                  <c:v>0.178776715</c:v>
                </c:pt>
                <c:pt idx="609">
                  <c:v>0.187991405</c:v>
                </c:pt>
                <c:pt idx="610">
                  <c:v>0.339742384</c:v>
                </c:pt>
                <c:pt idx="611">
                  <c:v>-0.079573297</c:v>
                </c:pt>
                <c:pt idx="612">
                  <c:v>-0.458751561</c:v>
                </c:pt>
                <c:pt idx="613">
                  <c:v>-0.084817867</c:v>
                </c:pt>
                <c:pt idx="614">
                  <c:v>0.29587107</c:v>
                </c:pt>
                <c:pt idx="615">
                  <c:v>1.505114861</c:v>
                </c:pt>
                <c:pt idx="616">
                  <c:v>0.155762073</c:v>
                </c:pt>
                <c:pt idx="617">
                  <c:v>-0.151715441</c:v>
                </c:pt>
                <c:pt idx="618">
                  <c:v>0.124784155</c:v>
                </c:pt>
                <c:pt idx="619">
                  <c:v>0.424357222</c:v>
                </c:pt>
                <c:pt idx="620">
                  <c:v>-0.504702592</c:v>
                </c:pt>
                <c:pt idx="621">
                  <c:v>0.886294176</c:v>
                </c:pt>
                <c:pt idx="622">
                  <c:v>0.039565547</c:v>
                </c:pt>
                <c:pt idx="623">
                  <c:v>0.262621409</c:v>
                </c:pt>
                <c:pt idx="624">
                  <c:v>-0.149196215</c:v>
                </c:pt>
                <c:pt idx="625">
                  <c:v>-0.272232819</c:v>
                </c:pt>
                <c:pt idx="626">
                  <c:v>0.139590973</c:v>
                </c:pt>
                <c:pt idx="627">
                  <c:v>-0.494521792</c:v>
                </c:pt>
                <c:pt idx="628">
                  <c:v>0.253564279</c:v>
                </c:pt>
                <c:pt idx="629">
                  <c:v>-0.002247766</c:v>
                </c:pt>
                <c:pt idx="630">
                  <c:v>-0.710394777</c:v>
                </c:pt>
                <c:pt idx="631">
                  <c:v>0.005435875</c:v>
                </c:pt>
                <c:pt idx="632">
                  <c:v>0.485563387</c:v>
                </c:pt>
                <c:pt idx="633">
                  <c:v>-0.700937183</c:v>
                </c:pt>
                <c:pt idx="634">
                  <c:v>-0.847360895</c:v>
                </c:pt>
                <c:pt idx="635">
                  <c:v>0.467169414</c:v>
                </c:pt>
                <c:pt idx="636">
                  <c:v>-0.139808299</c:v>
                </c:pt>
                <c:pt idx="637">
                  <c:v>0.564969736</c:v>
                </c:pt>
                <c:pt idx="638">
                  <c:v>1.801969987</c:v>
                </c:pt>
                <c:pt idx="639">
                  <c:v>0.378315747</c:v>
                </c:pt>
                <c:pt idx="640">
                  <c:v>-0.207303881</c:v>
                </c:pt>
                <c:pt idx="641">
                  <c:v>0.614427727</c:v>
                </c:pt>
                <c:pt idx="642">
                  <c:v>-0.50070998</c:v>
                </c:pt>
                <c:pt idx="643">
                  <c:v>0.115950418</c:v>
                </c:pt>
                <c:pt idx="644">
                  <c:v>-0.061044114</c:v>
                </c:pt>
                <c:pt idx="645">
                  <c:v>0.643426496</c:v>
                </c:pt>
                <c:pt idx="646">
                  <c:v>-0.064170037</c:v>
                </c:pt>
                <c:pt idx="647">
                  <c:v>0.117610024</c:v>
                </c:pt>
                <c:pt idx="648">
                  <c:v>-0.123285118</c:v>
                </c:pt>
                <c:pt idx="649">
                  <c:v>-0.562822927</c:v>
                </c:pt>
                <c:pt idx="650">
                  <c:v>0.820210677</c:v>
                </c:pt>
                <c:pt idx="651">
                  <c:v>0.011460381</c:v>
                </c:pt>
                <c:pt idx="652">
                  <c:v>-0.393875249</c:v>
                </c:pt>
                <c:pt idx="653">
                  <c:v>0.364743902</c:v>
                </c:pt>
                <c:pt idx="654">
                  <c:v>0.426911859</c:v>
                </c:pt>
                <c:pt idx="655">
                  <c:v>0.378782563</c:v>
                </c:pt>
                <c:pt idx="656">
                  <c:v>-0.207124035</c:v>
                </c:pt>
                <c:pt idx="657">
                  <c:v>0.213021287</c:v>
                </c:pt>
                <c:pt idx="658">
                  <c:v>0.290080389</c:v>
                </c:pt>
                <c:pt idx="659">
                  <c:v>0.247201751</c:v>
                </c:pt>
                <c:pt idx="660">
                  <c:v>-0.415475014</c:v>
                </c:pt>
                <c:pt idx="661">
                  <c:v>0.209236638</c:v>
                </c:pt>
                <c:pt idx="662">
                  <c:v>0.092561653</c:v>
                </c:pt>
                <c:pt idx="663">
                  <c:v>0.928036485</c:v>
                </c:pt>
                <c:pt idx="664">
                  <c:v>-0.702773082</c:v>
                </c:pt>
                <c:pt idx="665">
                  <c:v>0.004378363</c:v>
                </c:pt>
                <c:pt idx="666">
                  <c:v>1.327529785</c:v>
                </c:pt>
                <c:pt idx="667">
                  <c:v>0.696383528</c:v>
                </c:pt>
                <c:pt idx="668">
                  <c:v>0.572615755</c:v>
                </c:pt>
                <c:pt idx="669">
                  <c:v>-0.511476987</c:v>
                </c:pt>
                <c:pt idx="670">
                  <c:v>0.200909704</c:v>
                </c:pt>
                <c:pt idx="671">
                  <c:v>0.203722891</c:v>
                </c:pt>
                <c:pt idx="672">
                  <c:v>-0.301296835</c:v>
                </c:pt>
                <c:pt idx="673">
                  <c:v>-0.370105355</c:v>
                </c:pt>
                <c:pt idx="674">
                  <c:v>0.591536481</c:v>
                </c:pt>
                <c:pt idx="675">
                  <c:v>0.499785968</c:v>
                </c:pt>
                <c:pt idx="676">
                  <c:v>-0.047041516</c:v>
                </c:pt>
                <c:pt idx="677">
                  <c:v>0.213999308</c:v>
                </c:pt>
                <c:pt idx="678">
                  <c:v>1.522166388</c:v>
                </c:pt>
                <c:pt idx="679">
                  <c:v>0.489695181</c:v>
                </c:pt>
                <c:pt idx="680">
                  <c:v>0.106238455</c:v>
                </c:pt>
                <c:pt idx="681">
                  <c:v>-0.14796441</c:v>
                </c:pt>
                <c:pt idx="682">
                  <c:v>-1.172528981</c:v>
                </c:pt>
                <c:pt idx="683">
                  <c:v>-0.011125185</c:v>
                </c:pt>
                <c:pt idx="684">
                  <c:v>-0.673013391</c:v>
                </c:pt>
                <c:pt idx="685">
                  <c:v>-1.855364153</c:v>
                </c:pt>
                <c:pt idx="686">
                  <c:v>0.208564685</c:v>
                </c:pt>
                <c:pt idx="687">
                  <c:v>0.497261122</c:v>
                </c:pt>
                <c:pt idx="688">
                  <c:v>-0.743551335</c:v>
                </c:pt>
                <c:pt idx="689">
                  <c:v>-0.074486235</c:v>
                </c:pt>
                <c:pt idx="690">
                  <c:v>-0.189655669</c:v>
                </c:pt>
                <c:pt idx="691">
                  <c:v>0.127203661</c:v>
                </c:pt>
                <c:pt idx="692">
                  <c:v>-0.309506313</c:v>
                </c:pt>
                <c:pt idx="693">
                  <c:v>-0.094272659</c:v>
                </c:pt>
                <c:pt idx="694">
                  <c:v>-0.313485241</c:v>
                </c:pt>
                <c:pt idx="695">
                  <c:v>-0.556682223</c:v>
                </c:pt>
                <c:pt idx="696">
                  <c:v>0.266772628</c:v>
                </c:pt>
                <c:pt idx="697">
                  <c:v>-0.323600766</c:v>
                </c:pt>
                <c:pt idx="698">
                  <c:v>1.768511798</c:v>
                </c:pt>
                <c:pt idx="699">
                  <c:v>0.902169965</c:v>
                </c:pt>
                <c:pt idx="700">
                  <c:v>0.564702948</c:v>
                </c:pt>
                <c:pt idx="701">
                  <c:v>-0.422870764</c:v>
                </c:pt>
                <c:pt idx="702">
                  <c:v>0.08875704</c:v>
                </c:pt>
                <c:pt idx="703">
                  <c:v>0.634511737</c:v>
                </c:pt>
                <c:pt idx="704">
                  <c:v>0.012533203</c:v>
                </c:pt>
                <c:pt idx="705">
                  <c:v>0.119923038</c:v>
                </c:pt>
                <c:pt idx="706">
                  <c:v>-0.721550731</c:v>
                </c:pt>
                <c:pt idx="707">
                  <c:v>1.078812439</c:v>
                </c:pt>
                <c:pt idx="708">
                  <c:v>0.448541032</c:v>
                </c:pt>
                <c:pt idx="709">
                  <c:v>-1.548132866</c:v>
                </c:pt>
                <c:pt idx="710">
                  <c:v>-0.338761978</c:v>
                </c:pt>
                <c:pt idx="711">
                  <c:v>-0.207625693</c:v>
                </c:pt>
                <c:pt idx="712">
                  <c:v>-0.098316783</c:v>
                </c:pt>
                <c:pt idx="713">
                  <c:v>0.141928334</c:v>
                </c:pt>
                <c:pt idx="714">
                  <c:v>-0.90288726</c:v>
                </c:pt>
                <c:pt idx="715">
                  <c:v>-0.238436552</c:v>
                </c:pt>
                <c:pt idx="716">
                  <c:v>0.057890794</c:v>
                </c:pt>
                <c:pt idx="717">
                  <c:v>-0.30487492</c:v>
                </c:pt>
                <c:pt idx="718">
                  <c:v>-0.062783344</c:v>
                </c:pt>
                <c:pt idx="719">
                  <c:v>0.12003286</c:v>
                </c:pt>
                <c:pt idx="720">
                  <c:v>0.233715245</c:v>
                </c:pt>
                <c:pt idx="721">
                  <c:v>0.353202071</c:v>
                </c:pt>
                <c:pt idx="722">
                  <c:v>0.505492546</c:v>
                </c:pt>
                <c:pt idx="723">
                  <c:v>-0.205466019</c:v>
                </c:pt>
                <c:pt idx="724">
                  <c:v>-0.511296118</c:v>
                </c:pt>
                <c:pt idx="725">
                  <c:v>0.168763134</c:v>
                </c:pt>
                <c:pt idx="726">
                  <c:v>0.199889481</c:v>
                </c:pt>
                <c:pt idx="727">
                  <c:v>0.345830921</c:v>
                </c:pt>
                <c:pt idx="728">
                  <c:v>-0.036580261</c:v>
                </c:pt>
                <c:pt idx="729">
                  <c:v>-0.228345289</c:v>
                </c:pt>
                <c:pt idx="730">
                  <c:v>0.906538147</c:v>
                </c:pt>
                <c:pt idx="731">
                  <c:v>1.452201239</c:v>
                </c:pt>
                <c:pt idx="732">
                  <c:v>0.175128223</c:v>
                </c:pt>
                <c:pt idx="733">
                  <c:v>0.467954656</c:v>
                </c:pt>
                <c:pt idx="734">
                  <c:v>-0.136324601</c:v>
                </c:pt>
                <c:pt idx="735">
                  <c:v>0.176203678</c:v>
                </c:pt>
                <c:pt idx="736">
                  <c:v>-2.600771632</c:v>
                </c:pt>
                <c:pt idx="737">
                  <c:v>0.545700785</c:v>
                </c:pt>
                <c:pt idx="738">
                  <c:v>-0.569056172</c:v>
                </c:pt>
                <c:pt idx="739">
                  <c:v>0.76846084</c:v>
                </c:pt>
                <c:pt idx="740">
                  <c:v>0.324858864</c:v>
                </c:pt>
                <c:pt idx="741">
                  <c:v>-1.759856735</c:v>
                </c:pt>
                <c:pt idx="742">
                  <c:v>0.387304356</c:v>
                </c:pt>
                <c:pt idx="743">
                  <c:v>0.423884065</c:v>
                </c:pt>
                <c:pt idx="744">
                  <c:v>-0.061405291</c:v>
                </c:pt>
                <c:pt idx="745">
                  <c:v>-0.341381257</c:v>
                </c:pt>
                <c:pt idx="746">
                  <c:v>0.247985485</c:v>
                </c:pt>
                <c:pt idx="747">
                  <c:v>-0.486245363</c:v>
                </c:pt>
                <c:pt idx="748">
                  <c:v>-0.129067806</c:v>
                </c:pt>
                <c:pt idx="749">
                  <c:v>-0.406464713</c:v>
                </c:pt>
                <c:pt idx="750">
                  <c:v>0.296987932</c:v>
                </c:pt>
                <c:pt idx="751">
                  <c:v>-0.051109175</c:v>
                </c:pt>
                <c:pt idx="752">
                  <c:v>0.221622911</c:v>
                </c:pt>
                <c:pt idx="753">
                  <c:v>0.187215409</c:v>
                </c:pt>
                <c:pt idx="754">
                  <c:v>-0.032473678</c:v>
                </c:pt>
                <c:pt idx="755">
                  <c:v>0.533986406</c:v>
                </c:pt>
                <c:pt idx="756">
                  <c:v>0.042000316</c:v>
                </c:pt>
                <c:pt idx="757">
                  <c:v>-0.25087517</c:v>
                </c:pt>
                <c:pt idx="758">
                  <c:v>-0.65835682</c:v>
                </c:pt>
                <c:pt idx="759">
                  <c:v>-0.162241307</c:v>
                </c:pt>
                <c:pt idx="760">
                  <c:v>-0.582240954</c:v>
                </c:pt>
                <c:pt idx="761">
                  <c:v>0.628857551</c:v>
                </c:pt>
                <c:pt idx="762">
                  <c:v>-0.574612016</c:v>
                </c:pt>
                <c:pt idx="763">
                  <c:v>0.717920324</c:v>
                </c:pt>
                <c:pt idx="764">
                  <c:v>0.053220537</c:v>
                </c:pt>
                <c:pt idx="765">
                  <c:v>-0.386442562</c:v>
                </c:pt>
                <c:pt idx="766">
                  <c:v>-0.431257204</c:v>
                </c:pt>
                <c:pt idx="767">
                  <c:v>0.091130274</c:v>
                </c:pt>
                <c:pt idx="768">
                  <c:v>0.298885557</c:v>
                </c:pt>
                <c:pt idx="769">
                  <c:v>1.623003744</c:v>
                </c:pt>
                <c:pt idx="770">
                  <c:v>1.131816839</c:v>
                </c:pt>
                <c:pt idx="771">
                  <c:v>0.020539937</c:v>
                </c:pt>
                <c:pt idx="772">
                  <c:v>-0.133252478</c:v>
                </c:pt>
                <c:pt idx="773">
                  <c:v>0.594921434</c:v>
                </c:pt>
                <c:pt idx="774">
                  <c:v>0.303429209</c:v>
                </c:pt>
                <c:pt idx="775">
                  <c:v>-0.351208404</c:v>
                </c:pt>
                <c:pt idx="776">
                  <c:v>-0.355162794</c:v>
                </c:pt>
                <c:pt idx="777">
                  <c:v>0.03387589</c:v>
                </c:pt>
                <c:pt idx="778">
                  <c:v>-0.849306729</c:v>
                </c:pt>
                <c:pt idx="779">
                  <c:v>-0.106595432</c:v>
                </c:pt>
                <c:pt idx="780">
                  <c:v>0.519789916</c:v>
                </c:pt>
                <c:pt idx="781">
                  <c:v>-0.463158773</c:v>
                </c:pt>
                <c:pt idx="782">
                  <c:v>-2.276712105</c:v>
                </c:pt>
                <c:pt idx="783">
                  <c:v>0.612946604</c:v>
                </c:pt>
                <c:pt idx="784">
                  <c:v>0.15567145</c:v>
                </c:pt>
                <c:pt idx="785">
                  <c:v>0.044218329</c:v>
                </c:pt>
                <c:pt idx="786">
                  <c:v>0.503124202</c:v>
                </c:pt>
                <c:pt idx="787">
                  <c:v>-0.336841093</c:v>
                </c:pt>
                <c:pt idx="788">
                  <c:v>0.517846126</c:v>
                </c:pt>
                <c:pt idx="789">
                  <c:v>0.398136051</c:v>
                </c:pt>
                <c:pt idx="790">
                  <c:v>0.950027813</c:v>
                </c:pt>
                <c:pt idx="791">
                  <c:v>0.612459624</c:v>
                </c:pt>
                <c:pt idx="792">
                  <c:v>0.754655807</c:v>
                </c:pt>
                <c:pt idx="793">
                  <c:v>1.183563788</c:v>
                </c:pt>
                <c:pt idx="794">
                  <c:v>0.112662899</c:v>
                </c:pt>
                <c:pt idx="795">
                  <c:v>0.076773454</c:v>
                </c:pt>
                <c:pt idx="796">
                  <c:v>-0.569588737</c:v>
                </c:pt>
                <c:pt idx="797">
                  <c:v>-0.330025355</c:v>
                </c:pt>
                <c:pt idx="798">
                  <c:v>0.143770233</c:v>
                </c:pt>
                <c:pt idx="799">
                  <c:v>0.545904096</c:v>
                </c:pt>
                <c:pt idx="800">
                  <c:v>-0.065988423</c:v>
                </c:pt>
                <c:pt idx="801">
                  <c:v>-0.71669766</c:v>
                </c:pt>
                <c:pt idx="802">
                  <c:v>-0.16293648</c:v>
                </c:pt>
                <c:pt idx="803">
                  <c:v>0.028129</c:v>
                </c:pt>
                <c:pt idx="804">
                  <c:v>-0.119895325</c:v>
                </c:pt>
                <c:pt idx="805">
                  <c:v>0.492017224</c:v>
                </c:pt>
                <c:pt idx="806">
                  <c:v>-0.4936105</c:v>
                </c:pt>
                <c:pt idx="807">
                  <c:v>0.932068832</c:v>
                </c:pt>
                <c:pt idx="808">
                  <c:v>-0.628848827</c:v>
                </c:pt>
                <c:pt idx="809">
                  <c:v>0.474511979</c:v>
                </c:pt>
                <c:pt idx="810">
                  <c:v>0.501007667</c:v>
                </c:pt>
                <c:pt idx="811">
                  <c:v>0.265042842</c:v>
                </c:pt>
                <c:pt idx="812">
                  <c:v>1.763359689</c:v>
                </c:pt>
                <c:pt idx="813">
                  <c:v>0.393533724</c:v>
                </c:pt>
                <c:pt idx="814">
                  <c:v>-0.554764642</c:v>
                </c:pt>
                <c:pt idx="815">
                  <c:v>-0.251383034</c:v>
                </c:pt>
                <c:pt idx="816">
                  <c:v>0.175207068</c:v>
                </c:pt>
                <c:pt idx="817">
                  <c:v>1.23265375</c:v>
                </c:pt>
                <c:pt idx="818">
                  <c:v>0.518705328</c:v>
                </c:pt>
                <c:pt idx="819">
                  <c:v>-0.638162337</c:v>
                </c:pt>
                <c:pt idx="820">
                  <c:v>-0.251567688</c:v>
                </c:pt>
                <c:pt idx="821">
                  <c:v>0.188082348</c:v>
                </c:pt>
                <c:pt idx="822">
                  <c:v>-1.579017319</c:v>
                </c:pt>
                <c:pt idx="823">
                  <c:v>1.059659303</c:v>
                </c:pt>
                <c:pt idx="824">
                  <c:v>-2.421502493</c:v>
                </c:pt>
                <c:pt idx="825">
                  <c:v>0.467882981</c:v>
                </c:pt>
                <c:pt idx="826">
                  <c:v>0.997173252</c:v>
                </c:pt>
                <c:pt idx="827">
                  <c:v>0.159108206</c:v>
                </c:pt>
                <c:pt idx="828">
                  <c:v>0.308668335</c:v>
                </c:pt>
                <c:pt idx="829">
                  <c:v>-2.056660654</c:v>
                </c:pt>
                <c:pt idx="830">
                  <c:v>0.313586766</c:v>
                </c:pt>
                <c:pt idx="831">
                  <c:v>0.877023969</c:v>
                </c:pt>
                <c:pt idx="832">
                  <c:v>0.199333838</c:v>
                </c:pt>
                <c:pt idx="833">
                  <c:v>-0.055131764</c:v>
                </c:pt>
                <c:pt idx="834">
                  <c:v>0.280782345</c:v>
                </c:pt>
                <c:pt idx="835">
                  <c:v>0.721153111</c:v>
                </c:pt>
                <c:pt idx="836">
                  <c:v>-0.91092751</c:v>
                </c:pt>
                <c:pt idx="837">
                  <c:v>-0.00183341</c:v>
                </c:pt>
                <c:pt idx="838">
                  <c:v>0.78770613</c:v>
                </c:pt>
                <c:pt idx="839">
                  <c:v>0.224435492</c:v>
                </c:pt>
                <c:pt idx="840">
                  <c:v>0.646253535</c:v>
                </c:pt>
                <c:pt idx="841">
                  <c:v>-0.131066326</c:v>
                </c:pt>
                <c:pt idx="842">
                  <c:v>0.590365746</c:v>
                </c:pt>
                <c:pt idx="843">
                  <c:v>0.424872165</c:v>
                </c:pt>
                <c:pt idx="844">
                  <c:v>0.530939849</c:v>
                </c:pt>
                <c:pt idx="845">
                  <c:v>-2.503445952</c:v>
                </c:pt>
                <c:pt idx="846">
                  <c:v>0.282060416</c:v>
                </c:pt>
                <c:pt idx="847">
                  <c:v>1.615231486</c:v>
                </c:pt>
                <c:pt idx="848">
                  <c:v>1.208549614</c:v>
                </c:pt>
                <c:pt idx="849">
                  <c:v>-0.196922637</c:v>
                </c:pt>
                <c:pt idx="850">
                  <c:v>0.540809482</c:v>
                </c:pt>
                <c:pt idx="851">
                  <c:v>0.197579453</c:v>
                </c:pt>
                <c:pt idx="852">
                  <c:v>0.448660826</c:v>
                </c:pt>
                <c:pt idx="853">
                  <c:v>-0.327080009</c:v>
                </c:pt>
                <c:pt idx="854">
                  <c:v>-0.141909864</c:v>
                </c:pt>
                <c:pt idx="855">
                  <c:v>-0.630542931</c:v>
                </c:pt>
                <c:pt idx="856">
                  <c:v>0.417171035</c:v>
                </c:pt>
                <c:pt idx="857">
                  <c:v>0.243445092</c:v>
                </c:pt>
                <c:pt idx="858">
                  <c:v>0.169380185</c:v>
                </c:pt>
                <c:pt idx="859">
                  <c:v>0.338398655</c:v>
                </c:pt>
                <c:pt idx="860">
                  <c:v>0.558458259</c:v>
                </c:pt>
                <c:pt idx="861">
                  <c:v>-2.259326535</c:v>
                </c:pt>
                <c:pt idx="862">
                  <c:v>-0.161777842</c:v>
                </c:pt>
                <c:pt idx="863">
                  <c:v>0.277025386</c:v>
                </c:pt>
                <c:pt idx="864">
                  <c:v>-0.713321495</c:v>
                </c:pt>
                <c:pt idx="865">
                  <c:v>0.332211839</c:v>
                </c:pt>
                <c:pt idx="866">
                  <c:v>-0.029517891</c:v>
                </c:pt>
                <c:pt idx="867">
                  <c:v>0.408277219</c:v>
                </c:pt>
                <c:pt idx="868">
                  <c:v>-0.577953588</c:v>
                </c:pt>
                <c:pt idx="869">
                  <c:v>0.169090238</c:v>
                </c:pt>
                <c:pt idx="870">
                  <c:v>-0.327717266</c:v>
                </c:pt>
                <c:pt idx="871">
                  <c:v>0.362729535</c:v>
                </c:pt>
                <c:pt idx="872">
                  <c:v>0.894714825</c:v>
                </c:pt>
                <c:pt idx="873">
                  <c:v>1.128687826</c:v>
                </c:pt>
                <c:pt idx="874">
                  <c:v>-0.407318541</c:v>
                </c:pt>
                <c:pt idx="875">
                  <c:v>0.282905964</c:v>
                </c:pt>
                <c:pt idx="876">
                  <c:v>0.596898401</c:v>
                </c:pt>
                <c:pt idx="877">
                  <c:v>0.405370146</c:v>
                </c:pt>
                <c:pt idx="878">
                  <c:v>0.536591417</c:v>
                </c:pt>
                <c:pt idx="879">
                  <c:v>0.189058244</c:v>
                </c:pt>
                <c:pt idx="880">
                  <c:v>-0.003070446</c:v>
                </c:pt>
                <c:pt idx="881">
                  <c:v>0.236557542</c:v>
                </c:pt>
                <c:pt idx="882">
                  <c:v>-0.110611841</c:v>
                </c:pt>
                <c:pt idx="883">
                  <c:v>0.630645724</c:v>
                </c:pt>
                <c:pt idx="884">
                  <c:v>-1.332801968</c:v>
                </c:pt>
                <c:pt idx="885">
                  <c:v>-0.087717716</c:v>
                </c:pt>
                <c:pt idx="886">
                  <c:v>-1.086008634</c:v>
                </c:pt>
                <c:pt idx="887">
                  <c:v>0.067909634</c:v>
                </c:pt>
                <c:pt idx="888">
                  <c:v>-0.012584618</c:v>
                </c:pt>
                <c:pt idx="889">
                  <c:v>-0.805226885</c:v>
                </c:pt>
                <c:pt idx="890">
                  <c:v>-0.569462818</c:v>
                </c:pt>
                <c:pt idx="891">
                  <c:v>-0.475453073</c:v>
                </c:pt>
                <c:pt idx="892">
                  <c:v>0.496112668</c:v>
                </c:pt>
                <c:pt idx="893">
                  <c:v>0.978534557</c:v>
                </c:pt>
                <c:pt idx="894">
                  <c:v>-0.770486825</c:v>
                </c:pt>
                <c:pt idx="895">
                  <c:v>-0.806300947</c:v>
                </c:pt>
                <c:pt idx="896">
                  <c:v>0.504983162</c:v>
                </c:pt>
                <c:pt idx="897">
                  <c:v>-0.007676462</c:v>
                </c:pt>
                <c:pt idx="898">
                  <c:v>0.214375089</c:v>
                </c:pt>
                <c:pt idx="899">
                  <c:v>-1.368398625</c:v>
                </c:pt>
                <c:pt idx="900">
                  <c:v>-0.411207711</c:v>
                </c:pt>
                <c:pt idx="901">
                  <c:v>-0.138001893</c:v>
                </c:pt>
                <c:pt idx="902">
                  <c:v>-0.696361246</c:v>
                </c:pt>
                <c:pt idx="903">
                  <c:v>0.316997524</c:v>
                </c:pt>
                <c:pt idx="904">
                  <c:v>1.507537509</c:v>
                </c:pt>
                <c:pt idx="905">
                  <c:v>-2.061800418</c:v>
                </c:pt>
                <c:pt idx="906">
                  <c:v>0.186318885</c:v>
                </c:pt>
                <c:pt idx="907">
                  <c:v>-0.271706498</c:v>
                </c:pt>
                <c:pt idx="908">
                  <c:v>-0.002778098</c:v>
                </c:pt>
                <c:pt idx="909">
                  <c:v>-0.409821015</c:v>
                </c:pt>
                <c:pt idx="910">
                  <c:v>0.530502704</c:v>
                </c:pt>
                <c:pt idx="911">
                  <c:v>0.564545581</c:v>
                </c:pt>
                <c:pt idx="912">
                  <c:v>0.529503051</c:v>
                </c:pt>
                <c:pt idx="913">
                  <c:v>-0.401543518</c:v>
                </c:pt>
                <c:pt idx="914">
                  <c:v>0.028495425</c:v>
                </c:pt>
                <c:pt idx="915">
                  <c:v>1.528405875</c:v>
                </c:pt>
                <c:pt idx="916">
                  <c:v>-0.142912823</c:v>
                </c:pt>
                <c:pt idx="917">
                  <c:v>-0.357286194</c:v>
                </c:pt>
                <c:pt idx="918">
                  <c:v>0.774751791</c:v>
                </c:pt>
                <c:pt idx="919">
                  <c:v>0.892477042</c:v>
                </c:pt>
                <c:pt idx="920">
                  <c:v>0.250082008</c:v>
                </c:pt>
                <c:pt idx="921">
                  <c:v>1.204628182</c:v>
                </c:pt>
                <c:pt idx="922">
                  <c:v>0.374218212</c:v>
                </c:pt>
                <c:pt idx="923">
                  <c:v>-0.571364032</c:v>
                </c:pt>
                <c:pt idx="924">
                  <c:v>0.198116314</c:v>
                </c:pt>
                <c:pt idx="925">
                  <c:v>0.794003727</c:v>
                </c:pt>
                <c:pt idx="926">
                  <c:v>0.468123713</c:v>
                </c:pt>
                <c:pt idx="927">
                  <c:v>-0.117300347</c:v>
                </c:pt>
                <c:pt idx="928">
                  <c:v>-0.276329719</c:v>
                </c:pt>
                <c:pt idx="929">
                  <c:v>-0.27629568</c:v>
                </c:pt>
                <c:pt idx="930">
                  <c:v>1.574700385</c:v>
                </c:pt>
                <c:pt idx="931">
                  <c:v>-0.677800574</c:v>
                </c:pt>
                <c:pt idx="932">
                  <c:v>-0.091220272</c:v>
                </c:pt>
                <c:pt idx="933">
                  <c:v>-0.07433113</c:v>
                </c:pt>
                <c:pt idx="934">
                  <c:v>-0.036297402</c:v>
                </c:pt>
                <c:pt idx="935">
                  <c:v>0.252716261</c:v>
                </c:pt>
                <c:pt idx="936">
                  <c:v>-2.156701462</c:v>
                </c:pt>
                <c:pt idx="937">
                  <c:v>-0.095834156</c:v>
                </c:pt>
                <c:pt idx="938">
                  <c:v>0.154706363</c:v>
                </c:pt>
                <c:pt idx="939">
                  <c:v>0.36685486</c:v>
                </c:pt>
                <c:pt idx="940">
                  <c:v>0.357591102</c:v>
                </c:pt>
                <c:pt idx="941">
                  <c:v>0.102151604</c:v>
                </c:pt>
                <c:pt idx="942">
                  <c:v>-1.457271487</c:v>
                </c:pt>
                <c:pt idx="943">
                  <c:v>-0.12872379</c:v>
                </c:pt>
                <c:pt idx="944">
                  <c:v>-0.331542791</c:v>
                </c:pt>
                <c:pt idx="945">
                  <c:v>0.359130778</c:v>
                </c:pt>
                <c:pt idx="946">
                  <c:v>-0.369967856</c:v>
                </c:pt>
                <c:pt idx="947">
                  <c:v>0.537615484</c:v>
                </c:pt>
                <c:pt idx="948">
                  <c:v>-0.068491892</c:v>
                </c:pt>
                <c:pt idx="949">
                  <c:v>0.554667479</c:v>
                </c:pt>
                <c:pt idx="950">
                  <c:v>0.370663696</c:v>
                </c:pt>
                <c:pt idx="951">
                  <c:v>0.246429896</c:v>
                </c:pt>
                <c:pt idx="952">
                  <c:v>-0.213326753</c:v>
                </c:pt>
                <c:pt idx="953">
                  <c:v>-1.035463913</c:v>
                </c:pt>
                <c:pt idx="954">
                  <c:v>0.367809374</c:v>
                </c:pt>
                <c:pt idx="955">
                  <c:v>-0.972974355</c:v>
                </c:pt>
                <c:pt idx="956">
                  <c:v>-0.03813572</c:v>
                </c:pt>
                <c:pt idx="957">
                  <c:v>0.19933078</c:v>
                </c:pt>
                <c:pt idx="958">
                  <c:v>-0.364108641</c:v>
                </c:pt>
                <c:pt idx="959">
                  <c:v>0.395279546</c:v>
                </c:pt>
                <c:pt idx="960">
                  <c:v>2.668954513</c:v>
                </c:pt>
                <c:pt idx="961">
                  <c:v>0.350614085</c:v>
                </c:pt>
                <c:pt idx="962">
                  <c:v>0.081863183</c:v>
                </c:pt>
                <c:pt idx="963">
                  <c:v>0.055254278</c:v>
                </c:pt>
                <c:pt idx="964">
                  <c:v>-0.246967042</c:v>
                </c:pt>
                <c:pt idx="965">
                  <c:v>0.499948926</c:v>
                </c:pt>
                <c:pt idx="966">
                  <c:v>0.301787599</c:v>
                </c:pt>
                <c:pt idx="967">
                  <c:v>0.986156938</c:v>
                </c:pt>
                <c:pt idx="968">
                  <c:v>-0.387353151</c:v>
                </c:pt>
                <c:pt idx="969">
                  <c:v>0.533924731</c:v>
                </c:pt>
                <c:pt idx="970">
                  <c:v>-0.069225257</c:v>
                </c:pt>
                <c:pt idx="971">
                  <c:v>0.386521728</c:v>
                </c:pt>
                <c:pt idx="972">
                  <c:v>0.119817682</c:v>
                </c:pt>
                <c:pt idx="973">
                  <c:v>0.141428653</c:v>
                </c:pt>
                <c:pt idx="974">
                  <c:v>-0.000497303</c:v>
                </c:pt>
                <c:pt idx="975">
                  <c:v>0.353664593</c:v>
                </c:pt>
                <c:pt idx="976">
                  <c:v>-0.092689241</c:v>
                </c:pt>
                <c:pt idx="977">
                  <c:v>0.268089427</c:v>
                </c:pt>
                <c:pt idx="978">
                  <c:v>-4.244921033</c:v>
                </c:pt>
                <c:pt idx="979">
                  <c:v>-0.234119885</c:v>
                </c:pt>
                <c:pt idx="980">
                  <c:v>-0.070192455</c:v>
                </c:pt>
                <c:pt idx="981">
                  <c:v>0.956925654</c:v>
                </c:pt>
                <c:pt idx="982">
                  <c:v>1.017926577</c:v>
                </c:pt>
                <c:pt idx="983">
                  <c:v>0.064566955</c:v>
                </c:pt>
                <c:pt idx="984">
                  <c:v>-0.864072944</c:v>
                </c:pt>
                <c:pt idx="985">
                  <c:v>0.268352468</c:v>
                </c:pt>
                <c:pt idx="986">
                  <c:v>0.380872953</c:v>
                </c:pt>
                <c:pt idx="987">
                  <c:v>0.374671412</c:v>
                </c:pt>
                <c:pt idx="988">
                  <c:v>0.364653956</c:v>
                </c:pt>
                <c:pt idx="989">
                  <c:v>0.127497223</c:v>
                </c:pt>
                <c:pt idx="990">
                  <c:v>-0.171977023</c:v>
                </c:pt>
                <c:pt idx="991">
                  <c:v>-0.252883567</c:v>
                </c:pt>
                <c:pt idx="992">
                  <c:v>-0.029739384</c:v>
                </c:pt>
                <c:pt idx="993">
                  <c:v>-1.21727575</c:v>
                </c:pt>
                <c:pt idx="994">
                  <c:v>-10.43781771</c:v>
                </c:pt>
                <c:pt idx="995">
                  <c:v>0.01856603</c:v>
                </c:pt>
                <c:pt idx="996">
                  <c:v>0.167396099</c:v>
                </c:pt>
                <c:pt idx="997">
                  <c:v>0.113637895</c:v>
                </c:pt>
                <c:pt idx="998">
                  <c:v>0.398880544</c:v>
                </c:pt>
                <c:pt idx="999">
                  <c:v>0.756810831</c:v>
                </c:pt>
                <c:pt idx="1000">
                  <c:v>2.260492867</c:v>
                </c:pt>
                <c:pt idx="1001">
                  <c:v>0.180434956</c:v>
                </c:pt>
                <c:pt idx="1002">
                  <c:v>2.47663138</c:v>
                </c:pt>
                <c:pt idx="1003">
                  <c:v>0.259481192</c:v>
                </c:pt>
                <c:pt idx="1004">
                  <c:v>-0.060988753</c:v>
                </c:pt>
                <c:pt idx="1005">
                  <c:v>0.160787851</c:v>
                </c:pt>
                <c:pt idx="1006">
                  <c:v>0.768901169</c:v>
                </c:pt>
                <c:pt idx="1007">
                  <c:v>0.386434535</c:v>
                </c:pt>
                <c:pt idx="1008">
                  <c:v>-0.25283091</c:v>
                </c:pt>
                <c:pt idx="1009">
                  <c:v>-1.16502453</c:v>
                </c:pt>
                <c:pt idx="1010">
                  <c:v>-0.593717759</c:v>
                </c:pt>
                <c:pt idx="1011">
                  <c:v>1.318071265</c:v>
                </c:pt>
                <c:pt idx="1012">
                  <c:v>0.294934991</c:v>
                </c:pt>
                <c:pt idx="1013">
                  <c:v>0.239003752</c:v>
                </c:pt>
                <c:pt idx="1014">
                  <c:v>-0.420763135</c:v>
                </c:pt>
                <c:pt idx="1015">
                  <c:v>0.354148383</c:v>
                </c:pt>
                <c:pt idx="1016">
                  <c:v>0.555039035</c:v>
                </c:pt>
                <c:pt idx="1017">
                  <c:v>0.346324084</c:v>
                </c:pt>
                <c:pt idx="1018">
                  <c:v>0.220326362</c:v>
                </c:pt>
                <c:pt idx="1019">
                  <c:v>-1.270428628</c:v>
                </c:pt>
                <c:pt idx="1020">
                  <c:v>1.278726235</c:v>
                </c:pt>
                <c:pt idx="1021">
                  <c:v>-0.80797931</c:v>
                </c:pt>
                <c:pt idx="1022">
                  <c:v>0.373977877</c:v>
                </c:pt>
                <c:pt idx="1023">
                  <c:v>1.254257003</c:v>
                </c:pt>
                <c:pt idx="1024">
                  <c:v>-0.094161659</c:v>
                </c:pt>
                <c:pt idx="1025">
                  <c:v>0.170390757</c:v>
                </c:pt>
                <c:pt idx="1026">
                  <c:v>-0.126056253</c:v>
                </c:pt>
                <c:pt idx="1027">
                  <c:v>0.878051673</c:v>
                </c:pt>
                <c:pt idx="1028">
                  <c:v>-0.662796924</c:v>
                </c:pt>
                <c:pt idx="1029">
                  <c:v>0.389611673</c:v>
                </c:pt>
                <c:pt idx="1030">
                  <c:v>1.76635025</c:v>
                </c:pt>
                <c:pt idx="1031">
                  <c:v>2.216768843</c:v>
                </c:pt>
                <c:pt idx="1032">
                  <c:v>0.761411259</c:v>
                </c:pt>
                <c:pt idx="1033">
                  <c:v>-2.17446504</c:v>
                </c:pt>
                <c:pt idx="1034">
                  <c:v>0.696664169</c:v>
                </c:pt>
                <c:pt idx="1035">
                  <c:v>1.236371391</c:v>
                </c:pt>
                <c:pt idx="1036">
                  <c:v>-3.058584726</c:v>
                </c:pt>
                <c:pt idx="1037">
                  <c:v>-0.119056904</c:v>
                </c:pt>
                <c:pt idx="1038">
                  <c:v>0.204880858</c:v>
                </c:pt>
                <c:pt idx="1039">
                  <c:v>-2.281206532</c:v>
                </c:pt>
                <c:pt idx="1040">
                  <c:v>-1.06784568</c:v>
                </c:pt>
                <c:pt idx="1041">
                  <c:v>0.119088905</c:v>
                </c:pt>
                <c:pt idx="1042">
                  <c:v>-0.062445614</c:v>
                </c:pt>
                <c:pt idx="1043">
                  <c:v>0.754823402</c:v>
                </c:pt>
                <c:pt idx="1044">
                  <c:v>-0.089937088</c:v>
                </c:pt>
                <c:pt idx="1045">
                  <c:v>0.192123653</c:v>
                </c:pt>
                <c:pt idx="1046">
                  <c:v>0.794088123</c:v>
                </c:pt>
                <c:pt idx="1047">
                  <c:v>0.258015145</c:v>
                </c:pt>
                <c:pt idx="1048">
                  <c:v>-0.97156751</c:v>
                </c:pt>
                <c:pt idx="1049">
                  <c:v>-0.340014448</c:v>
                </c:pt>
                <c:pt idx="1050">
                  <c:v>0.002485116</c:v>
                </c:pt>
                <c:pt idx="1051">
                  <c:v>0.413428707</c:v>
                </c:pt>
                <c:pt idx="1052">
                  <c:v>-1.168003912</c:v>
                </c:pt>
                <c:pt idx="1053">
                  <c:v>0.331238863</c:v>
                </c:pt>
                <c:pt idx="1054">
                  <c:v>-0.614004957</c:v>
                </c:pt>
                <c:pt idx="1055">
                  <c:v>-0.439987647</c:v>
                </c:pt>
                <c:pt idx="1056">
                  <c:v>0.207834125</c:v>
                </c:pt>
                <c:pt idx="1057">
                  <c:v>1.328760968</c:v>
                </c:pt>
                <c:pt idx="1058">
                  <c:v>-0.662312635</c:v>
                </c:pt>
                <c:pt idx="1059">
                  <c:v>1.205713146</c:v>
                </c:pt>
                <c:pt idx="1060">
                  <c:v>0.056061709</c:v>
                </c:pt>
                <c:pt idx="1061">
                  <c:v>0.411063271</c:v>
                </c:pt>
                <c:pt idx="1062">
                  <c:v>0.53549877</c:v>
                </c:pt>
                <c:pt idx="1063">
                  <c:v>-0.019047162</c:v>
                </c:pt>
                <c:pt idx="1064">
                  <c:v>0.422030656</c:v>
                </c:pt>
                <c:pt idx="1065">
                  <c:v>0.412251436</c:v>
                </c:pt>
                <c:pt idx="1066">
                  <c:v>-1.338450797</c:v>
                </c:pt>
                <c:pt idx="1067">
                  <c:v>-0.450061372</c:v>
                </c:pt>
                <c:pt idx="1068">
                  <c:v>0.642356489</c:v>
                </c:pt>
                <c:pt idx="1069">
                  <c:v>-1.151333</c:v>
                </c:pt>
                <c:pt idx="1070">
                  <c:v>0.369267381</c:v>
                </c:pt>
                <c:pt idx="1071">
                  <c:v>-0.586620211</c:v>
                </c:pt>
                <c:pt idx="1072">
                  <c:v>0.232839186</c:v>
                </c:pt>
                <c:pt idx="1073">
                  <c:v>0.657223076</c:v>
                </c:pt>
                <c:pt idx="1074">
                  <c:v>0.550046784</c:v>
                </c:pt>
                <c:pt idx="1075">
                  <c:v>-0.044049841</c:v>
                </c:pt>
                <c:pt idx="1076">
                  <c:v>0.585302867</c:v>
                </c:pt>
                <c:pt idx="1077">
                  <c:v>0.535972351</c:v>
                </c:pt>
                <c:pt idx="1078">
                  <c:v>0.995155716</c:v>
                </c:pt>
                <c:pt idx="1079">
                  <c:v>0.447426307</c:v>
                </c:pt>
                <c:pt idx="1080">
                  <c:v>0.409443821</c:v>
                </c:pt>
                <c:pt idx="1081">
                  <c:v>-0.592397337</c:v>
                </c:pt>
                <c:pt idx="1082">
                  <c:v>0.232426232</c:v>
                </c:pt>
                <c:pt idx="1083">
                  <c:v>0.575657851</c:v>
                </c:pt>
                <c:pt idx="1084">
                  <c:v>0.344176929</c:v>
                </c:pt>
                <c:pt idx="1085">
                  <c:v>0.631688748</c:v>
                </c:pt>
                <c:pt idx="1086">
                  <c:v>0.939244032</c:v>
                </c:pt>
                <c:pt idx="1087">
                  <c:v>0.504629704</c:v>
                </c:pt>
                <c:pt idx="1088">
                  <c:v>0.187356997</c:v>
                </c:pt>
                <c:pt idx="1089">
                  <c:v>0.170535578</c:v>
                </c:pt>
                <c:pt idx="1090">
                  <c:v>0.236253257</c:v>
                </c:pt>
                <c:pt idx="1091">
                  <c:v>2.332627876</c:v>
                </c:pt>
                <c:pt idx="1092">
                  <c:v>-0.917890183</c:v>
                </c:pt>
                <c:pt idx="1093">
                  <c:v>-0.160625658</c:v>
                </c:pt>
                <c:pt idx="1094">
                  <c:v>-0.027448642</c:v>
                </c:pt>
                <c:pt idx="1095">
                  <c:v>0.378755932</c:v>
                </c:pt>
                <c:pt idx="1096">
                  <c:v>0.406907263</c:v>
                </c:pt>
                <c:pt idx="1097">
                  <c:v>0.476990264</c:v>
                </c:pt>
                <c:pt idx="1098">
                  <c:v>0.504179362</c:v>
                </c:pt>
                <c:pt idx="1099">
                  <c:v>-0.073280151</c:v>
                </c:pt>
                <c:pt idx="1100">
                  <c:v>-0.264485156</c:v>
                </c:pt>
                <c:pt idx="1101">
                  <c:v>-0.513798245</c:v>
                </c:pt>
                <c:pt idx="1102">
                  <c:v>0.345947915</c:v>
                </c:pt>
                <c:pt idx="1103">
                  <c:v>-0.964746332</c:v>
                </c:pt>
                <c:pt idx="1104">
                  <c:v>0.380302104</c:v>
                </c:pt>
                <c:pt idx="1105">
                  <c:v>0.364270412</c:v>
                </c:pt>
                <c:pt idx="1106">
                  <c:v>0.429603583</c:v>
                </c:pt>
                <c:pt idx="1107">
                  <c:v>-0.192216354</c:v>
                </c:pt>
                <c:pt idx="1108">
                  <c:v>0.251958932</c:v>
                </c:pt>
                <c:pt idx="1109">
                  <c:v>0.40036321</c:v>
                </c:pt>
                <c:pt idx="1110">
                  <c:v>-0.089420234</c:v>
                </c:pt>
                <c:pt idx="1111">
                  <c:v>0.04618806</c:v>
                </c:pt>
                <c:pt idx="1112">
                  <c:v>0.865030286</c:v>
                </c:pt>
                <c:pt idx="1113">
                  <c:v>0.936063304</c:v>
                </c:pt>
                <c:pt idx="1114">
                  <c:v>0.095103177</c:v>
                </c:pt>
                <c:pt idx="1115">
                  <c:v>0.535437902</c:v>
                </c:pt>
                <c:pt idx="1116">
                  <c:v>-0.015514373</c:v>
                </c:pt>
                <c:pt idx="1117">
                  <c:v>0.519584202</c:v>
                </c:pt>
                <c:pt idx="1118">
                  <c:v>0.558097341</c:v>
                </c:pt>
                <c:pt idx="1119">
                  <c:v>0.564840479</c:v>
                </c:pt>
                <c:pt idx="1120">
                  <c:v>-0.471916505</c:v>
                </c:pt>
                <c:pt idx="1121">
                  <c:v>-0.645500474</c:v>
                </c:pt>
                <c:pt idx="1122">
                  <c:v>0.308988662</c:v>
                </c:pt>
                <c:pt idx="1123">
                  <c:v>-0.123308139</c:v>
                </c:pt>
                <c:pt idx="1124">
                  <c:v>0.256208545</c:v>
                </c:pt>
                <c:pt idx="1125">
                  <c:v>-0.101684717</c:v>
                </c:pt>
                <c:pt idx="1126">
                  <c:v>-0.242212118</c:v>
                </c:pt>
                <c:pt idx="1127">
                  <c:v>-0.37791802</c:v>
                </c:pt>
                <c:pt idx="1128">
                  <c:v>0.531986069</c:v>
                </c:pt>
                <c:pt idx="1129">
                  <c:v>0.533727575</c:v>
                </c:pt>
                <c:pt idx="1130">
                  <c:v>-0.453574445</c:v>
                </c:pt>
                <c:pt idx="1131">
                  <c:v>0.1191275</c:v>
                </c:pt>
                <c:pt idx="1132">
                  <c:v>-0.230704535</c:v>
                </c:pt>
                <c:pt idx="1133">
                  <c:v>0.746853983</c:v>
                </c:pt>
                <c:pt idx="1134">
                  <c:v>0.074735064</c:v>
                </c:pt>
                <c:pt idx="1135">
                  <c:v>0.421095363</c:v>
                </c:pt>
                <c:pt idx="1136">
                  <c:v>0.067594021</c:v>
                </c:pt>
                <c:pt idx="1137">
                  <c:v>-0.368088835</c:v>
                </c:pt>
                <c:pt idx="1138">
                  <c:v>-0.779894054</c:v>
                </c:pt>
                <c:pt idx="1139">
                  <c:v>0.280629801</c:v>
                </c:pt>
                <c:pt idx="1140">
                  <c:v>0.312576617</c:v>
                </c:pt>
                <c:pt idx="1141">
                  <c:v>0.267789748</c:v>
                </c:pt>
                <c:pt idx="1142">
                  <c:v>-0.409586691</c:v>
                </c:pt>
                <c:pt idx="1143">
                  <c:v>0.320260235</c:v>
                </c:pt>
                <c:pt idx="1144">
                  <c:v>0.969224612</c:v>
                </c:pt>
                <c:pt idx="1145">
                  <c:v>0.707296496</c:v>
                </c:pt>
                <c:pt idx="1146">
                  <c:v>-0.738991742</c:v>
                </c:pt>
                <c:pt idx="1147">
                  <c:v>-0.379949793</c:v>
                </c:pt>
                <c:pt idx="1148">
                  <c:v>0.269174924</c:v>
                </c:pt>
                <c:pt idx="1149">
                  <c:v>0.539141598</c:v>
                </c:pt>
                <c:pt idx="1150">
                  <c:v>0.107724097</c:v>
                </c:pt>
                <c:pt idx="1151">
                  <c:v>0.06432612</c:v>
                </c:pt>
                <c:pt idx="1152">
                  <c:v>0.267369852</c:v>
                </c:pt>
                <c:pt idx="1153">
                  <c:v>0.523717255</c:v>
                </c:pt>
                <c:pt idx="1154">
                  <c:v>0.600093139</c:v>
                </c:pt>
                <c:pt idx="1155">
                  <c:v>-2.55834453</c:v>
                </c:pt>
                <c:pt idx="1156">
                  <c:v>-0.054201058</c:v>
                </c:pt>
                <c:pt idx="1157">
                  <c:v>-2.091832504</c:v>
                </c:pt>
                <c:pt idx="1158">
                  <c:v>0.217117112</c:v>
                </c:pt>
                <c:pt idx="1159">
                  <c:v>-0.355768749</c:v>
                </c:pt>
                <c:pt idx="1160">
                  <c:v>-0.373271646</c:v>
                </c:pt>
                <c:pt idx="1161">
                  <c:v>-0.34807261</c:v>
                </c:pt>
                <c:pt idx="1162">
                  <c:v>0.083122147</c:v>
                </c:pt>
                <c:pt idx="1163">
                  <c:v>-0.044675934</c:v>
                </c:pt>
                <c:pt idx="1164">
                  <c:v>-0.104526461</c:v>
                </c:pt>
                <c:pt idx="1165">
                  <c:v>0.081177882</c:v>
                </c:pt>
                <c:pt idx="1166">
                  <c:v>0.402156101</c:v>
                </c:pt>
                <c:pt idx="1167">
                  <c:v>-0.510897422</c:v>
                </c:pt>
                <c:pt idx="1168">
                  <c:v>1.652792692</c:v>
                </c:pt>
                <c:pt idx="1169">
                  <c:v>0.456162953</c:v>
                </c:pt>
                <c:pt idx="1170">
                  <c:v>0.373064004</c:v>
                </c:pt>
                <c:pt idx="1171">
                  <c:v>0.803351661</c:v>
                </c:pt>
                <c:pt idx="1172">
                  <c:v>0.136108146</c:v>
                </c:pt>
                <c:pt idx="1173">
                  <c:v>-2.130941374</c:v>
                </c:pt>
                <c:pt idx="1174">
                  <c:v>-2.346467543</c:v>
                </c:pt>
                <c:pt idx="1175">
                  <c:v>-0.214701319</c:v>
                </c:pt>
                <c:pt idx="1176">
                  <c:v>-3.745790896</c:v>
                </c:pt>
                <c:pt idx="1177">
                  <c:v>0.511795417</c:v>
                </c:pt>
                <c:pt idx="1178">
                  <c:v>-1.003728398</c:v>
                </c:pt>
                <c:pt idx="1179">
                  <c:v>-0.59859091</c:v>
                </c:pt>
                <c:pt idx="1180">
                  <c:v>0.302616498</c:v>
                </c:pt>
                <c:pt idx="1181">
                  <c:v>0.305441496</c:v>
                </c:pt>
                <c:pt idx="1182">
                  <c:v>0.388804367</c:v>
                </c:pt>
                <c:pt idx="1183">
                  <c:v>0.214370056</c:v>
                </c:pt>
                <c:pt idx="1184">
                  <c:v>-0.169915046</c:v>
                </c:pt>
                <c:pt idx="1185">
                  <c:v>0.235882392</c:v>
                </c:pt>
                <c:pt idx="1186">
                  <c:v>0.635791265</c:v>
                </c:pt>
                <c:pt idx="1187">
                  <c:v>0.516147024</c:v>
                </c:pt>
                <c:pt idx="1188">
                  <c:v>-0.203757674</c:v>
                </c:pt>
                <c:pt idx="1189">
                  <c:v>-0.075337565</c:v>
                </c:pt>
                <c:pt idx="1190">
                  <c:v>1.290823127</c:v>
                </c:pt>
                <c:pt idx="1191">
                  <c:v>0.396700957</c:v>
                </c:pt>
                <c:pt idx="1192">
                  <c:v>0.138548823</c:v>
                </c:pt>
                <c:pt idx="1193">
                  <c:v>-0.375676123</c:v>
                </c:pt>
                <c:pt idx="1194">
                  <c:v>-0.342835724</c:v>
                </c:pt>
                <c:pt idx="1195">
                  <c:v>1.306790134</c:v>
                </c:pt>
                <c:pt idx="1196">
                  <c:v>-0.494061535</c:v>
                </c:pt>
                <c:pt idx="1197">
                  <c:v>0.364540399</c:v>
                </c:pt>
                <c:pt idx="1198">
                  <c:v>0.392011212</c:v>
                </c:pt>
                <c:pt idx="1199">
                  <c:v>-1.137503945</c:v>
                </c:pt>
                <c:pt idx="1200">
                  <c:v>-1.289822348</c:v>
                </c:pt>
                <c:pt idx="1201">
                  <c:v>0.627937068</c:v>
                </c:pt>
                <c:pt idx="1202">
                  <c:v>0.460750722</c:v>
                </c:pt>
                <c:pt idx="1203">
                  <c:v>0.429403874</c:v>
                </c:pt>
                <c:pt idx="1204">
                  <c:v>-0.4935416</c:v>
                </c:pt>
                <c:pt idx="1205">
                  <c:v>0.403824638</c:v>
                </c:pt>
                <c:pt idx="1206">
                  <c:v>0.235646571</c:v>
                </c:pt>
                <c:pt idx="1207">
                  <c:v>-0.24260493</c:v>
                </c:pt>
                <c:pt idx="1208">
                  <c:v>-0.051415471</c:v>
                </c:pt>
                <c:pt idx="1209">
                  <c:v>-0.488564738</c:v>
                </c:pt>
                <c:pt idx="1210">
                  <c:v>0.35343894</c:v>
                </c:pt>
                <c:pt idx="1211">
                  <c:v>-0.885489103</c:v>
                </c:pt>
                <c:pt idx="1212">
                  <c:v>0.498802108</c:v>
                </c:pt>
                <c:pt idx="1213">
                  <c:v>-0.072674312</c:v>
                </c:pt>
                <c:pt idx="1214">
                  <c:v>0.206275045</c:v>
                </c:pt>
                <c:pt idx="1215">
                  <c:v>-0.019965363</c:v>
                </c:pt>
                <c:pt idx="1216">
                  <c:v>0.114589721</c:v>
                </c:pt>
                <c:pt idx="1217">
                  <c:v>-0.010488024</c:v>
                </c:pt>
                <c:pt idx="1218">
                  <c:v>0.084192157</c:v>
                </c:pt>
                <c:pt idx="1219">
                  <c:v>0.076799916</c:v>
                </c:pt>
                <c:pt idx="1220">
                  <c:v>0.183100378</c:v>
                </c:pt>
                <c:pt idx="1221">
                  <c:v>0.489582888</c:v>
                </c:pt>
                <c:pt idx="1222">
                  <c:v>-0.105488728</c:v>
                </c:pt>
                <c:pt idx="1223">
                  <c:v>-0.998982196</c:v>
                </c:pt>
                <c:pt idx="1224">
                  <c:v>0.596764105</c:v>
                </c:pt>
                <c:pt idx="1225">
                  <c:v>-0.061208682</c:v>
                </c:pt>
                <c:pt idx="1226">
                  <c:v>1.130184736</c:v>
                </c:pt>
                <c:pt idx="1227">
                  <c:v>0.21973127</c:v>
                </c:pt>
                <c:pt idx="1228">
                  <c:v>-0.442096077</c:v>
                </c:pt>
                <c:pt idx="1229">
                  <c:v>-0.342741133</c:v>
                </c:pt>
                <c:pt idx="1230">
                  <c:v>-0.305287583</c:v>
                </c:pt>
                <c:pt idx="1231">
                  <c:v>-0.802993497</c:v>
                </c:pt>
                <c:pt idx="1232">
                  <c:v>-1.298620249</c:v>
                </c:pt>
                <c:pt idx="1233">
                  <c:v>0.752139478</c:v>
                </c:pt>
                <c:pt idx="1234">
                  <c:v>0.35384791</c:v>
                </c:pt>
                <c:pt idx="1235">
                  <c:v>-0.373913616</c:v>
                </c:pt>
                <c:pt idx="1236">
                  <c:v>0.513019736</c:v>
                </c:pt>
                <c:pt idx="1237">
                  <c:v>-0.889223077</c:v>
                </c:pt>
                <c:pt idx="1238">
                  <c:v>-0.853172932</c:v>
                </c:pt>
                <c:pt idx="1239">
                  <c:v>0.35668208</c:v>
                </c:pt>
                <c:pt idx="1240">
                  <c:v>0.157077877</c:v>
                </c:pt>
                <c:pt idx="1241">
                  <c:v>0.36149546</c:v>
                </c:pt>
                <c:pt idx="1242">
                  <c:v>-3.277726537</c:v>
                </c:pt>
                <c:pt idx="1243">
                  <c:v>0.543084918</c:v>
                </c:pt>
                <c:pt idx="1244">
                  <c:v>-1.403247105</c:v>
                </c:pt>
                <c:pt idx="1245">
                  <c:v>0.618390349</c:v>
                </c:pt>
                <c:pt idx="1246">
                  <c:v>0.511576249</c:v>
                </c:pt>
                <c:pt idx="1247">
                  <c:v>-0.65782084</c:v>
                </c:pt>
                <c:pt idx="1248">
                  <c:v>0.871192713</c:v>
                </c:pt>
                <c:pt idx="1249">
                  <c:v>0.601534578</c:v>
                </c:pt>
                <c:pt idx="1250">
                  <c:v>0.069377476</c:v>
                </c:pt>
                <c:pt idx="1251">
                  <c:v>0.484847558</c:v>
                </c:pt>
                <c:pt idx="1252">
                  <c:v>-0.795411773</c:v>
                </c:pt>
                <c:pt idx="1253">
                  <c:v>-0.526927112</c:v>
                </c:pt>
                <c:pt idx="1254">
                  <c:v>-0.820707027</c:v>
                </c:pt>
                <c:pt idx="1255">
                  <c:v>0.715153739</c:v>
                </c:pt>
                <c:pt idx="1256">
                  <c:v>0.202969601</c:v>
                </c:pt>
                <c:pt idx="1257">
                  <c:v>0.661702982</c:v>
                </c:pt>
                <c:pt idx="1258">
                  <c:v>-0.797876613</c:v>
                </c:pt>
                <c:pt idx="1259">
                  <c:v>-1.712112809</c:v>
                </c:pt>
                <c:pt idx="1260">
                  <c:v>-0.024759825</c:v>
                </c:pt>
                <c:pt idx="1261">
                  <c:v>-0.342304497</c:v>
                </c:pt>
                <c:pt idx="1262">
                  <c:v>-0.127486928</c:v>
                </c:pt>
                <c:pt idx="1263">
                  <c:v>0.139341305</c:v>
                </c:pt>
                <c:pt idx="1264">
                  <c:v>2.437177941</c:v>
                </c:pt>
                <c:pt idx="1265">
                  <c:v>0.741183652</c:v>
                </c:pt>
                <c:pt idx="1266">
                  <c:v>-1.790134985</c:v>
                </c:pt>
                <c:pt idx="1267">
                  <c:v>0.500125454</c:v>
                </c:pt>
                <c:pt idx="1268">
                  <c:v>0.371165661</c:v>
                </c:pt>
                <c:pt idx="1269">
                  <c:v>-0.035804052</c:v>
                </c:pt>
                <c:pt idx="1270">
                  <c:v>0.296324035</c:v>
                </c:pt>
                <c:pt idx="1271">
                  <c:v>0.285441638</c:v>
                </c:pt>
                <c:pt idx="1272">
                  <c:v>-0.135823418</c:v>
                </c:pt>
                <c:pt idx="1273">
                  <c:v>-0.160881997</c:v>
                </c:pt>
                <c:pt idx="1274">
                  <c:v>0.448789678</c:v>
                </c:pt>
                <c:pt idx="1275">
                  <c:v>-0.905306743</c:v>
                </c:pt>
                <c:pt idx="1276">
                  <c:v>0.829425027</c:v>
                </c:pt>
                <c:pt idx="1277">
                  <c:v>0.601775556</c:v>
                </c:pt>
                <c:pt idx="1278">
                  <c:v>-0.573370569</c:v>
                </c:pt>
                <c:pt idx="1279">
                  <c:v>-0.441374238</c:v>
                </c:pt>
                <c:pt idx="1280">
                  <c:v>-0.502077298</c:v>
                </c:pt>
                <c:pt idx="1281">
                  <c:v>-0.934208916</c:v>
                </c:pt>
                <c:pt idx="1282">
                  <c:v>0.335377565</c:v>
                </c:pt>
                <c:pt idx="1283">
                  <c:v>-0.19646749</c:v>
                </c:pt>
                <c:pt idx="1284">
                  <c:v>-0.239324438</c:v>
                </c:pt>
                <c:pt idx="1285">
                  <c:v>-0.339983806</c:v>
                </c:pt>
                <c:pt idx="1286">
                  <c:v>0.591628012</c:v>
                </c:pt>
                <c:pt idx="1287">
                  <c:v>-0.788936164</c:v>
                </c:pt>
                <c:pt idx="1288">
                  <c:v>-0.949931598</c:v>
                </c:pt>
                <c:pt idx="1289">
                  <c:v>0.056324131</c:v>
                </c:pt>
                <c:pt idx="1290">
                  <c:v>-0.491098219</c:v>
                </c:pt>
                <c:pt idx="1291">
                  <c:v>0.195102595</c:v>
                </c:pt>
                <c:pt idx="1292">
                  <c:v>0.496917718</c:v>
                </c:pt>
                <c:pt idx="1293">
                  <c:v>0.156089493</c:v>
                </c:pt>
                <c:pt idx="1294">
                  <c:v>0.463023007</c:v>
                </c:pt>
                <c:pt idx="1295">
                  <c:v>0.230672979</c:v>
                </c:pt>
                <c:pt idx="1296">
                  <c:v>0.285044902</c:v>
                </c:pt>
                <c:pt idx="1297">
                  <c:v>0.381171667</c:v>
                </c:pt>
                <c:pt idx="1298">
                  <c:v>0.390212846</c:v>
                </c:pt>
                <c:pt idx="1299">
                  <c:v>-0.305627124</c:v>
                </c:pt>
                <c:pt idx="1300">
                  <c:v>-0.515778529</c:v>
                </c:pt>
                <c:pt idx="1301">
                  <c:v>0.348178794</c:v>
                </c:pt>
                <c:pt idx="1302">
                  <c:v>-0.791293791</c:v>
                </c:pt>
                <c:pt idx="1303">
                  <c:v>0.73833759</c:v>
                </c:pt>
                <c:pt idx="1304">
                  <c:v>0.543401428</c:v>
                </c:pt>
                <c:pt idx="1305">
                  <c:v>0.787905764</c:v>
                </c:pt>
                <c:pt idx="1306">
                  <c:v>-1.050610167</c:v>
                </c:pt>
                <c:pt idx="1307">
                  <c:v>0.35757088</c:v>
                </c:pt>
                <c:pt idx="1308">
                  <c:v>-0.098616267</c:v>
                </c:pt>
                <c:pt idx="1309">
                  <c:v>-0.017394779</c:v>
                </c:pt>
                <c:pt idx="1310">
                  <c:v>0.363965711</c:v>
                </c:pt>
                <c:pt idx="1311">
                  <c:v>2.255725956</c:v>
                </c:pt>
                <c:pt idx="1312">
                  <c:v>-2.08281921</c:v>
                </c:pt>
                <c:pt idx="1313">
                  <c:v>0.541377538</c:v>
                </c:pt>
                <c:pt idx="1314">
                  <c:v>-0.065025616</c:v>
                </c:pt>
                <c:pt idx="1315">
                  <c:v>0.389881792</c:v>
                </c:pt>
                <c:pt idx="1316">
                  <c:v>0.09263951</c:v>
                </c:pt>
                <c:pt idx="1317">
                  <c:v>-1.137000346</c:v>
                </c:pt>
                <c:pt idx="1318">
                  <c:v>-0.62417107</c:v>
                </c:pt>
                <c:pt idx="1319">
                  <c:v>-1.062477893</c:v>
                </c:pt>
                <c:pt idx="1320">
                  <c:v>0.924915457</c:v>
                </c:pt>
                <c:pt idx="1321">
                  <c:v>0.140492983</c:v>
                </c:pt>
                <c:pt idx="1322">
                  <c:v>-1.168381754</c:v>
                </c:pt>
                <c:pt idx="1323">
                  <c:v>0.31225681</c:v>
                </c:pt>
                <c:pt idx="1324">
                  <c:v>-0.549615906</c:v>
                </c:pt>
                <c:pt idx="1325">
                  <c:v>0.057618543</c:v>
                </c:pt>
                <c:pt idx="1326">
                  <c:v>0.307357576</c:v>
                </c:pt>
                <c:pt idx="1327">
                  <c:v>-0.268709427</c:v>
                </c:pt>
                <c:pt idx="1328">
                  <c:v>-0.111064024</c:v>
                </c:pt>
                <c:pt idx="1329">
                  <c:v>-0.529428715</c:v>
                </c:pt>
                <c:pt idx="1330">
                  <c:v>-0.25449073</c:v>
                </c:pt>
                <c:pt idx="1331">
                  <c:v>-0.226522609</c:v>
                </c:pt>
                <c:pt idx="1332">
                  <c:v>-0.414072053</c:v>
                </c:pt>
                <c:pt idx="1333">
                  <c:v>1.182350523</c:v>
                </c:pt>
                <c:pt idx="1334">
                  <c:v>0.202926738</c:v>
                </c:pt>
                <c:pt idx="1335">
                  <c:v>0.346622616</c:v>
                </c:pt>
                <c:pt idx="1336">
                  <c:v>-0.409687157</c:v>
                </c:pt>
                <c:pt idx="1337">
                  <c:v>-0.678105095</c:v>
                </c:pt>
                <c:pt idx="1338">
                  <c:v>0.027933325</c:v>
                </c:pt>
                <c:pt idx="1339">
                  <c:v>0.073004167</c:v>
                </c:pt>
                <c:pt idx="1340">
                  <c:v>-0.171204189</c:v>
                </c:pt>
                <c:pt idx="1341">
                  <c:v>0.165134328</c:v>
                </c:pt>
                <c:pt idx="1342">
                  <c:v>-0.206976632</c:v>
                </c:pt>
                <c:pt idx="1343">
                  <c:v>0.086540114</c:v>
                </c:pt>
                <c:pt idx="1344">
                  <c:v>0.456984335</c:v>
                </c:pt>
                <c:pt idx="1345">
                  <c:v>-0.793480512</c:v>
                </c:pt>
                <c:pt idx="1346">
                  <c:v>0.040592957</c:v>
                </c:pt>
                <c:pt idx="1347">
                  <c:v>1.795540507</c:v>
                </c:pt>
                <c:pt idx="1348">
                  <c:v>1.102450725</c:v>
                </c:pt>
                <c:pt idx="1349">
                  <c:v>-0.674085816</c:v>
                </c:pt>
                <c:pt idx="1350">
                  <c:v>-0.637187071</c:v>
                </c:pt>
                <c:pt idx="1351">
                  <c:v>-0.157887459</c:v>
                </c:pt>
                <c:pt idx="1352">
                  <c:v>0.330922072</c:v>
                </c:pt>
                <c:pt idx="1353">
                  <c:v>0.356073965</c:v>
                </c:pt>
                <c:pt idx="1354">
                  <c:v>0.140033065</c:v>
                </c:pt>
                <c:pt idx="1355">
                  <c:v>0.339468579</c:v>
                </c:pt>
                <c:pt idx="1356">
                  <c:v>0.363434698</c:v>
                </c:pt>
                <c:pt idx="1357">
                  <c:v>-2.167628348</c:v>
                </c:pt>
                <c:pt idx="1358">
                  <c:v>-0.018857898</c:v>
                </c:pt>
                <c:pt idx="1359">
                  <c:v>1.067293301</c:v>
                </c:pt>
                <c:pt idx="1360">
                  <c:v>-0.621976636</c:v>
                </c:pt>
                <c:pt idx="1361">
                  <c:v>0.20182983</c:v>
                </c:pt>
                <c:pt idx="1362">
                  <c:v>1.504019125</c:v>
                </c:pt>
                <c:pt idx="1363">
                  <c:v>0.593802356</c:v>
                </c:pt>
                <c:pt idx="1364">
                  <c:v>2.17072986</c:v>
                </c:pt>
                <c:pt idx="1365">
                  <c:v>0.148890951</c:v>
                </c:pt>
                <c:pt idx="1366">
                  <c:v>-1.290252733</c:v>
                </c:pt>
                <c:pt idx="1367">
                  <c:v>0.022195481</c:v>
                </c:pt>
                <c:pt idx="1368">
                  <c:v>-4.321162301</c:v>
                </c:pt>
                <c:pt idx="1369">
                  <c:v>0.330960698</c:v>
                </c:pt>
                <c:pt idx="1370">
                  <c:v>0.134664032</c:v>
                </c:pt>
                <c:pt idx="1371">
                  <c:v>0.37720762</c:v>
                </c:pt>
                <c:pt idx="1372">
                  <c:v>-0.496371971</c:v>
                </c:pt>
                <c:pt idx="1373">
                  <c:v>0.187915043</c:v>
                </c:pt>
                <c:pt idx="1374">
                  <c:v>0.427605408</c:v>
                </c:pt>
                <c:pt idx="1375">
                  <c:v>0.424910313</c:v>
                </c:pt>
                <c:pt idx="1376">
                  <c:v>2.513878924</c:v>
                </c:pt>
                <c:pt idx="1377">
                  <c:v>0.162078434</c:v>
                </c:pt>
                <c:pt idx="1378">
                  <c:v>0.293162088</c:v>
                </c:pt>
                <c:pt idx="1379">
                  <c:v>1.297461958</c:v>
                </c:pt>
                <c:pt idx="1380">
                  <c:v>0.315045369</c:v>
                </c:pt>
                <c:pt idx="1381">
                  <c:v>-0.235786547</c:v>
                </c:pt>
                <c:pt idx="1382">
                  <c:v>-0.40840573</c:v>
                </c:pt>
                <c:pt idx="1383">
                  <c:v>-0.004235463</c:v>
                </c:pt>
                <c:pt idx="1384">
                  <c:v>-0.274569137</c:v>
                </c:pt>
                <c:pt idx="1385">
                  <c:v>-0.301221878</c:v>
                </c:pt>
                <c:pt idx="1386">
                  <c:v>0.481153495</c:v>
                </c:pt>
                <c:pt idx="1387">
                  <c:v>-0.465346223</c:v>
                </c:pt>
                <c:pt idx="1388">
                  <c:v>0.477605455</c:v>
                </c:pt>
                <c:pt idx="1389">
                  <c:v>0.496760576</c:v>
                </c:pt>
                <c:pt idx="1390">
                  <c:v>-1.111126817</c:v>
                </c:pt>
                <c:pt idx="1391">
                  <c:v>-10.25629412</c:v>
                </c:pt>
                <c:pt idx="1392">
                  <c:v>-0.799882139</c:v>
                </c:pt>
                <c:pt idx="1393">
                  <c:v>0.220943615</c:v>
                </c:pt>
                <c:pt idx="1394">
                  <c:v>-0.487686715</c:v>
                </c:pt>
                <c:pt idx="1395">
                  <c:v>-1.154379311</c:v>
                </c:pt>
                <c:pt idx="1396">
                  <c:v>-0.430972434</c:v>
                </c:pt>
                <c:pt idx="1397">
                  <c:v>0.832102632</c:v>
                </c:pt>
                <c:pt idx="1398">
                  <c:v>0.561741698</c:v>
                </c:pt>
                <c:pt idx="1399">
                  <c:v>-0.178303141</c:v>
                </c:pt>
                <c:pt idx="1400">
                  <c:v>-0.654292377</c:v>
                </c:pt>
                <c:pt idx="1401">
                  <c:v>-1.336389017</c:v>
                </c:pt>
                <c:pt idx="1402">
                  <c:v>0.041269236</c:v>
                </c:pt>
                <c:pt idx="1403">
                  <c:v>0.0679807</c:v>
                </c:pt>
                <c:pt idx="1404">
                  <c:v>1.021364448</c:v>
                </c:pt>
                <c:pt idx="1405">
                  <c:v>-0.114905446</c:v>
                </c:pt>
                <c:pt idx="1406">
                  <c:v>-0.206102036</c:v>
                </c:pt>
                <c:pt idx="1407">
                  <c:v>-0.293307799</c:v>
                </c:pt>
                <c:pt idx="1408">
                  <c:v>-1.047714031</c:v>
                </c:pt>
                <c:pt idx="1409">
                  <c:v>-0.874920169</c:v>
                </c:pt>
                <c:pt idx="1410">
                  <c:v>-0.028759116</c:v>
                </c:pt>
                <c:pt idx="1411">
                  <c:v>0.177843583</c:v>
                </c:pt>
                <c:pt idx="1412">
                  <c:v>0.233781027</c:v>
                </c:pt>
                <c:pt idx="1413">
                  <c:v>0.21041963</c:v>
                </c:pt>
                <c:pt idx="1414">
                  <c:v>0.283669081</c:v>
                </c:pt>
                <c:pt idx="1415">
                  <c:v>-1.545766311</c:v>
                </c:pt>
                <c:pt idx="1416">
                  <c:v>0.018926285</c:v>
                </c:pt>
                <c:pt idx="1417">
                  <c:v>0.091247623</c:v>
                </c:pt>
                <c:pt idx="1418">
                  <c:v>-0.952021361</c:v>
                </c:pt>
                <c:pt idx="1419">
                  <c:v>0.561126034</c:v>
                </c:pt>
                <c:pt idx="1420">
                  <c:v>-0.191488386</c:v>
                </c:pt>
                <c:pt idx="1421">
                  <c:v>0.465644102</c:v>
                </c:pt>
                <c:pt idx="1422">
                  <c:v>0.251919213</c:v>
                </c:pt>
                <c:pt idx="1423">
                  <c:v>-2.241669394</c:v>
                </c:pt>
                <c:pt idx="1424">
                  <c:v>-0.247284832</c:v>
                </c:pt>
                <c:pt idx="1425">
                  <c:v>-0.4799135</c:v>
                </c:pt>
                <c:pt idx="1426">
                  <c:v>-0.001703398</c:v>
                </c:pt>
                <c:pt idx="1427">
                  <c:v>-0.275046202</c:v>
                </c:pt>
                <c:pt idx="1428">
                  <c:v>-0.088807207</c:v>
                </c:pt>
                <c:pt idx="1429">
                  <c:v>0.646715909</c:v>
                </c:pt>
                <c:pt idx="1430">
                  <c:v>0.061476039</c:v>
                </c:pt>
                <c:pt idx="1431">
                  <c:v>0.05953962</c:v>
                </c:pt>
                <c:pt idx="1432">
                  <c:v>0.196326067</c:v>
                </c:pt>
                <c:pt idx="1433">
                  <c:v>0.905536393</c:v>
                </c:pt>
                <c:pt idx="1434">
                  <c:v>0.945377357</c:v>
                </c:pt>
                <c:pt idx="1435">
                  <c:v>0.773023646</c:v>
                </c:pt>
                <c:pt idx="1436">
                  <c:v>0.655698202</c:v>
                </c:pt>
                <c:pt idx="1437">
                  <c:v>-1.402394199</c:v>
                </c:pt>
                <c:pt idx="1438">
                  <c:v>0.140141947</c:v>
                </c:pt>
                <c:pt idx="1439">
                  <c:v>0.32234074</c:v>
                </c:pt>
                <c:pt idx="1440">
                  <c:v>0.637306685</c:v>
                </c:pt>
                <c:pt idx="1441">
                  <c:v>-1.081094897</c:v>
                </c:pt>
                <c:pt idx="1442">
                  <c:v>-0.775129412</c:v>
                </c:pt>
                <c:pt idx="1443">
                  <c:v>0.133253481</c:v>
                </c:pt>
                <c:pt idx="1444">
                  <c:v>0.418315207</c:v>
                </c:pt>
                <c:pt idx="1445">
                  <c:v>-0.263416622</c:v>
                </c:pt>
                <c:pt idx="1446">
                  <c:v>0.27291876</c:v>
                </c:pt>
                <c:pt idx="1447">
                  <c:v>-0.038068076</c:v>
                </c:pt>
                <c:pt idx="1448">
                  <c:v>-1.175308473</c:v>
                </c:pt>
                <c:pt idx="1449">
                  <c:v>-0.872901349</c:v>
                </c:pt>
                <c:pt idx="1450">
                  <c:v>-0.064957399</c:v>
                </c:pt>
                <c:pt idx="1451">
                  <c:v>0.776830492</c:v>
                </c:pt>
                <c:pt idx="1452">
                  <c:v>-0.419067974</c:v>
                </c:pt>
                <c:pt idx="1453">
                  <c:v>0.563740481</c:v>
                </c:pt>
                <c:pt idx="1454">
                  <c:v>0.44492249</c:v>
                </c:pt>
                <c:pt idx="1455">
                  <c:v>-0.385076921</c:v>
                </c:pt>
                <c:pt idx="1456">
                  <c:v>-0.151762713</c:v>
                </c:pt>
                <c:pt idx="1457">
                  <c:v>-0.282395936</c:v>
                </c:pt>
                <c:pt idx="1458">
                  <c:v>0.672488964</c:v>
                </c:pt>
                <c:pt idx="1459">
                  <c:v>0.332604185</c:v>
                </c:pt>
                <c:pt idx="1460">
                  <c:v>0.149425471</c:v>
                </c:pt>
                <c:pt idx="1461">
                  <c:v>-0.404247018</c:v>
                </c:pt>
                <c:pt idx="1462">
                  <c:v>0.347920709</c:v>
                </c:pt>
                <c:pt idx="1463">
                  <c:v>0.430411468</c:v>
                </c:pt>
                <c:pt idx="1464">
                  <c:v>-0.074399523</c:v>
                </c:pt>
                <c:pt idx="1465">
                  <c:v>0.588336716</c:v>
                </c:pt>
                <c:pt idx="1466">
                  <c:v>-0.569658993</c:v>
                </c:pt>
                <c:pt idx="1467">
                  <c:v>-1.037402519</c:v>
                </c:pt>
                <c:pt idx="1468">
                  <c:v>-0.426352606</c:v>
                </c:pt>
                <c:pt idx="1469">
                  <c:v>0.232978324</c:v>
                </c:pt>
                <c:pt idx="1470">
                  <c:v>0.371091858</c:v>
                </c:pt>
                <c:pt idx="1471">
                  <c:v>-0.23451109</c:v>
                </c:pt>
                <c:pt idx="1472">
                  <c:v>0.497737377</c:v>
                </c:pt>
                <c:pt idx="1473">
                  <c:v>0.355306191</c:v>
                </c:pt>
                <c:pt idx="1474">
                  <c:v>0.299071666</c:v>
                </c:pt>
                <c:pt idx="1475">
                  <c:v>-0.527573795</c:v>
                </c:pt>
                <c:pt idx="1476">
                  <c:v>0.029784307</c:v>
                </c:pt>
                <c:pt idx="1477">
                  <c:v>-0.778078403</c:v>
                </c:pt>
                <c:pt idx="1478">
                  <c:v>0.276847105</c:v>
                </c:pt>
                <c:pt idx="1479">
                  <c:v>-2.276558163</c:v>
                </c:pt>
                <c:pt idx="1480">
                  <c:v>1.414571875</c:v>
                </c:pt>
                <c:pt idx="1481">
                  <c:v>0.266227602</c:v>
                </c:pt>
                <c:pt idx="1482">
                  <c:v>0.337325309</c:v>
                </c:pt>
                <c:pt idx="1483">
                  <c:v>0.405176846</c:v>
                </c:pt>
                <c:pt idx="1484">
                  <c:v>0.325102997</c:v>
                </c:pt>
                <c:pt idx="1485">
                  <c:v>0.412671609</c:v>
                </c:pt>
                <c:pt idx="1486">
                  <c:v>0.002474876</c:v>
                </c:pt>
                <c:pt idx="1487">
                  <c:v>-1.412480858</c:v>
                </c:pt>
                <c:pt idx="1488">
                  <c:v>0.172077056</c:v>
                </c:pt>
                <c:pt idx="1489">
                  <c:v>0.006526097</c:v>
                </c:pt>
                <c:pt idx="1490">
                  <c:v>0.230574478</c:v>
                </c:pt>
                <c:pt idx="1491">
                  <c:v>0.475677162</c:v>
                </c:pt>
                <c:pt idx="1492">
                  <c:v>-0.761150022</c:v>
                </c:pt>
                <c:pt idx="1493">
                  <c:v>0.250698134</c:v>
                </c:pt>
                <c:pt idx="1494">
                  <c:v>-0.250361369</c:v>
                </c:pt>
                <c:pt idx="1495">
                  <c:v>-0.25969116</c:v>
                </c:pt>
                <c:pt idx="1496">
                  <c:v>-0.278779047</c:v>
                </c:pt>
                <c:pt idx="1497">
                  <c:v>0.566943233</c:v>
                </c:pt>
                <c:pt idx="1498">
                  <c:v>-2.200296064</c:v>
                </c:pt>
                <c:pt idx="1499">
                  <c:v>0.336626899</c:v>
                </c:pt>
                <c:pt idx="1500">
                  <c:v>0.016701745</c:v>
                </c:pt>
                <c:pt idx="1501">
                  <c:v>0.405103294</c:v>
                </c:pt>
                <c:pt idx="1502">
                  <c:v>-0.082023982</c:v>
                </c:pt>
                <c:pt idx="1503">
                  <c:v>-0.24410633</c:v>
                </c:pt>
                <c:pt idx="1504">
                  <c:v>1.042497482</c:v>
                </c:pt>
                <c:pt idx="1505">
                  <c:v>2.404164741</c:v>
                </c:pt>
                <c:pt idx="1506">
                  <c:v>0.19926955</c:v>
                </c:pt>
                <c:pt idx="1507">
                  <c:v>0.305607026</c:v>
                </c:pt>
                <c:pt idx="1508">
                  <c:v>1.589732801</c:v>
                </c:pt>
                <c:pt idx="1509">
                  <c:v>0.10741023</c:v>
                </c:pt>
                <c:pt idx="1510">
                  <c:v>-2.37478804</c:v>
                </c:pt>
                <c:pt idx="1511">
                  <c:v>-0.051717539</c:v>
                </c:pt>
                <c:pt idx="1512">
                  <c:v>0.386340672</c:v>
                </c:pt>
                <c:pt idx="1513">
                  <c:v>2.641156085</c:v>
                </c:pt>
                <c:pt idx="1514">
                  <c:v>-4.697858044</c:v>
                </c:pt>
                <c:pt idx="1515">
                  <c:v>-1.028350884</c:v>
                </c:pt>
                <c:pt idx="1516">
                  <c:v>-0.053266708</c:v>
                </c:pt>
                <c:pt idx="1517">
                  <c:v>-0.658546862</c:v>
                </c:pt>
                <c:pt idx="1518">
                  <c:v>-0.725324921</c:v>
                </c:pt>
                <c:pt idx="1519">
                  <c:v>-0.455649099</c:v>
                </c:pt>
                <c:pt idx="1520">
                  <c:v>0.318086477</c:v>
                </c:pt>
                <c:pt idx="1521">
                  <c:v>0.803156633</c:v>
                </c:pt>
                <c:pt idx="1522">
                  <c:v>0.499108963</c:v>
                </c:pt>
                <c:pt idx="1523">
                  <c:v>2.155437779</c:v>
                </c:pt>
                <c:pt idx="1524">
                  <c:v>-0.036144312</c:v>
                </c:pt>
                <c:pt idx="1525">
                  <c:v>-0.094799956</c:v>
                </c:pt>
                <c:pt idx="1526">
                  <c:v>0.141204078</c:v>
                </c:pt>
                <c:pt idx="1527">
                  <c:v>1.014753244</c:v>
                </c:pt>
                <c:pt idx="1528">
                  <c:v>0.504640669</c:v>
                </c:pt>
                <c:pt idx="1529">
                  <c:v>-0.325438171</c:v>
                </c:pt>
                <c:pt idx="1530">
                  <c:v>0.323844429</c:v>
                </c:pt>
                <c:pt idx="1531">
                  <c:v>-0.671669119</c:v>
                </c:pt>
                <c:pt idx="1532">
                  <c:v>-0.815746208</c:v>
                </c:pt>
                <c:pt idx="1533">
                  <c:v>1.114337798</c:v>
                </c:pt>
                <c:pt idx="1534">
                  <c:v>0.166289385</c:v>
                </c:pt>
                <c:pt idx="1535">
                  <c:v>0.821583123</c:v>
                </c:pt>
                <c:pt idx="1536">
                  <c:v>-0.796714514</c:v>
                </c:pt>
                <c:pt idx="1537">
                  <c:v>-1.480763301</c:v>
                </c:pt>
                <c:pt idx="1538">
                  <c:v>-1.530901788</c:v>
                </c:pt>
                <c:pt idx="1539">
                  <c:v>-0.072514364</c:v>
                </c:pt>
                <c:pt idx="1540">
                  <c:v>-0.071591161</c:v>
                </c:pt>
                <c:pt idx="1541">
                  <c:v>0.358335114</c:v>
                </c:pt>
                <c:pt idx="1542">
                  <c:v>0.515876025</c:v>
                </c:pt>
                <c:pt idx="1543">
                  <c:v>-0.11192176</c:v>
                </c:pt>
                <c:pt idx="1544">
                  <c:v>0.615420582</c:v>
                </c:pt>
                <c:pt idx="1545">
                  <c:v>0.405004549</c:v>
                </c:pt>
                <c:pt idx="1546">
                  <c:v>0.397865389</c:v>
                </c:pt>
                <c:pt idx="1547">
                  <c:v>0.528276388</c:v>
                </c:pt>
                <c:pt idx="1548">
                  <c:v>1.132959933</c:v>
                </c:pt>
                <c:pt idx="1549">
                  <c:v>0.349632794</c:v>
                </c:pt>
                <c:pt idx="1550">
                  <c:v>-0.649690758</c:v>
                </c:pt>
                <c:pt idx="1551">
                  <c:v>-0.106783412</c:v>
                </c:pt>
                <c:pt idx="1552">
                  <c:v>0.068467518</c:v>
                </c:pt>
                <c:pt idx="1553">
                  <c:v>-0.214555988</c:v>
                </c:pt>
                <c:pt idx="1554">
                  <c:v>0.591514765</c:v>
                </c:pt>
                <c:pt idx="1555">
                  <c:v>0.50336791</c:v>
                </c:pt>
                <c:pt idx="1556">
                  <c:v>-0.109061511</c:v>
                </c:pt>
                <c:pt idx="1557">
                  <c:v>0.294667745</c:v>
                </c:pt>
                <c:pt idx="1558">
                  <c:v>0.376658519</c:v>
                </c:pt>
                <c:pt idx="1559">
                  <c:v>0.734966964</c:v>
                </c:pt>
                <c:pt idx="1560">
                  <c:v>0.51180336</c:v>
                </c:pt>
                <c:pt idx="1561">
                  <c:v>-0.811028835</c:v>
                </c:pt>
                <c:pt idx="1562">
                  <c:v>0.589820221</c:v>
                </c:pt>
                <c:pt idx="1563">
                  <c:v>-0.330345193</c:v>
                </c:pt>
                <c:pt idx="1564">
                  <c:v>0.556935527</c:v>
                </c:pt>
                <c:pt idx="1565">
                  <c:v>-0.209735525</c:v>
                </c:pt>
                <c:pt idx="1566">
                  <c:v>-0.08835859</c:v>
                </c:pt>
                <c:pt idx="1567">
                  <c:v>-0.391206634</c:v>
                </c:pt>
                <c:pt idx="1568">
                  <c:v>0.281653875</c:v>
                </c:pt>
                <c:pt idx="1569">
                  <c:v>0.377635781</c:v>
                </c:pt>
                <c:pt idx="1570">
                  <c:v>-0.088112653</c:v>
                </c:pt>
                <c:pt idx="1571">
                  <c:v>0.3401805</c:v>
                </c:pt>
                <c:pt idx="1572">
                  <c:v>0.753511624</c:v>
                </c:pt>
                <c:pt idx="1573">
                  <c:v>-0.042702422</c:v>
                </c:pt>
                <c:pt idx="1574">
                  <c:v>-0.360439944</c:v>
                </c:pt>
                <c:pt idx="1575">
                  <c:v>0.522783574</c:v>
                </c:pt>
                <c:pt idx="1576">
                  <c:v>-0.309106412</c:v>
                </c:pt>
                <c:pt idx="1577">
                  <c:v>0.906739358</c:v>
                </c:pt>
                <c:pt idx="1578">
                  <c:v>-0.168486352</c:v>
                </c:pt>
                <c:pt idx="1579">
                  <c:v>0.54273965</c:v>
                </c:pt>
                <c:pt idx="1580">
                  <c:v>-1.542801025</c:v>
                </c:pt>
                <c:pt idx="1581">
                  <c:v>0.617855298</c:v>
                </c:pt>
                <c:pt idx="1582">
                  <c:v>0.429433948</c:v>
                </c:pt>
                <c:pt idx="1583">
                  <c:v>0.29624351</c:v>
                </c:pt>
                <c:pt idx="1584">
                  <c:v>-0.239965798</c:v>
                </c:pt>
                <c:pt idx="1585">
                  <c:v>0.311270719</c:v>
                </c:pt>
                <c:pt idx="1586">
                  <c:v>0.555425691</c:v>
                </c:pt>
                <c:pt idx="1587">
                  <c:v>1.569702192</c:v>
                </c:pt>
                <c:pt idx="1588">
                  <c:v>0.555444843</c:v>
                </c:pt>
                <c:pt idx="1589">
                  <c:v>-3.072791978</c:v>
                </c:pt>
                <c:pt idx="1590">
                  <c:v>0.556780502</c:v>
                </c:pt>
                <c:pt idx="1591">
                  <c:v>0.264695917</c:v>
                </c:pt>
                <c:pt idx="1592">
                  <c:v>0.157833555</c:v>
                </c:pt>
                <c:pt idx="1593">
                  <c:v>-0.013331361</c:v>
                </c:pt>
                <c:pt idx="1594">
                  <c:v>-0.177894912</c:v>
                </c:pt>
                <c:pt idx="1595">
                  <c:v>-0.168324771</c:v>
                </c:pt>
                <c:pt idx="1596">
                  <c:v>0.648993148</c:v>
                </c:pt>
                <c:pt idx="1597">
                  <c:v>-0.363329175</c:v>
                </c:pt>
                <c:pt idx="1598">
                  <c:v>-2.063908527</c:v>
                </c:pt>
                <c:pt idx="1599">
                  <c:v>1.27489305</c:v>
                </c:pt>
                <c:pt idx="1600">
                  <c:v>0.340235206</c:v>
                </c:pt>
                <c:pt idx="1601">
                  <c:v>-0.200656344</c:v>
                </c:pt>
                <c:pt idx="1602">
                  <c:v>1.668777899</c:v>
                </c:pt>
                <c:pt idx="1603">
                  <c:v>0.591617903</c:v>
                </c:pt>
                <c:pt idx="1604">
                  <c:v>0.332474265</c:v>
                </c:pt>
                <c:pt idx="1605">
                  <c:v>0.360583731</c:v>
                </c:pt>
                <c:pt idx="1606">
                  <c:v>0.281774201</c:v>
                </c:pt>
                <c:pt idx="1607">
                  <c:v>0.320581842</c:v>
                </c:pt>
                <c:pt idx="1608">
                  <c:v>0.180674443</c:v>
                </c:pt>
                <c:pt idx="1609">
                  <c:v>0.639298857</c:v>
                </c:pt>
                <c:pt idx="1610">
                  <c:v>0.487153255</c:v>
                </c:pt>
                <c:pt idx="1611">
                  <c:v>0.002613574</c:v>
                </c:pt>
                <c:pt idx="1612">
                  <c:v>1.547370285</c:v>
                </c:pt>
                <c:pt idx="1613">
                  <c:v>0.290990825</c:v>
                </c:pt>
                <c:pt idx="1614">
                  <c:v>-2.391127462</c:v>
                </c:pt>
                <c:pt idx="1615">
                  <c:v>1.347787501</c:v>
                </c:pt>
                <c:pt idx="1616">
                  <c:v>0.575180875</c:v>
                </c:pt>
                <c:pt idx="1617">
                  <c:v>1.451706264</c:v>
                </c:pt>
                <c:pt idx="1618">
                  <c:v>0.630596933</c:v>
                </c:pt>
                <c:pt idx="1619">
                  <c:v>0.091511871</c:v>
                </c:pt>
                <c:pt idx="1620">
                  <c:v>0.598231707</c:v>
                </c:pt>
                <c:pt idx="1621">
                  <c:v>-0.744399822</c:v>
                </c:pt>
                <c:pt idx="1622">
                  <c:v>-1.148589191</c:v>
                </c:pt>
                <c:pt idx="1623">
                  <c:v>-0.679736639</c:v>
                </c:pt>
                <c:pt idx="1624">
                  <c:v>-0.628961735</c:v>
                </c:pt>
                <c:pt idx="1625">
                  <c:v>-0.369896246</c:v>
                </c:pt>
                <c:pt idx="1626">
                  <c:v>0.599460614</c:v>
                </c:pt>
                <c:pt idx="1627">
                  <c:v>-1.228978568</c:v>
                </c:pt>
                <c:pt idx="1628">
                  <c:v>-2.532347003</c:v>
                </c:pt>
                <c:pt idx="1629">
                  <c:v>-1.068427241</c:v>
                </c:pt>
                <c:pt idx="1630">
                  <c:v>0.053065299</c:v>
                </c:pt>
                <c:pt idx="1631">
                  <c:v>-0.637816805</c:v>
                </c:pt>
                <c:pt idx="1632">
                  <c:v>-0.644422437</c:v>
                </c:pt>
                <c:pt idx="1633">
                  <c:v>0.327817384</c:v>
                </c:pt>
                <c:pt idx="1634">
                  <c:v>1.205443913</c:v>
                </c:pt>
                <c:pt idx="1635">
                  <c:v>-0.208039355</c:v>
                </c:pt>
                <c:pt idx="1636">
                  <c:v>0.119693303</c:v>
                </c:pt>
                <c:pt idx="1637">
                  <c:v>0.921758416</c:v>
                </c:pt>
                <c:pt idx="1638">
                  <c:v>1.084819139</c:v>
                </c:pt>
                <c:pt idx="1639">
                  <c:v>-0.193867968</c:v>
                </c:pt>
                <c:pt idx="1640">
                  <c:v>0.33469061</c:v>
                </c:pt>
                <c:pt idx="1641">
                  <c:v>0.280056473</c:v>
                </c:pt>
                <c:pt idx="1642">
                  <c:v>0.342218249</c:v>
                </c:pt>
                <c:pt idx="1643">
                  <c:v>0.437160324</c:v>
                </c:pt>
                <c:pt idx="1644">
                  <c:v>0.37442213</c:v>
                </c:pt>
                <c:pt idx="1645">
                  <c:v>0.394250506</c:v>
                </c:pt>
                <c:pt idx="1646">
                  <c:v>0.201461513</c:v>
                </c:pt>
                <c:pt idx="1647">
                  <c:v>0.55159208</c:v>
                </c:pt>
                <c:pt idx="1648">
                  <c:v>0.304882727</c:v>
                </c:pt>
                <c:pt idx="1649">
                  <c:v>-2.458412832</c:v>
                </c:pt>
                <c:pt idx="1650">
                  <c:v>-0.635840294</c:v>
                </c:pt>
                <c:pt idx="1651">
                  <c:v>0.530604739</c:v>
                </c:pt>
                <c:pt idx="1652">
                  <c:v>0.093257814</c:v>
                </c:pt>
                <c:pt idx="1653">
                  <c:v>-1.544199394</c:v>
                </c:pt>
                <c:pt idx="1654">
                  <c:v>0.320702344</c:v>
                </c:pt>
                <c:pt idx="1655">
                  <c:v>0.235369132</c:v>
                </c:pt>
                <c:pt idx="1656">
                  <c:v>-0.907331316</c:v>
                </c:pt>
                <c:pt idx="1657">
                  <c:v>0.533374906</c:v>
                </c:pt>
                <c:pt idx="1658">
                  <c:v>-0.772303074</c:v>
                </c:pt>
                <c:pt idx="1659">
                  <c:v>0.348565583</c:v>
                </c:pt>
                <c:pt idx="1660">
                  <c:v>0.348005298</c:v>
                </c:pt>
                <c:pt idx="1661">
                  <c:v>0.770346873</c:v>
                </c:pt>
                <c:pt idx="1662">
                  <c:v>2.212746032</c:v>
                </c:pt>
                <c:pt idx="1663">
                  <c:v>-0.226803989</c:v>
                </c:pt>
                <c:pt idx="1664">
                  <c:v>-0.205389745</c:v>
                </c:pt>
                <c:pt idx="1665">
                  <c:v>-0.314741579</c:v>
                </c:pt>
                <c:pt idx="1666">
                  <c:v>-3.425324272</c:v>
                </c:pt>
                <c:pt idx="1667">
                  <c:v>0.321983628</c:v>
                </c:pt>
                <c:pt idx="1668">
                  <c:v>-0.711814444</c:v>
                </c:pt>
                <c:pt idx="1669">
                  <c:v>-1.070993643</c:v>
                </c:pt>
                <c:pt idx="1670">
                  <c:v>-0.088622434</c:v>
                </c:pt>
                <c:pt idx="1671">
                  <c:v>-0.392364491</c:v>
                </c:pt>
                <c:pt idx="1672">
                  <c:v>-0.246429581</c:v>
                </c:pt>
                <c:pt idx="1673">
                  <c:v>0.288991804</c:v>
                </c:pt>
                <c:pt idx="1674">
                  <c:v>0.589973897</c:v>
                </c:pt>
                <c:pt idx="1675">
                  <c:v>-0.715256522</c:v>
                </c:pt>
                <c:pt idx="1676">
                  <c:v>0.277647831</c:v>
                </c:pt>
                <c:pt idx="1677">
                  <c:v>-0.454936001</c:v>
                </c:pt>
                <c:pt idx="1678">
                  <c:v>-0.718813355</c:v>
                </c:pt>
                <c:pt idx="1679">
                  <c:v>-1.259209035</c:v>
                </c:pt>
                <c:pt idx="1680">
                  <c:v>-0.552553922</c:v>
                </c:pt>
                <c:pt idx="1681">
                  <c:v>0.628147204</c:v>
                </c:pt>
                <c:pt idx="1682">
                  <c:v>0.379158957</c:v>
                </c:pt>
                <c:pt idx="1683">
                  <c:v>-0.300053396</c:v>
                </c:pt>
                <c:pt idx="1684">
                  <c:v>0.546995156</c:v>
                </c:pt>
                <c:pt idx="1685">
                  <c:v>0.679483771</c:v>
                </c:pt>
                <c:pt idx="1686">
                  <c:v>0.297790335</c:v>
                </c:pt>
                <c:pt idx="1687">
                  <c:v>0.308588227</c:v>
                </c:pt>
                <c:pt idx="1688">
                  <c:v>-2.193396158</c:v>
                </c:pt>
                <c:pt idx="1689">
                  <c:v>0.501149301</c:v>
                </c:pt>
                <c:pt idx="1690">
                  <c:v>-0.333448665</c:v>
                </c:pt>
                <c:pt idx="1691">
                  <c:v>1.34778127</c:v>
                </c:pt>
                <c:pt idx="1692">
                  <c:v>-0.110522091</c:v>
                </c:pt>
                <c:pt idx="1693">
                  <c:v>-0.715303928</c:v>
                </c:pt>
                <c:pt idx="1694">
                  <c:v>2.537837177</c:v>
                </c:pt>
                <c:pt idx="1695">
                  <c:v>0.58522769</c:v>
                </c:pt>
                <c:pt idx="1696">
                  <c:v>1.191420045</c:v>
                </c:pt>
                <c:pt idx="1697">
                  <c:v>-1.260927681</c:v>
                </c:pt>
                <c:pt idx="1698">
                  <c:v>-0.529264142</c:v>
                </c:pt>
                <c:pt idx="1699">
                  <c:v>0.56241915</c:v>
                </c:pt>
                <c:pt idx="1700">
                  <c:v>-1.19364062</c:v>
                </c:pt>
                <c:pt idx="1701">
                  <c:v>0.124251959</c:v>
                </c:pt>
                <c:pt idx="1702">
                  <c:v>0.179786782</c:v>
                </c:pt>
                <c:pt idx="1703">
                  <c:v>0.383879966</c:v>
                </c:pt>
                <c:pt idx="1704">
                  <c:v>0.811274718</c:v>
                </c:pt>
                <c:pt idx="1705">
                  <c:v>0.657285673</c:v>
                </c:pt>
                <c:pt idx="1706">
                  <c:v>1.29891065</c:v>
                </c:pt>
                <c:pt idx="1707">
                  <c:v>0.610802774</c:v>
                </c:pt>
                <c:pt idx="1708">
                  <c:v>-0.248437988</c:v>
                </c:pt>
                <c:pt idx="1709">
                  <c:v>0.426108748</c:v>
                </c:pt>
                <c:pt idx="1710">
                  <c:v>-0.905659315</c:v>
                </c:pt>
                <c:pt idx="1711">
                  <c:v>1.186712773</c:v>
                </c:pt>
                <c:pt idx="1712">
                  <c:v>1.746971336</c:v>
                </c:pt>
                <c:pt idx="1713">
                  <c:v>-0.503273118</c:v>
                </c:pt>
                <c:pt idx="1714">
                  <c:v>0.265968454</c:v>
                </c:pt>
                <c:pt idx="1715">
                  <c:v>0.294775159</c:v>
                </c:pt>
                <c:pt idx="1716">
                  <c:v>-1.178777313</c:v>
                </c:pt>
                <c:pt idx="1717">
                  <c:v>-0.005358186</c:v>
                </c:pt>
                <c:pt idx="1718">
                  <c:v>2.723968997</c:v>
                </c:pt>
                <c:pt idx="1719">
                  <c:v>0.715461709</c:v>
                </c:pt>
                <c:pt idx="1720">
                  <c:v>0.321539536</c:v>
                </c:pt>
                <c:pt idx="1721">
                  <c:v>-0.18743071</c:v>
                </c:pt>
                <c:pt idx="1722">
                  <c:v>0.529097535</c:v>
                </c:pt>
                <c:pt idx="1723">
                  <c:v>0.339856359</c:v>
                </c:pt>
                <c:pt idx="1724">
                  <c:v>2.490006266</c:v>
                </c:pt>
                <c:pt idx="1725">
                  <c:v>0.340214479</c:v>
                </c:pt>
                <c:pt idx="1726">
                  <c:v>0.344849999</c:v>
                </c:pt>
                <c:pt idx="1727">
                  <c:v>0.466908617</c:v>
                </c:pt>
                <c:pt idx="1728">
                  <c:v>0.300561185</c:v>
                </c:pt>
                <c:pt idx="1729">
                  <c:v>0.050226664</c:v>
                </c:pt>
                <c:pt idx="1730">
                  <c:v>0.38127814</c:v>
                </c:pt>
                <c:pt idx="1731">
                  <c:v>-0.666057737</c:v>
                </c:pt>
                <c:pt idx="1732">
                  <c:v>0.447007602</c:v>
                </c:pt>
                <c:pt idx="1733">
                  <c:v>-1.338849255</c:v>
                </c:pt>
                <c:pt idx="1734">
                  <c:v>-0.212057679</c:v>
                </c:pt>
                <c:pt idx="1735">
                  <c:v>1.32228416</c:v>
                </c:pt>
                <c:pt idx="1736">
                  <c:v>-0.360541416</c:v>
                </c:pt>
                <c:pt idx="1737">
                  <c:v>0.298704448</c:v>
                </c:pt>
                <c:pt idx="1738">
                  <c:v>-0.439138184</c:v>
                </c:pt>
                <c:pt idx="1739">
                  <c:v>-0.08426432</c:v>
                </c:pt>
                <c:pt idx="1740">
                  <c:v>-0.635940345</c:v>
                </c:pt>
                <c:pt idx="1741">
                  <c:v>0.371698926</c:v>
                </c:pt>
                <c:pt idx="1742">
                  <c:v>0.04827158</c:v>
                </c:pt>
                <c:pt idx="1743">
                  <c:v>0.259273306</c:v>
                </c:pt>
                <c:pt idx="1744">
                  <c:v>0.663228849</c:v>
                </c:pt>
                <c:pt idx="1745">
                  <c:v>1.604686448</c:v>
                </c:pt>
                <c:pt idx="1746">
                  <c:v>-1.590144527</c:v>
                </c:pt>
                <c:pt idx="1747">
                  <c:v>0.580992291</c:v>
                </c:pt>
                <c:pt idx="1748">
                  <c:v>1.074079581</c:v>
                </c:pt>
                <c:pt idx="1749">
                  <c:v>0.291131173</c:v>
                </c:pt>
                <c:pt idx="1750">
                  <c:v>0.172691782</c:v>
                </c:pt>
                <c:pt idx="1751">
                  <c:v>-0.487708379</c:v>
                </c:pt>
                <c:pt idx="1752">
                  <c:v>-1.550137129</c:v>
                </c:pt>
                <c:pt idx="1753">
                  <c:v>-0.001098588</c:v>
                </c:pt>
                <c:pt idx="1754">
                  <c:v>0.298421955</c:v>
                </c:pt>
                <c:pt idx="1755">
                  <c:v>0.222845215</c:v>
                </c:pt>
                <c:pt idx="1756">
                  <c:v>0.35833754</c:v>
                </c:pt>
                <c:pt idx="1757">
                  <c:v>-0.472563735</c:v>
                </c:pt>
                <c:pt idx="1758">
                  <c:v>0.404487228</c:v>
                </c:pt>
                <c:pt idx="1759">
                  <c:v>-0.36397657</c:v>
                </c:pt>
                <c:pt idx="1760">
                  <c:v>0.540225747</c:v>
                </c:pt>
                <c:pt idx="1761">
                  <c:v>0.252225186</c:v>
                </c:pt>
                <c:pt idx="1762">
                  <c:v>-0.303290306</c:v>
                </c:pt>
                <c:pt idx="1763">
                  <c:v>0.455951033</c:v>
                </c:pt>
                <c:pt idx="1764">
                  <c:v>1.531127126</c:v>
                </c:pt>
                <c:pt idx="1765">
                  <c:v>0.392807411</c:v>
                </c:pt>
                <c:pt idx="1766">
                  <c:v>-0.41074212</c:v>
                </c:pt>
                <c:pt idx="1767">
                  <c:v>0.454301909</c:v>
                </c:pt>
                <c:pt idx="1768">
                  <c:v>-0.384244463</c:v>
                </c:pt>
                <c:pt idx="1769">
                  <c:v>0.164204194</c:v>
                </c:pt>
                <c:pt idx="1770">
                  <c:v>-0.39333444</c:v>
                </c:pt>
                <c:pt idx="1771">
                  <c:v>-1.495177457</c:v>
                </c:pt>
                <c:pt idx="1772">
                  <c:v>0.304380992</c:v>
                </c:pt>
                <c:pt idx="1773">
                  <c:v>0.360396408</c:v>
                </c:pt>
                <c:pt idx="1774">
                  <c:v>-2.374480658</c:v>
                </c:pt>
                <c:pt idx="1775">
                  <c:v>1.065125341</c:v>
                </c:pt>
                <c:pt idx="1776">
                  <c:v>0.390435442</c:v>
                </c:pt>
                <c:pt idx="1777">
                  <c:v>-1.879361012</c:v>
                </c:pt>
                <c:pt idx="1778">
                  <c:v>-0.085455474</c:v>
                </c:pt>
                <c:pt idx="1779">
                  <c:v>-2.953897344</c:v>
                </c:pt>
                <c:pt idx="1780">
                  <c:v>0.40245419</c:v>
                </c:pt>
                <c:pt idx="1781">
                  <c:v>-4.681290276</c:v>
                </c:pt>
                <c:pt idx="1782">
                  <c:v>-4.971508687</c:v>
                </c:pt>
                <c:pt idx="1783">
                  <c:v>1.389907817</c:v>
                </c:pt>
                <c:pt idx="1784">
                  <c:v>-0.484626451</c:v>
                </c:pt>
                <c:pt idx="1785">
                  <c:v>0.242442664</c:v>
                </c:pt>
                <c:pt idx="1786">
                  <c:v>-1.030881504</c:v>
                </c:pt>
                <c:pt idx="1787">
                  <c:v>-0.023142245</c:v>
                </c:pt>
                <c:pt idx="1788">
                  <c:v>-2.843483823</c:v>
                </c:pt>
                <c:pt idx="1789">
                  <c:v>0.56374437</c:v>
                </c:pt>
                <c:pt idx="1790">
                  <c:v>-0.09828436</c:v>
                </c:pt>
                <c:pt idx="1791">
                  <c:v>0.407729652</c:v>
                </c:pt>
                <c:pt idx="1792">
                  <c:v>0.293105427</c:v>
                </c:pt>
                <c:pt idx="1793">
                  <c:v>0.348592121</c:v>
                </c:pt>
                <c:pt idx="1794">
                  <c:v>0.160065121</c:v>
                </c:pt>
                <c:pt idx="1795">
                  <c:v>-0.330447686</c:v>
                </c:pt>
                <c:pt idx="1796">
                  <c:v>-0.032361505</c:v>
                </c:pt>
                <c:pt idx="1797">
                  <c:v>-0.237440572</c:v>
                </c:pt>
                <c:pt idx="1798">
                  <c:v>-0.665538441</c:v>
                </c:pt>
                <c:pt idx="1799">
                  <c:v>0.374076438</c:v>
                </c:pt>
                <c:pt idx="1800">
                  <c:v>-0.360579534</c:v>
                </c:pt>
                <c:pt idx="1801">
                  <c:v>-0.262366889</c:v>
                </c:pt>
                <c:pt idx="1802">
                  <c:v>0.6161433</c:v>
                </c:pt>
                <c:pt idx="1803">
                  <c:v>1.278899194</c:v>
                </c:pt>
                <c:pt idx="1804">
                  <c:v>0.191742379</c:v>
                </c:pt>
                <c:pt idx="1805">
                  <c:v>-0.428501253</c:v>
                </c:pt>
                <c:pt idx="1806">
                  <c:v>-0.024901372</c:v>
                </c:pt>
                <c:pt idx="1807">
                  <c:v>0.741086495</c:v>
                </c:pt>
                <c:pt idx="1808">
                  <c:v>0.559697575</c:v>
                </c:pt>
                <c:pt idx="1809">
                  <c:v>0.330513445</c:v>
                </c:pt>
                <c:pt idx="1810">
                  <c:v>-0.040301676</c:v>
                </c:pt>
                <c:pt idx="1811">
                  <c:v>-1.107559869</c:v>
                </c:pt>
                <c:pt idx="1812">
                  <c:v>0.577976164</c:v>
                </c:pt>
                <c:pt idx="1813">
                  <c:v>-0.12084207</c:v>
                </c:pt>
                <c:pt idx="1814">
                  <c:v>0.007865199</c:v>
                </c:pt>
                <c:pt idx="1815">
                  <c:v>0.936537201</c:v>
                </c:pt>
                <c:pt idx="1816">
                  <c:v>0.332523741</c:v>
                </c:pt>
                <c:pt idx="1817">
                  <c:v>0.089618665</c:v>
                </c:pt>
                <c:pt idx="1818">
                  <c:v>0.464420488</c:v>
                </c:pt>
                <c:pt idx="1819">
                  <c:v>-0.436518097</c:v>
                </c:pt>
                <c:pt idx="1820">
                  <c:v>-1.011080049</c:v>
                </c:pt>
                <c:pt idx="1821">
                  <c:v>0.415655724</c:v>
                </c:pt>
                <c:pt idx="1822">
                  <c:v>0.027053402</c:v>
                </c:pt>
                <c:pt idx="1823">
                  <c:v>-0.590539202</c:v>
                </c:pt>
                <c:pt idx="1824">
                  <c:v>-1.278068898</c:v>
                </c:pt>
                <c:pt idx="1825">
                  <c:v>0.71727227</c:v>
                </c:pt>
                <c:pt idx="1826">
                  <c:v>0.256146146</c:v>
                </c:pt>
                <c:pt idx="1827">
                  <c:v>0.207718517</c:v>
                </c:pt>
                <c:pt idx="1828">
                  <c:v>0.884353711</c:v>
                </c:pt>
                <c:pt idx="1829">
                  <c:v>0.342036717</c:v>
                </c:pt>
                <c:pt idx="1830">
                  <c:v>-0.005787647</c:v>
                </c:pt>
                <c:pt idx="1831">
                  <c:v>-0.42196308</c:v>
                </c:pt>
                <c:pt idx="1832">
                  <c:v>-4.79814265</c:v>
                </c:pt>
                <c:pt idx="1833">
                  <c:v>-0.785823525</c:v>
                </c:pt>
                <c:pt idx="1834">
                  <c:v>-0.116808861</c:v>
                </c:pt>
                <c:pt idx="1835">
                  <c:v>-0.992950323</c:v>
                </c:pt>
                <c:pt idx="1836">
                  <c:v>-0.205503485</c:v>
                </c:pt>
                <c:pt idx="1837">
                  <c:v>-1.581035996</c:v>
                </c:pt>
                <c:pt idx="1838">
                  <c:v>-2.933510577</c:v>
                </c:pt>
                <c:pt idx="1839">
                  <c:v>0.001824099</c:v>
                </c:pt>
                <c:pt idx="1840">
                  <c:v>-0.051037282</c:v>
                </c:pt>
                <c:pt idx="1841">
                  <c:v>0.470601968</c:v>
                </c:pt>
                <c:pt idx="1842">
                  <c:v>-1.386693917</c:v>
                </c:pt>
                <c:pt idx="1843">
                  <c:v>-2.00124398</c:v>
                </c:pt>
                <c:pt idx="1844">
                  <c:v>-1.480980056</c:v>
                </c:pt>
                <c:pt idx="1845">
                  <c:v>-0.346692717</c:v>
                </c:pt>
                <c:pt idx="1846">
                  <c:v>-4.990543407</c:v>
                </c:pt>
                <c:pt idx="1847">
                  <c:v>-2.300127545</c:v>
                </c:pt>
                <c:pt idx="1848">
                  <c:v>-0.181728232</c:v>
                </c:pt>
                <c:pt idx="1849">
                  <c:v>0.286946235</c:v>
                </c:pt>
                <c:pt idx="1850">
                  <c:v>0.43435479</c:v>
                </c:pt>
                <c:pt idx="1851">
                  <c:v>0.351787473</c:v>
                </c:pt>
                <c:pt idx="1852">
                  <c:v>-0.656035362</c:v>
                </c:pt>
                <c:pt idx="1853">
                  <c:v>0.314454132</c:v>
                </c:pt>
                <c:pt idx="1854">
                  <c:v>-0.163869524</c:v>
                </c:pt>
                <c:pt idx="1855">
                  <c:v>-0.294368546</c:v>
                </c:pt>
                <c:pt idx="1856">
                  <c:v>1.219215001</c:v>
                </c:pt>
                <c:pt idx="1857">
                  <c:v>0.64848707</c:v>
                </c:pt>
                <c:pt idx="1858">
                  <c:v>0.35938019</c:v>
                </c:pt>
                <c:pt idx="1859">
                  <c:v>0.538972543</c:v>
                </c:pt>
                <c:pt idx="1860">
                  <c:v>0.551955734</c:v>
                </c:pt>
                <c:pt idx="1861">
                  <c:v>-5.420106075</c:v>
                </c:pt>
                <c:pt idx="1862">
                  <c:v>-0.869095032</c:v>
                </c:pt>
                <c:pt idx="1863">
                  <c:v>-0.143211505</c:v>
                </c:pt>
                <c:pt idx="1864">
                  <c:v>1.103561074</c:v>
                </c:pt>
                <c:pt idx="1865">
                  <c:v>-1.08814645</c:v>
                </c:pt>
                <c:pt idx="1866">
                  <c:v>0.360229405</c:v>
                </c:pt>
                <c:pt idx="1867">
                  <c:v>-0.290610092</c:v>
                </c:pt>
                <c:pt idx="1868">
                  <c:v>-1.779944268</c:v>
                </c:pt>
                <c:pt idx="1869">
                  <c:v>1.031410704</c:v>
                </c:pt>
                <c:pt idx="1870">
                  <c:v>1.529438443</c:v>
                </c:pt>
                <c:pt idx="1871">
                  <c:v>0.253795967</c:v>
                </c:pt>
                <c:pt idx="1872">
                  <c:v>-0.631602395</c:v>
                </c:pt>
                <c:pt idx="1873">
                  <c:v>0.446096566</c:v>
                </c:pt>
                <c:pt idx="1874">
                  <c:v>-0.746756502</c:v>
                </c:pt>
                <c:pt idx="1875">
                  <c:v>-0.140500764</c:v>
                </c:pt>
                <c:pt idx="1876">
                  <c:v>0.431908007</c:v>
                </c:pt>
                <c:pt idx="1877">
                  <c:v>0.536413222</c:v>
                </c:pt>
                <c:pt idx="1878">
                  <c:v>1.302393464</c:v>
                </c:pt>
                <c:pt idx="1879">
                  <c:v>0.221215865</c:v>
                </c:pt>
                <c:pt idx="1880">
                  <c:v>-1.689227557</c:v>
                </c:pt>
                <c:pt idx="1881">
                  <c:v>-0.868802095</c:v>
                </c:pt>
                <c:pt idx="1882">
                  <c:v>-0.998231626</c:v>
                </c:pt>
                <c:pt idx="1883">
                  <c:v>-0.564165609</c:v>
                </c:pt>
                <c:pt idx="1884">
                  <c:v>1.365106067</c:v>
                </c:pt>
                <c:pt idx="1885">
                  <c:v>-0.17687444</c:v>
                </c:pt>
                <c:pt idx="1886">
                  <c:v>-2.901156472</c:v>
                </c:pt>
                <c:pt idx="1887">
                  <c:v>0.326019843</c:v>
                </c:pt>
                <c:pt idx="1888">
                  <c:v>0.412428195</c:v>
                </c:pt>
                <c:pt idx="1889">
                  <c:v>-0.027916999</c:v>
                </c:pt>
                <c:pt idx="1890">
                  <c:v>0.125440668</c:v>
                </c:pt>
                <c:pt idx="1891">
                  <c:v>0.12780054</c:v>
                </c:pt>
                <c:pt idx="1892">
                  <c:v>0.776168139</c:v>
                </c:pt>
                <c:pt idx="1893">
                  <c:v>0.620073424</c:v>
                </c:pt>
                <c:pt idx="1894">
                  <c:v>1.092000455</c:v>
                </c:pt>
                <c:pt idx="1895">
                  <c:v>0.350223986</c:v>
                </c:pt>
                <c:pt idx="1896">
                  <c:v>-1.596684536</c:v>
                </c:pt>
                <c:pt idx="1897">
                  <c:v>-0.530936504</c:v>
                </c:pt>
                <c:pt idx="1898">
                  <c:v>0.301266915</c:v>
                </c:pt>
                <c:pt idx="1899">
                  <c:v>0.43654456</c:v>
                </c:pt>
                <c:pt idx="1900">
                  <c:v>-0.084891452</c:v>
                </c:pt>
                <c:pt idx="1901">
                  <c:v>0.569978142</c:v>
                </c:pt>
                <c:pt idx="1902">
                  <c:v>-3.558699536</c:v>
                </c:pt>
                <c:pt idx="1903">
                  <c:v>0.539010253</c:v>
                </c:pt>
                <c:pt idx="1904">
                  <c:v>-0.404048037</c:v>
                </c:pt>
                <c:pt idx="1905">
                  <c:v>-0.912128333</c:v>
                </c:pt>
                <c:pt idx="1906">
                  <c:v>0.138750109</c:v>
                </c:pt>
                <c:pt idx="1907">
                  <c:v>0.186935202</c:v>
                </c:pt>
                <c:pt idx="1908">
                  <c:v>-1.096346834</c:v>
                </c:pt>
                <c:pt idx="1909">
                  <c:v>0.514639484</c:v>
                </c:pt>
                <c:pt idx="1910">
                  <c:v>0.590227443</c:v>
                </c:pt>
                <c:pt idx="1911">
                  <c:v>0.373975068</c:v>
                </c:pt>
                <c:pt idx="1912">
                  <c:v>0.668919857</c:v>
                </c:pt>
                <c:pt idx="1913">
                  <c:v>0.12155139</c:v>
                </c:pt>
                <c:pt idx="1914">
                  <c:v>-1.303820341</c:v>
                </c:pt>
                <c:pt idx="1915">
                  <c:v>-0.267418556</c:v>
                </c:pt>
                <c:pt idx="1916">
                  <c:v>0.199788962</c:v>
                </c:pt>
                <c:pt idx="1917">
                  <c:v>0.322555947</c:v>
                </c:pt>
                <c:pt idx="1918">
                  <c:v>-0.23814091</c:v>
                </c:pt>
                <c:pt idx="1919">
                  <c:v>-0.817381041</c:v>
                </c:pt>
                <c:pt idx="1920">
                  <c:v>0.276532838</c:v>
                </c:pt>
                <c:pt idx="1921">
                  <c:v>0.483500126</c:v>
                </c:pt>
                <c:pt idx="1922">
                  <c:v>0.000513939</c:v>
                </c:pt>
                <c:pt idx="1923">
                  <c:v>-1.444819211</c:v>
                </c:pt>
                <c:pt idx="1924">
                  <c:v>0.224501753</c:v>
                </c:pt>
                <c:pt idx="1925">
                  <c:v>0.341099869</c:v>
                </c:pt>
                <c:pt idx="1926">
                  <c:v>-0.826520231</c:v>
                </c:pt>
                <c:pt idx="1927">
                  <c:v>1.477795839</c:v>
                </c:pt>
                <c:pt idx="1928">
                  <c:v>0.263187737</c:v>
                </c:pt>
                <c:pt idx="1929">
                  <c:v>0.512206401</c:v>
                </c:pt>
                <c:pt idx="1930">
                  <c:v>-0.845817593</c:v>
                </c:pt>
                <c:pt idx="1931">
                  <c:v>0.27923363</c:v>
                </c:pt>
                <c:pt idx="1932">
                  <c:v>-0.542915545</c:v>
                </c:pt>
                <c:pt idx="1933">
                  <c:v>-1.313853447</c:v>
                </c:pt>
                <c:pt idx="1934">
                  <c:v>-0.994703285</c:v>
                </c:pt>
                <c:pt idx="1935">
                  <c:v>0.347308295</c:v>
                </c:pt>
                <c:pt idx="1936">
                  <c:v>0.305416798</c:v>
                </c:pt>
                <c:pt idx="1937">
                  <c:v>-0.167327649</c:v>
                </c:pt>
                <c:pt idx="1938">
                  <c:v>0.323323236</c:v>
                </c:pt>
                <c:pt idx="1939">
                  <c:v>0.554212172</c:v>
                </c:pt>
                <c:pt idx="1940">
                  <c:v>-1.014850804</c:v>
                </c:pt>
                <c:pt idx="1941">
                  <c:v>-0.847963655</c:v>
                </c:pt>
                <c:pt idx="1942">
                  <c:v>0.524833552</c:v>
                </c:pt>
                <c:pt idx="1943">
                  <c:v>0.512317162</c:v>
                </c:pt>
                <c:pt idx="1944">
                  <c:v>-7.772291162</c:v>
                </c:pt>
                <c:pt idx="1945">
                  <c:v>0.713943543</c:v>
                </c:pt>
                <c:pt idx="1946">
                  <c:v>1.125439487</c:v>
                </c:pt>
                <c:pt idx="1947">
                  <c:v>-0.358135822</c:v>
                </c:pt>
                <c:pt idx="1948">
                  <c:v>0.028922426</c:v>
                </c:pt>
                <c:pt idx="1949">
                  <c:v>0.392945469</c:v>
                </c:pt>
                <c:pt idx="1950">
                  <c:v>-0.897941182</c:v>
                </c:pt>
                <c:pt idx="1951">
                  <c:v>-0.886559328</c:v>
                </c:pt>
                <c:pt idx="1952">
                  <c:v>-2.036383656</c:v>
                </c:pt>
                <c:pt idx="1953">
                  <c:v>2.609757013</c:v>
                </c:pt>
                <c:pt idx="1954">
                  <c:v>-0.004874201</c:v>
                </c:pt>
                <c:pt idx="1955">
                  <c:v>0.455312112</c:v>
                </c:pt>
                <c:pt idx="1956">
                  <c:v>-0.745805751</c:v>
                </c:pt>
                <c:pt idx="1957">
                  <c:v>-0.195428815</c:v>
                </c:pt>
                <c:pt idx="1958">
                  <c:v>1.638360575</c:v>
                </c:pt>
                <c:pt idx="1959">
                  <c:v>0.165122029</c:v>
                </c:pt>
                <c:pt idx="1960">
                  <c:v>-1.81444809</c:v>
                </c:pt>
                <c:pt idx="1961">
                  <c:v>-0.226087037</c:v>
                </c:pt>
                <c:pt idx="1962">
                  <c:v>-0.904911245</c:v>
                </c:pt>
                <c:pt idx="1963">
                  <c:v>-0.628890491</c:v>
                </c:pt>
                <c:pt idx="1964">
                  <c:v>0.448163995</c:v>
                </c:pt>
                <c:pt idx="1965">
                  <c:v>1.111962833</c:v>
                </c:pt>
                <c:pt idx="1966">
                  <c:v>-0.496888033</c:v>
                </c:pt>
                <c:pt idx="1967">
                  <c:v>0.020164849</c:v>
                </c:pt>
                <c:pt idx="1968">
                  <c:v>0.710934671</c:v>
                </c:pt>
                <c:pt idx="1969">
                  <c:v>-0.825359888</c:v>
                </c:pt>
                <c:pt idx="1970">
                  <c:v>0.275314711</c:v>
                </c:pt>
                <c:pt idx="1971">
                  <c:v>-0.044184605</c:v>
                </c:pt>
                <c:pt idx="1972">
                  <c:v>1.882625026</c:v>
                </c:pt>
                <c:pt idx="1973">
                  <c:v>0.292225663</c:v>
                </c:pt>
                <c:pt idx="1974">
                  <c:v>-1.113758349</c:v>
                </c:pt>
                <c:pt idx="1975">
                  <c:v>0.176764885</c:v>
                </c:pt>
                <c:pt idx="1976">
                  <c:v>0.612784249</c:v>
                </c:pt>
                <c:pt idx="1977">
                  <c:v>1.188718182</c:v>
                </c:pt>
                <c:pt idx="1978">
                  <c:v>3.006033898</c:v>
                </c:pt>
                <c:pt idx="1979">
                  <c:v>-2.453342646</c:v>
                </c:pt>
                <c:pt idx="1980">
                  <c:v>-0.129258828</c:v>
                </c:pt>
                <c:pt idx="1981">
                  <c:v>0.1036135</c:v>
                </c:pt>
                <c:pt idx="1982">
                  <c:v>0.691578656</c:v>
                </c:pt>
                <c:pt idx="1983">
                  <c:v>-2.138565454</c:v>
                </c:pt>
                <c:pt idx="1984">
                  <c:v>-0.71825762</c:v>
                </c:pt>
                <c:pt idx="1985">
                  <c:v>1.564499623</c:v>
                </c:pt>
                <c:pt idx="1986">
                  <c:v>0.187091402</c:v>
                </c:pt>
                <c:pt idx="1987">
                  <c:v>0.794312845</c:v>
                </c:pt>
                <c:pt idx="1988">
                  <c:v>0.422396404</c:v>
                </c:pt>
                <c:pt idx="1989">
                  <c:v>-0.004530327</c:v>
                </c:pt>
                <c:pt idx="1990">
                  <c:v>-2.484016422</c:v>
                </c:pt>
                <c:pt idx="1991">
                  <c:v>-0.832045097</c:v>
                </c:pt>
                <c:pt idx="1992">
                  <c:v>1.29390075</c:v>
                </c:pt>
                <c:pt idx="1993">
                  <c:v>-0.871416215</c:v>
                </c:pt>
                <c:pt idx="1994">
                  <c:v>0.067359985</c:v>
                </c:pt>
                <c:pt idx="1995">
                  <c:v>-0.625530718</c:v>
                </c:pt>
                <c:pt idx="1996">
                  <c:v>0.305504173</c:v>
                </c:pt>
                <c:pt idx="1997">
                  <c:v>0.565955238</c:v>
                </c:pt>
                <c:pt idx="1998">
                  <c:v>-0.66232307</c:v>
                </c:pt>
                <c:pt idx="1999">
                  <c:v>-2.180983678</c:v>
                </c:pt>
                <c:pt idx="2000">
                  <c:v>0.272123389</c:v>
                </c:pt>
                <c:pt idx="2001">
                  <c:v>0.37214169</c:v>
                </c:pt>
                <c:pt idx="2002">
                  <c:v>-0.805530095</c:v>
                </c:pt>
                <c:pt idx="2003">
                  <c:v>0.101665644</c:v>
                </c:pt>
                <c:pt idx="2004">
                  <c:v>0.50062655</c:v>
                </c:pt>
                <c:pt idx="2005">
                  <c:v>0.462018486</c:v>
                </c:pt>
                <c:pt idx="2006">
                  <c:v>0.227690696</c:v>
                </c:pt>
                <c:pt idx="2007">
                  <c:v>-0.277085487</c:v>
                </c:pt>
                <c:pt idx="2008">
                  <c:v>0.665542206</c:v>
                </c:pt>
                <c:pt idx="2009">
                  <c:v>-0.852169135</c:v>
                </c:pt>
                <c:pt idx="2010">
                  <c:v>0.050824567</c:v>
                </c:pt>
                <c:pt idx="2011">
                  <c:v>0.067496745</c:v>
                </c:pt>
                <c:pt idx="2012">
                  <c:v>0.287715741</c:v>
                </c:pt>
                <c:pt idx="2013">
                  <c:v>-0.025332665</c:v>
                </c:pt>
                <c:pt idx="2014">
                  <c:v>-0.165669782</c:v>
                </c:pt>
                <c:pt idx="2015">
                  <c:v>-0.078350171</c:v>
                </c:pt>
                <c:pt idx="2016">
                  <c:v>0.204684489</c:v>
                </c:pt>
                <c:pt idx="2017">
                  <c:v>0.302335277</c:v>
                </c:pt>
                <c:pt idx="2018">
                  <c:v>0.668034292</c:v>
                </c:pt>
                <c:pt idx="2019">
                  <c:v>0.397208899</c:v>
                </c:pt>
                <c:pt idx="2020">
                  <c:v>-1.31413721</c:v>
                </c:pt>
                <c:pt idx="2021">
                  <c:v>-2.500416911</c:v>
                </c:pt>
                <c:pt idx="2022">
                  <c:v>-0.243019328</c:v>
                </c:pt>
                <c:pt idx="2023">
                  <c:v>0.076374731</c:v>
                </c:pt>
                <c:pt idx="2024">
                  <c:v>0.556475469</c:v>
                </c:pt>
                <c:pt idx="2025">
                  <c:v>0.171936056</c:v>
                </c:pt>
                <c:pt idx="2026">
                  <c:v>0.145729941</c:v>
                </c:pt>
                <c:pt idx="2027">
                  <c:v>0.992780764</c:v>
                </c:pt>
                <c:pt idx="2028">
                  <c:v>-0.082661955</c:v>
                </c:pt>
                <c:pt idx="2029">
                  <c:v>-0.585053808</c:v>
                </c:pt>
                <c:pt idx="2030">
                  <c:v>0.191449965</c:v>
                </c:pt>
                <c:pt idx="2031">
                  <c:v>-5.168586021</c:v>
                </c:pt>
                <c:pt idx="2032">
                  <c:v>-0.835461045</c:v>
                </c:pt>
                <c:pt idx="2033">
                  <c:v>-2.058848193</c:v>
                </c:pt>
                <c:pt idx="2034">
                  <c:v>0.088746432</c:v>
                </c:pt>
                <c:pt idx="2035">
                  <c:v>-1.4088799</c:v>
                </c:pt>
                <c:pt idx="2036">
                  <c:v>0.303152377</c:v>
                </c:pt>
                <c:pt idx="2037">
                  <c:v>0.527158024</c:v>
                </c:pt>
                <c:pt idx="2038">
                  <c:v>0.524519636</c:v>
                </c:pt>
                <c:pt idx="2039">
                  <c:v>0.695431813</c:v>
                </c:pt>
                <c:pt idx="2040">
                  <c:v>0.544787627</c:v>
                </c:pt>
                <c:pt idx="2041">
                  <c:v>-0.433592109</c:v>
                </c:pt>
                <c:pt idx="2042">
                  <c:v>0.297561221</c:v>
                </c:pt>
                <c:pt idx="2043">
                  <c:v>0.502216035</c:v>
                </c:pt>
                <c:pt idx="2044">
                  <c:v>0.642182259</c:v>
                </c:pt>
                <c:pt idx="2045">
                  <c:v>-0.798411756</c:v>
                </c:pt>
                <c:pt idx="2046">
                  <c:v>-0.764840126</c:v>
                </c:pt>
                <c:pt idx="2047">
                  <c:v>0.351979254</c:v>
                </c:pt>
                <c:pt idx="2048">
                  <c:v>0.055089602</c:v>
                </c:pt>
                <c:pt idx="2049">
                  <c:v>0.076762324</c:v>
                </c:pt>
                <c:pt idx="2050">
                  <c:v>0.503926137</c:v>
                </c:pt>
                <c:pt idx="2051">
                  <c:v>0.102036343</c:v>
                </c:pt>
                <c:pt idx="2052">
                  <c:v>1.26427182</c:v>
                </c:pt>
                <c:pt idx="2053">
                  <c:v>-1.245040255</c:v>
                </c:pt>
                <c:pt idx="2054">
                  <c:v>0.257613296</c:v>
                </c:pt>
                <c:pt idx="2055">
                  <c:v>-1.979222655</c:v>
                </c:pt>
                <c:pt idx="2056">
                  <c:v>0.689368096</c:v>
                </c:pt>
                <c:pt idx="2057">
                  <c:v>-0.088059018</c:v>
                </c:pt>
                <c:pt idx="2058">
                  <c:v>0.261742737</c:v>
                </c:pt>
                <c:pt idx="2059">
                  <c:v>-0.142516547</c:v>
                </c:pt>
                <c:pt idx="2060">
                  <c:v>0.560271693</c:v>
                </c:pt>
                <c:pt idx="2061">
                  <c:v>-2.132612712</c:v>
                </c:pt>
                <c:pt idx="2062">
                  <c:v>-0.956868057</c:v>
                </c:pt>
                <c:pt idx="2063">
                  <c:v>0.514891869</c:v>
                </c:pt>
                <c:pt idx="2064">
                  <c:v>0.250921545</c:v>
                </c:pt>
                <c:pt idx="2065">
                  <c:v>-0.41550467</c:v>
                </c:pt>
                <c:pt idx="2066">
                  <c:v>0.607358303</c:v>
                </c:pt>
                <c:pt idx="2067">
                  <c:v>0.550145523</c:v>
                </c:pt>
                <c:pt idx="2068">
                  <c:v>-0.734788275</c:v>
                </c:pt>
                <c:pt idx="2069">
                  <c:v>-0.746658889</c:v>
                </c:pt>
                <c:pt idx="2070">
                  <c:v>0.347564823</c:v>
                </c:pt>
                <c:pt idx="2071">
                  <c:v>0.118583196</c:v>
                </c:pt>
                <c:pt idx="2072">
                  <c:v>-0.002066527</c:v>
                </c:pt>
                <c:pt idx="2073">
                  <c:v>0.420163586</c:v>
                </c:pt>
                <c:pt idx="2074">
                  <c:v>-0.76077781</c:v>
                </c:pt>
                <c:pt idx="2075">
                  <c:v>-1.127412903</c:v>
                </c:pt>
                <c:pt idx="2076">
                  <c:v>0.441925236</c:v>
                </c:pt>
                <c:pt idx="2077">
                  <c:v>0.23036759</c:v>
                </c:pt>
                <c:pt idx="2078">
                  <c:v>-2.497640123</c:v>
                </c:pt>
                <c:pt idx="2079">
                  <c:v>1.334392673</c:v>
                </c:pt>
                <c:pt idx="2080">
                  <c:v>1.776932138</c:v>
                </c:pt>
                <c:pt idx="2081">
                  <c:v>-0.32054821</c:v>
                </c:pt>
                <c:pt idx="2082">
                  <c:v>0.297362388</c:v>
                </c:pt>
                <c:pt idx="2083">
                  <c:v>0.52796401</c:v>
                </c:pt>
                <c:pt idx="2084">
                  <c:v>0.591049117</c:v>
                </c:pt>
                <c:pt idx="2085">
                  <c:v>-0.105772395</c:v>
                </c:pt>
                <c:pt idx="2086">
                  <c:v>0.489842137</c:v>
                </c:pt>
                <c:pt idx="2087">
                  <c:v>-0.755848629</c:v>
                </c:pt>
                <c:pt idx="2088">
                  <c:v>0.365546646</c:v>
                </c:pt>
                <c:pt idx="2089">
                  <c:v>0.176868142</c:v>
                </c:pt>
                <c:pt idx="2090">
                  <c:v>-2.10973434</c:v>
                </c:pt>
                <c:pt idx="2091">
                  <c:v>0.326201205</c:v>
                </c:pt>
                <c:pt idx="2092">
                  <c:v>1.191383375</c:v>
                </c:pt>
                <c:pt idx="2093">
                  <c:v>0.464936563</c:v>
                </c:pt>
                <c:pt idx="2094">
                  <c:v>0.199312089</c:v>
                </c:pt>
                <c:pt idx="2095">
                  <c:v>-1.952069131</c:v>
                </c:pt>
                <c:pt idx="2096">
                  <c:v>-2.973519533</c:v>
                </c:pt>
                <c:pt idx="2097">
                  <c:v>0.194323745</c:v>
                </c:pt>
                <c:pt idx="2098">
                  <c:v>0.391672089</c:v>
                </c:pt>
                <c:pt idx="2099">
                  <c:v>-0.193052157</c:v>
                </c:pt>
                <c:pt idx="2100">
                  <c:v>-0.238721374</c:v>
                </c:pt>
                <c:pt idx="2101">
                  <c:v>-0.283893413</c:v>
                </c:pt>
                <c:pt idx="2102">
                  <c:v>0.538428317</c:v>
                </c:pt>
                <c:pt idx="2103">
                  <c:v>0.486515409</c:v>
                </c:pt>
                <c:pt idx="2104">
                  <c:v>0.44231579</c:v>
                </c:pt>
                <c:pt idx="2105">
                  <c:v>-0.368064552</c:v>
                </c:pt>
                <c:pt idx="2106">
                  <c:v>-3.060378175</c:v>
                </c:pt>
                <c:pt idx="2107">
                  <c:v>0.404535555</c:v>
                </c:pt>
                <c:pt idx="2108">
                  <c:v>-1.41154485</c:v>
                </c:pt>
                <c:pt idx="2109">
                  <c:v>0.001457841</c:v>
                </c:pt>
                <c:pt idx="2110">
                  <c:v>-0.404007464</c:v>
                </c:pt>
                <c:pt idx="2111">
                  <c:v>0.467029602</c:v>
                </c:pt>
                <c:pt idx="2112">
                  <c:v>0.600431411</c:v>
                </c:pt>
                <c:pt idx="2113">
                  <c:v>-3.821468836</c:v>
                </c:pt>
                <c:pt idx="2114">
                  <c:v>0.448481505</c:v>
                </c:pt>
                <c:pt idx="2115">
                  <c:v>1.740959316</c:v>
                </c:pt>
                <c:pt idx="2116">
                  <c:v>0.391957635</c:v>
                </c:pt>
                <c:pt idx="2117">
                  <c:v>2.481103229</c:v>
                </c:pt>
                <c:pt idx="2118">
                  <c:v>0.475504331</c:v>
                </c:pt>
                <c:pt idx="2119">
                  <c:v>-0.033497896</c:v>
                </c:pt>
                <c:pt idx="2120">
                  <c:v>0.529205899</c:v>
                </c:pt>
                <c:pt idx="2121">
                  <c:v>0.377543164</c:v>
                </c:pt>
                <c:pt idx="2122">
                  <c:v>0.352254693</c:v>
                </c:pt>
                <c:pt idx="2123">
                  <c:v>0.171970261</c:v>
                </c:pt>
                <c:pt idx="2124">
                  <c:v>-0.396921254</c:v>
                </c:pt>
                <c:pt idx="2125">
                  <c:v>2.404370285</c:v>
                </c:pt>
                <c:pt idx="2126">
                  <c:v>-0.268589428</c:v>
                </c:pt>
                <c:pt idx="2127">
                  <c:v>0.366758212</c:v>
                </c:pt>
                <c:pt idx="2128">
                  <c:v>-0.76164992</c:v>
                </c:pt>
                <c:pt idx="2129">
                  <c:v>1.171071959</c:v>
                </c:pt>
                <c:pt idx="2130">
                  <c:v>0.465835955</c:v>
                </c:pt>
                <c:pt idx="2131">
                  <c:v>-2.6647118</c:v>
                </c:pt>
                <c:pt idx="2132">
                  <c:v>0.188351059</c:v>
                </c:pt>
                <c:pt idx="2133">
                  <c:v>0.368804368</c:v>
                </c:pt>
                <c:pt idx="2134">
                  <c:v>-1.555634909</c:v>
                </c:pt>
                <c:pt idx="2135">
                  <c:v>-0.014106172</c:v>
                </c:pt>
                <c:pt idx="2136">
                  <c:v>0.14909575</c:v>
                </c:pt>
                <c:pt idx="2137">
                  <c:v>-0.395264416</c:v>
                </c:pt>
                <c:pt idx="2138">
                  <c:v>2.345233531</c:v>
                </c:pt>
                <c:pt idx="2139">
                  <c:v>0.314589655</c:v>
                </c:pt>
                <c:pt idx="2140">
                  <c:v>0.363796155</c:v>
                </c:pt>
                <c:pt idx="2141">
                  <c:v>0.580745453</c:v>
                </c:pt>
                <c:pt idx="2142">
                  <c:v>0.343530425</c:v>
                </c:pt>
                <c:pt idx="2143">
                  <c:v>2.508700245</c:v>
                </c:pt>
                <c:pt idx="2144">
                  <c:v>0.458813544</c:v>
                </c:pt>
                <c:pt idx="2145">
                  <c:v>-0.310834044</c:v>
                </c:pt>
                <c:pt idx="2146">
                  <c:v>0.354055578</c:v>
                </c:pt>
                <c:pt idx="2147">
                  <c:v>-0.845338017</c:v>
                </c:pt>
                <c:pt idx="2148">
                  <c:v>-0.127508593</c:v>
                </c:pt>
                <c:pt idx="2149">
                  <c:v>-0.791487062</c:v>
                </c:pt>
                <c:pt idx="2150">
                  <c:v>0.624672346</c:v>
                </c:pt>
                <c:pt idx="2151">
                  <c:v>-0.018137551</c:v>
                </c:pt>
                <c:pt idx="2152">
                  <c:v>1.76605633</c:v>
                </c:pt>
                <c:pt idx="2153">
                  <c:v>0.252197804</c:v>
                </c:pt>
                <c:pt idx="2154">
                  <c:v>0.353998938</c:v>
                </c:pt>
                <c:pt idx="2155">
                  <c:v>0.440831654</c:v>
                </c:pt>
                <c:pt idx="2156">
                  <c:v>1.418188454</c:v>
                </c:pt>
                <c:pt idx="2157">
                  <c:v>-2.346492626</c:v>
                </c:pt>
                <c:pt idx="2158">
                  <c:v>1.460580129</c:v>
                </c:pt>
                <c:pt idx="2159">
                  <c:v>0.175297915</c:v>
                </c:pt>
                <c:pt idx="2160">
                  <c:v>-1.22651261</c:v>
                </c:pt>
                <c:pt idx="2161">
                  <c:v>-0.729861329</c:v>
                </c:pt>
                <c:pt idx="2162">
                  <c:v>0.595447444</c:v>
                </c:pt>
                <c:pt idx="2163">
                  <c:v>-0.45494766</c:v>
                </c:pt>
                <c:pt idx="2164">
                  <c:v>0.586268149</c:v>
                </c:pt>
                <c:pt idx="2165">
                  <c:v>0.502793271</c:v>
                </c:pt>
                <c:pt idx="2166">
                  <c:v>0.33346845</c:v>
                </c:pt>
                <c:pt idx="2167">
                  <c:v>-0.866699935</c:v>
                </c:pt>
                <c:pt idx="2168">
                  <c:v>0.68317367</c:v>
                </c:pt>
                <c:pt idx="2169">
                  <c:v>0.267281511</c:v>
                </c:pt>
                <c:pt idx="2170">
                  <c:v>1.581296829</c:v>
                </c:pt>
                <c:pt idx="2171">
                  <c:v>-2.060611228</c:v>
                </c:pt>
                <c:pt idx="2172">
                  <c:v>0.245926909</c:v>
                </c:pt>
                <c:pt idx="2173">
                  <c:v>0.244119186</c:v>
                </c:pt>
                <c:pt idx="2174">
                  <c:v>-2.321278987</c:v>
                </c:pt>
                <c:pt idx="2175">
                  <c:v>0.489219449</c:v>
                </c:pt>
                <c:pt idx="2176">
                  <c:v>-6.540093693</c:v>
                </c:pt>
                <c:pt idx="2177">
                  <c:v>-2.052484842</c:v>
                </c:pt>
                <c:pt idx="2178">
                  <c:v>0.678016195</c:v>
                </c:pt>
                <c:pt idx="2179">
                  <c:v>0.787305699</c:v>
                </c:pt>
                <c:pt idx="2180">
                  <c:v>-4.757380058</c:v>
                </c:pt>
                <c:pt idx="2181">
                  <c:v>0.555042364</c:v>
                </c:pt>
                <c:pt idx="2182">
                  <c:v>0.397725229</c:v>
                </c:pt>
                <c:pt idx="2183">
                  <c:v>1.38590191</c:v>
                </c:pt>
                <c:pt idx="2184">
                  <c:v>0.392266555</c:v>
                </c:pt>
                <c:pt idx="2185">
                  <c:v>-2.788536734</c:v>
                </c:pt>
                <c:pt idx="2186">
                  <c:v>-2.023572272</c:v>
                </c:pt>
                <c:pt idx="2187">
                  <c:v>-0.247934389</c:v>
                </c:pt>
                <c:pt idx="2188">
                  <c:v>0.896931673</c:v>
                </c:pt>
                <c:pt idx="2189">
                  <c:v>0.334004617</c:v>
                </c:pt>
                <c:pt idx="2190">
                  <c:v>1.259089897</c:v>
                </c:pt>
                <c:pt idx="2191">
                  <c:v>0.33486998</c:v>
                </c:pt>
                <c:pt idx="2192">
                  <c:v>1.540241998</c:v>
                </c:pt>
                <c:pt idx="2193">
                  <c:v>0.524418966</c:v>
                </c:pt>
                <c:pt idx="2194">
                  <c:v>-2.268088789</c:v>
                </c:pt>
                <c:pt idx="2195">
                  <c:v>0.342559423</c:v>
                </c:pt>
                <c:pt idx="2196">
                  <c:v>0.626058665</c:v>
                </c:pt>
                <c:pt idx="2197">
                  <c:v>-0.78903889</c:v>
                </c:pt>
                <c:pt idx="2198">
                  <c:v>0.702842755</c:v>
                </c:pt>
                <c:pt idx="2199">
                  <c:v>0.16772777</c:v>
                </c:pt>
                <c:pt idx="2200">
                  <c:v>1.280267211</c:v>
                </c:pt>
                <c:pt idx="2201">
                  <c:v>0.556520411</c:v>
                </c:pt>
                <c:pt idx="2202">
                  <c:v>-0.35658723</c:v>
                </c:pt>
                <c:pt idx="2203">
                  <c:v>0.308860723</c:v>
                </c:pt>
                <c:pt idx="2204">
                  <c:v>0.511986277</c:v>
                </c:pt>
                <c:pt idx="2205">
                  <c:v>0.453294313</c:v>
                </c:pt>
                <c:pt idx="2206">
                  <c:v>1.282425949</c:v>
                </c:pt>
                <c:pt idx="2207">
                  <c:v>0.689531701</c:v>
                </c:pt>
                <c:pt idx="2208">
                  <c:v>-0.355412376</c:v>
                </c:pt>
                <c:pt idx="2209">
                  <c:v>-0.014627677</c:v>
                </c:pt>
                <c:pt idx="2210">
                  <c:v>-0.387770425</c:v>
                </c:pt>
                <c:pt idx="2211">
                  <c:v>0.698253464</c:v>
                </c:pt>
                <c:pt idx="2212">
                  <c:v>-1.02278968</c:v>
                </c:pt>
                <c:pt idx="2213">
                  <c:v>-0.840981547</c:v>
                </c:pt>
                <c:pt idx="2214">
                  <c:v>-0.969133967</c:v>
                </c:pt>
                <c:pt idx="2215">
                  <c:v>1.120968603</c:v>
                </c:pt>
                <c:pt idx="2216">
                  <c:v>-0.926867771</c:v>
                </c:pt>
                <c:pt idx="2217">
                  <c:v>-0.254135321</c:v>
                </c:pt>
                <c:pt idx="2218">
                  <c:v>-0.504897696</c:v>
                </c:pt>
                <c:pt idx="2219">
                  <c:v>-0.330092492</c:v>
                </c:pt>
                <c:pt idx="2220">
                  <c:v>-0.578000704</c:v>
                </c:pt>
                <c:pt idx="2221">
                  <c:v>-0.997193493</c:v>
                </c:pt>
                <c:pt idx="2222">
                  <c:v>-4.214293271</c:v>
                </c:pt>
                <c:pt idx="2223">
                  <c:v>0.623863831</c:v>
                </c:pt>
                <c:pt idx="2224">
                  <c:v>0.329139963</c:v>
                </c:pt>
                <c:pt idx="2225">
                  <c:v>-0.367106642</c:v>
                </c:pt>
                <c:pt idx="2226">
                  <c:v>-10.07212317</c:v>
                </c:pt>
                <c:pt idx="2227">
                  <c:v>0.699064351</c:v>
                </c:pt>
                <c:pt idx="2228">
                  <c:v>1.443447354</c:v>
                </c:pt>
                <c:pt idx="2229">
                  <c:v>0.002716046</c:v>
                </c:pt>
                <c:pt idx="2230">
                  <c:v>0.430404438</c:v>
                </c:pt>
                <c:pt idx="2231">
                  <c:v>0.98622677</c:v>
                </c:pt>
                <c:pt idx="2232">
                  <c:v>0.283952877</c:v>
                </c:pt>
                <c:pt idx="2233">
                  <c:v>-10.36894387</c:v>
                </c:pt>
                <c:pt idx="2234">
                  <c:v>-4.687392223</c:v>
                </c:pt>
                <c:pt idx="2235">
                  <c:v>-0.326537294</c:v>
                </c:pt>
                <c:pt idx="2236">
                  <c:v>0.470154249</c:v>
                </c:pt>
                <c:pt idx="2237">
                  <c:v>0.3652268</c:v>
                </c:pt>
                <c:pt idx="2238">
                  <c:v>1.510937585</c:v>
                </c:pt>
                <c:pt idx="2239">
                  <c:v>-2.431873649</c:v>
                </c:pt>
                <c:pt idx="2240">
                  <c:v>-0.300250667</c:v>
                </c:pt>
                <c:pt idx="2241">
                  <c:v>0.485031907</c:v>
                </c:pt>
                <c:pt idx="2242">
                  <c:v>0.285595539</c:v>
                </c:pt>
                <c:pt idx="2243">
                  <c:v>1.321640585</c:v>
                </c:pt>
                <c:pt idx="2244">
                  <c:v>0.139285534</c:v>
                </c:pt>
                <c:pt idx="2245">
                  <c:v>0.514471095</c:v>
                </c:pt>
                <c:pt idx="2246">
                  <c:v>-1.189169102</c:v>
                </c:pt>
                <c:pt idx="2247">
                  <c:v>-1.771711063</c:v>
                </c:pt>
                <c:pt idx="2248">
                  <c:v>-0.853124986</c:v>
                </c:pt>
                <c:pt idx="2249">
                  <c:v>0.61818842</c:v>
                </c:pt>
                <c:pt idx="2250">
                  <c:v>0.529497469</c:v>
                </c:pt>
                <c:pt idx="2251">
                  <c:v>-0.584917692</c:v>
                </c:pt>
                <c:pt idx="2252">
                  <c:v>0.085346877</c:v>
                </c:pt>
                <c:pt idx="2253">
                  <c:v>0.679033097</c:v>
                </c:pt>
                <c:pt idx="2254">
                  <c:v>0.472127137</c:v>
                </c:pt>
                <c:pt idx="2255">
                  <c:v>-0.36613397</c:v>
                </c:pt>
                <c:pt idx="2256">
                  <c:v>0.883536664</c:v>
                </c:pt>
                <c:pt idx="2257">
                  <c:v>0.493454799</c:v>
                </c:pt>
                <c:pt idx="2258">
                  <c:v>-1.993787995</c:v>
                </c:pt>
                <c:pt idx="2259">
                  <c:v>0.618587366</c:v>
                </c:pt>
                <c:pt idx="2260">
                  <c:v>0.49719033</c:v>
                </c:pt>
                <c:pt idx="2261">
                  <c:v>0.286832528</c:v>
                </c:pt>
                <c:pt idx="2262">
                  <c:v>-0.676038471</c:v>
                </c:pt>
                <c:pt idx="2263">
                  <c:v>-1.436457076</c:v>
                </c:pt>
                <c:pt idx="2264">
                  <c:v>0.356865132</c:v>
                </c:pt>
                <c:pt idx="2265">
                  <c:v>0.374108057</c:v>
                </c:pt>
                <c:pt idx="2266">
                  <c:v>0.52105379</c:v>
                </c:pt>
                <c:pt idx="2267">
                  <c:v>-0.979266762</c:v>
                </c:pt>
                <c:pt idx="2268">
                  <c:v>0.314283695</c:v>
                </c:pt>
                <c:pt idx="2269">
                  <c:v>0.500241124</c:v>
                </c:pt>
                <c:pt idx="2270">
                  <c:v>-2.453635054</c:v>
                </c:pt>
                <c:pt idx="2271">
                  <c:v>2.918958622</c:v>
                </c:pt>
                <c:pt idx="2272">
                  <c:v>0.365871044</c:v>
                </c:pt>
                <c:pt idx="2273">
                  <c:v>0.574344161</c:v>
                </c:pt>
                <c:pt idx="2274">
                  <c:v>0.341720974</c:v>
                </c:pt>
                <c:pt idx="2275">
                  <c:v>0.658419359</c:v>
                </c:pt>
                <c:pt idx="2276">
                  <c:v>0.374271365</c:v>
                </c:pt>
                <c:pt idx="2277">
                  <c:v>0.323307679</c:v>
                </c:pt>
                <c:pt idx="2278">
                  <c:v>0.503414922</c:v>
                </c:pt>
                <c:pt idx="2279">
                  <c:v>0.383590818</c:v>
                </c:pt>
                <c:pt idx="2280">
                  <c:v>-5.645650373</c:v>
                </c:pt>
                <c:pt idx="2281">
                  <c:v>0.046011301</c:v>
                </c:pt>
                <c:pt idx="2282">
                  <c:v>0.394117239</c:v>
                </c:pt>
                <c:pt idx="2283">
                  <c:v>0.479131093</c:v>
                </c:pt>
                <c:pt idx="2284">
                  <c:v>0.350293694</c:v>
                </c:pt>
                <c:pt idx="2285">
                  <c:v>0.600786893</c:v>
                </c:pt>
                <c:pt idx="2286">
                  <c:v>-0.424044023</c:v>
                </c:pt>
                <c:pt idx="2287">
                  <c:v>-0.067252976</c:v>
                </c:pt>
                <c:pt idx="2288">
                  <c:v>0.357321658</c:v>
                </c:pt>
                <c:pt idx="2289">
                  <c:v>0.319704208</c:v>
                </c:pt>
                <c:pt idx="2290">
                  <c:v>-0.141448267</c:v>
                </c:pt>
                <c:pt idx="2291">
                  <c:v>0.741716683</c:v>
                </c:pt>
                <c:pt idx="2292">
                  <c:v>0.314220064</c:v>
                </c:pt>
                <c:pt idx="2293">
                  <c:v>0.341930164</c:v>
                </c:pt>
                <c:pt idx="2294">
                  <c:v>1.363856036</c:v>
                </c:pt>
                <c:pt idx="2295">
                  <c:v>0.462101311</c:v>
                </c:pt>
                <c:pt idx="2296">
                  <c:v>4.178086091</c:v>
                </c:pt>
                <c:pt idx="2297">
                  <c:v>0.626142197</c:v>
                </c:pt>
                <c:pt idx="2298">
                  <c:v>0.190055593</c:v>
                </c:pt>
                <c:pt idx="2299">
                  <c:v>-2.140816844</c:v>
                </c:pt>
                <c:pt idx="2300">
                  <c:v>-0.191508636</c:v>
                </c:pt>
                <c:pt idx="2301">
                  <c:v>-0.910235755</c:v>
                </c:pt>
                <c:pt idx="2302">
                  <c:v>0.539778187</c:v>
                </c:pt>
                <c:pt idx="2303">
                  <c:v>1.249678905</c:v>
                </c:pt>
                <c:pt idx="2304">
                  <c:v>1.318179923</c:v>
                </c:pt>
                <c:pt idx="2305">
                  <c:v>-2.215940473</c:v>
                </c:pt>
                <c:pt idx="2306">
                  <c:v>-2.065677383</c:v>
                </c:pt>
                <c:pt idx="2307">
                  <c:v>-0.004982482</c:v>
                </c:pt>
                <c:pt idx="2308">
                  <c:v>1.347955544</c:v>
                </c:pt>
                <c:pt idx="2309">
                  <c:v>0.451241904</c:v>
                </c:pt>
                <c:pt idx="2310">
                  <c:v>0.401516306</c:v>
                </c:pt>
                <c:pt idx="2311">
                  <c:v>0.385049195</c:v>
                </c:pt>
                <c:pt idx="2312">
                  <c:v>-2.032383153</c:v>
                </c:pt>
                <c:pt idx="2313">
                  <c:v>1.534806922</c:v>
                </c:pt>
                <c:pt idx="2314">
                  <c:v>-3.782012971</c:v>
                </c:pt>
                <c:pt idx="2315">
                  <c:v>-2.067485689</c:v>
                </c:pt>
                <c:pt idx="2316">
                  <c:v>-2.031964796</c:v>
                </c:pt>
                <c:pt idx="2317">
                  <c:v>0.346504691</c:v>
                </c:pt>
                <c:pt idx="2318">
                  <c:v>0.340548446</c:v>
                </c:pt>
                <c:pt idx="2319">
                  <c:v>0.391876973</c:v>
                </c:pt>
                <c:pt idx="2320">
                  <c:v>-2.161409652</c:v>
                </c:pt>
                <c:pt idx="2321">
                  <c:v>0.731457599</c:v>
                </c:pt>
                <c:pt idx="2322">
                  <c:v>2.580335519</c:v>
                </c:pt>
                <c:pt idx="2323">
                  <c:v>-0.637184717</c:v>
                </c:pt>
                <c:pt idx="2324">
                  <c:v>0.53184133</c:v>
                </c:pt>
                <c:pt idx="2325">
                  <c:v>-0.431298702</c:v>
                </c:pt>
                <c:pt idx="2326">
                  <c:v>0.362828884</c:v>
                </c:pt>
                <c:pt idx="2327">
                  <c:v>0.449263106</c:v>
                </c:pt>
                <c:pt idx="2328">
                  <c:v>0.525419935</c:v>
                </c:pt>
                <c:pt idx="2329">
                  <c:v>-0.92250314</c:v>
                </c:pt>
                <c:pt idx="2330">
                  <c:v>0.386906371</c:v>
                </c:pt>
                <c:pt idx="2331">
                  <c:v>0.017192914</c:v>
                </c:pt>
                <c:pt idx="2332">
                  <c:v>-0.95907777</c:v>
                </c:pt>
                <c:pt idx="2333">
                  <c:v>0.386106871</c:v>
                </c:pt>
                <c:pt idx="2334">
                  <c:v>0.548901575</c:v>
                </c:pt>
                <c:pt idx="2335">
                  <c:v>0.477533764</c:v>
                </c:pt>
                <c:pt idx="2336">
                  <c:v>0.282579113</c:v>
                </c:pt>
                <c:pt idx="2337">
                  <c:v>0.470479129</c:v>
                </c:pt>
                <c:pt idx="2338">
                  <c:v>0.464570568</c:v>
                </c:pt>
                <c:pt idx="2339">
                  <c:v>0.354710986</c:v>
                </c:pt>
                <c:pt idx="2340">
                  <c:v>0.512195112</c:v>
                </c:pt>
                <c:pt idx="2341">
                  <c:v>0.422066658</c:v>
                </c:pt>
                <c:pt idx="2342">
                  <c:v>0.513164198</c:v>
                </c:pt>
                <c:pt idx="2343">
                  <c:v>2.25410133</c:v>
                </c:pt>
                <c:pt idx="2344">
                  <c:v>0.342482216</c:v>
                </c:pt>
                <c:pt idx="2345">
                  <c:v>0.494527846</c:v>
                </c:pt>
                <c:pt idx="2346">
                  <c:v>-0.551273247</c:v>
                </c:pt>
                <c:pt idx="2347">
                  <c:v>0.37018148</c:v>
                </c:pt>
                <c:pt idx="2348">
                  <c:v>0.54908191</c:v>
                </c:pt>
                <c:pt idx="2349">
                  <c:v>0.300758038</c:v>
                </c:pt>
                <c:pt idx="2350">
                  <c:v>0.391532648</c:v>
                </c:pt>
                <c:pt idx="2351">
                  <c:v>0.501967294</c:v>
                </c:pt>
                <c:pt idx="2352">
                  <c:v>0.748630191</c:v>
                </c:pt>
                <c:pt idx="2353">
                  <c:v>-0.217382172</c:v>
                </c:pt>
                <c:pt idx="2354">
                  <c:v>0.376953968</c:v>
                </c:pt>
                <c:pt idx="2355">
                  <c:v>0.749489696</c:v>
                </c:pt>
                <c:pt idx="2356">
                  <c:v>0.708542683</c:v>
                </c:pt>
                <c:pt idx="2357">
                  <c:v>0.660583985</c:v>
                </c:pt>
                <c:pt idx="2358">
                  <c:v>0.33060992</c:v>
                </c:pt>
                <c:pt idx="2359">
                  <c:v>0.307037216</c:v>
                </c:pt>
                <c:pt idx="2360">
                  <c:v>0.370566913</c:v>
                </c:pt>
                <c:pt idx="2361">
                  <c:v>0.314932013</c:v>
                </c:pt>
                <c:pt idx="2362">
                  <c:v>0.292888038</c:v>
                </c:pt>
                <c:pt idx="2363">
                  <c:v>0.220497927</c:v>
                </c:pt>
                <c:pt idx="2364">
                  <c:v>0.532008652</c:v>
                </c:pt>
                <c:pt idx="2365">
                  <c:v>0.463533586</c:v>
                </c:pt>
                <c:pt idx="2366">
                  <c:v>-2.075813767</c:v>
                </c:pt>
                <c:pt idx="2367">
                  <c:v>4.050402651</c:v>
                </c:pt>
                <c:pt idx="2368">
                  <c:v>0.304407027</c:v>
                </c:pt>
                <c:pt idx="2369">
                  <c:v>-3.075101907</c:v>
                </c:pt>
                <c:pt idx="2370">
                  <c:v>0.591079186</c:v>
                </c:pt>
                <c:pt idx="2371">
                  <c:v>0.598477206</c:v>
                </c:pt>
                <c:pt idx="2372">
                  <c:v>0.355541486</c:v>
                </c:pt>
                <c:pt idx="2373">
                  <c:v>0.456142216</c:v>
                </c:pt>
                <c:pt idx="2374">
                  <c:v>0.456023034</c:v>
                </c:pt>
                <c:pt idx="2375">
                  <c:v>0.418726209</c:v>
                </c:pt>
                <c:pt idx="2376">
                  <c:v>0.42113895</c:v>
                </c:pt>
                <c:pt idx="2377">
                  <c:v>0.383145647</c:v>
                </c:pt>
                <c:pt idx="2378">
                  <c:v>0.338184276</c:v>
                </c:pt>
                <c:pt idx="2379">
                  <c:v>0.388836851</c:v>
                </c:pt>
                <c:pt idx="2380">
                  <c:v>0.519861553</c:v>
                </c:pt>
                <c:pt idx="2381">
                  <c:v>0.689166379</c:v>
                </c:pt>
                <c:pt idx="2382">
                  <c:v>0.616126286</c:v>
                </c:pt>
                <c:pt idx="2383">
                  <c:v>0.139182431</c:v>
                </c:pt>
                <c:pt idx="2384">
                  <c:v>0.448893704</c:v>
                </c:pt>
                <c:pt idx="2385">
                  <c:v>0.374894689</c:v>
                </c:pt>
                <c:pt idx="2386">
                  <c:v>-0.236241768</c:v>
                </c:pt>
                <c:pt idx="2387">
                  <c:v>0.345400039</c:v>
                </c:pt>
                <c:pt idx="2388">
                  <c:v>0.356995952</c:v>
                </c:pt>
                <c:pt idx="2389">
                  <c:v>0.238931807</c:v>
                </c:pt>
                <c:pt idx="2390">
                  <c:v>-1.307450651</c:v>
                </c:pt>
                <c:pt idx="2391">
                  <c:v>-0.630762726</c:v>
                </c:pt>
                <c:pt idx="2392">
                  <c:v>0.51085984</c:v>
                </c:pt>
                <c:pt idx="2393">
                  <c:v>-0.634137122</c:v>
                </c:pt>
                <c:pt idx="2394">
                  <c:v>-0.412319782</c:v>
                </c:pt>
                <c:pt idx="2395">
                  <c:v>0.525118337</c:v>
                </c:pt>
                <c:pt idx="2396">
                  <c:v>-0.033763221</c:v>
                </c:pt>
                <c:pt idx="2397">
                  <c:v>-0.501961627</c:v>
                </c:pt>
                <c:pt idx="2398">
                  <c:v>-0.173971749</c:v>
                </c:pt>
                <c:pt idx="2399">
                  <c:v>0.219867871</c:v>
                </c:pt>
                <c:pt idx="2400">
                  <c:v>-0.046587898</c:v>
                </c:pt>
                <c:pt idx="2401">
                  <c:v>0.005150425</c:v>
                </c:pt>
                <c:pt idx="2402">
                  <c:v>-0.490514185</c:v>
                </c:pt>
                <c:pt idx="2403">
                  <c:v>0.046346476</c:v>
                </c:pt>
                <c:pt idx="2404">
                  <c:v>0.640179588</c:v>
                </c:pt>
                <c:pt idx="2405">
                  <c:v>1.228968786</c:v>
                </c:pt>
                <c:pt idx="2406">
                  <c:v>-0.043877971</c:v>
                </c:pt>
                <c:pt idx="2407">
                  <c:v>-0.610294156</c:v>
                </c:pt>
                <c:pt idx="2408">
                  <c:v>0.337932685</c:v>
                </c:pt>
                <c:pt idx="2409">
                  <c:v>0.209938192</c:v>
                </c:pt>
                <c:pt idx="2410">
                  <c:v>-0.292557879</c:v>
                </c:pt>
                <c:pt idx="2411">
                  <c:v>-0.448132576</c:v>
                </c:pt>
                <c:pt idx="2412">
                  <c:v>0.007771959</c:v>
                </c:pt>
                <c:pt idx="2413">
                  <c:v>1.61307593</c:v>
                </c:pt>
                <c:pt idx="2414">
                  <c:v>0.157829</c:v>
                </c:pt>
                <c:pt idx="2415">
                  <c:v>0.22571582</c:v>
                </c:pt>
                <c:pt idx="2416">
                  <c:v>-0.251060693</c:v>
                </c:pt>
                <c:pt idx="2417">
                  <c:v>0.079701805</c:v>
                </c:pt>
                <c:pt idx="2418">
                  <c:v>-1.166159904</c:v>
                </c:pt>
                <c:pt idx="2419">
                  <c:v>-2.210900537</c:v>
                </c:pt>
                <c:pt idx="2420">
                  <c:v>-0.901529903</c:v>
                </c:pt>
                <c:pt idx="2421">
                  <c:v>0.175584442</c:v>
                </c:pt>
                <c:pt idx="2422">
                  <c:v>-0.112870896</c:v>
                </c:pt>
                <c:pt idx="2423">
                  <c:v>0.513414506</c:v>
                </c:pt>
                <c:pt idx="2424">
                  <c:v>-0.114948347</c:v>
                </c:pt>
                <c:pt idx="2425">
                  <c:v>-0.233187355</c:v>
                </c:pt>
                <c:pt idx="2426">
                  <c:v>-1.204615235</c:v>
                </c:pt>
                <c:pt idx="2427">
                  <c:v>-0.524883739</c:v>
                </c:pt>
                <c:pt idx="2428">
                  <c:v>0.214379568</c:v>
                </c:pt>
                <c:pt idx="2429">
                  <c:v>-0.067491727</c:v>
                </c:pt>
                <c:pt idx="2430">
                  <c:v>0.240466217</c:v>
                </c:pt>
                <c:pt idx="2431">
                  <c:v>-1.33631256</c:v>
                </c:pt>
                <c:pt idx="2432">
                  <c:v>0.943266199</c:v>
                </c:pt>
                <c:pt idx="2433">
                  <c:v>-1.267549027</c:v>
                </c:pt>
                <c:pt idx="2434">
                  <c:v>0.124023632</c:v>
                </c:pt>
                <c:pt idx="2435">
                  <c:v>-0.371435331</c:v>
                </c:pt>
                <c:pt idx="2436">
                  <c:v>-0.065625277</c:v>
                </c:pt>
                <c:pt idx="2437">
                  <c:v>0.55407052</c:v>
                </c:pt>
                <c:pt idx="2438">
                  <c:v>0.431713987</c:v>
                </c:pt>
                <c:pt idx="2439">
                  <c:v>0.197143477</c:v>
                </c:pt>
                <c:pt idx="2440">
                  <c:v>0.768389634</c:v>
                </c:pt>
                <c:pt idx="2441">
                  <c:v>0.114473152</c:v>
                </c:pt>
                <c:pt idx="2442">
                  <c:v>0.158253364</c:v>
                </c:pt>
                <c:pt idx="2443">
                  <c:v>-1.026636381</c:v>
                </c:pt>
                <c:pt idx="2444">
                  <c:v>-0.827049742</c:v>
                </c:pt>
                <c:pt idx="2445">
                  <c:v>0.317231576</c:v>
                </c:pt>
                <c:pt idx="2446">
                  <c:v>-0.181504106</c:v>
                </c:pt>
                <c:pt idx="2447">
                  <c:v>0.818874056</c:v>
                </c:pt>
                <c:pt idx="2448">
                  <c:v>1.077064479</c:v>
                </c:pt>
                <c:pt idx="2449">
                  <c:v>-0.134855265</c:v>
                </c:pt>
                <c:pt idx="2450">
                  <c:v>0.030677438</c:v>
                </c:pt>
                <c:pt idx="2451">
                  <c:v>0.119029742</c:v>
                </c:pt>
                <c:pt idx="2452">
                  <c:v>0.208640383</c:v>
                </c:pt>
                <c:pt idx="2453">
                  <c:v>-0.635255105</c:v>
                </c:pt>
                <c:pt idx="2454">
                  <c:v>0.923669797</c:v>
                </c:pt>
                <c:pt idx="2455">
                  <c:v>-0.04761228</c:v>
                </c:pt>
                <c:pt idx="2456">
                  <c:v>-0.586186917</c:v>
                </c:pt>
                <c:pt idx="2457">
                  <c:v>0.486822469</c:v>
                </c:pt>
                <c:pt idx="2458">
                  <c:v>0.129120497</c:v>
                </c:pt>
                <c:pt idx="2459">
                  <c:v>0.204196205</c:v>
                </c:pt>
                <c:pt idx="2460">
                  <c:v>0.620348699</c:v>
                </c:pt>
                <c:pt idx="2461">
                  <c:v>0.25975444</c:v>
                </c:pt>
                <c:pt idx="2462">
                  <c:v>0.418006904</c:v>
                </c:pt>
                <c:pt idx="2463">
                  <c:v>-0.139174195</c:v>
                </c:pt>
                <c:pt idx="2464">
                  <c:v>0.707267455</c:v>
                </c:pt>
                <c:pt idx="2465">
                  <c:v>0.348617044</c:v>
                </c:pt>
                <c:pt idx="2466">
                  <c:v>-0.22243994</c:v>
                </c:pt>
                <c:pt idx="2467">
                  <c:v>0.062259313</c:v>
                </c:pt>
                <c:pt idx="2468">
                  <c:v>0.459171739</c:v>
                </c:pt>
                <c:pt idx="2469">
                  <c:v>0.295512573</c:v>
                </c:pt>
                <c:pt idx="2470">
                  <c:v>-0.08829433</c:v>
                </c:pt>
                <c:pt idx="2471">
                  <c:v>0.118466185</c:v>
                </c:pt>
                <c:pt idx="2472">
                  <c:v>-2.890512704</c:v>
                </c:pt>
                <c:pt idx="2473">
                  <c:v>0.307475845</c:v>
                </c:pt>
                <c:pt idx="2474">
                  <c:v>0.306769874</c:v>
                </c:pt>
                <c:pt idx="2475">
                  <c:v>0.26359575</c:v>
                </c:pt>
                <c:pt idx="2476">
                  <c:v>0.726243683</c:v>
                </c:pt>
                <c:pt idx="2477">
                  <c:v>-2.832530801</c:v>
                </c:pt>
                <c:pt idx="2478">
                  <c:v>0.367134123</c:v>
                </c:pt>
                <c:pt idx="2479">
                  <c:v>-0.934923885</c:v>
                </c:pt>
                <c:pt idx="2480">
                  <c:v>0.322726625</c:v>
                </c:pt>
                <c:pt idx="2481">
                  <c:v>-1.195528086</c:v>
                </c:pt>
                <c:pt idx="2482">
                  <c:v>-0.093336714</c:v>
                </c:pt>
                <c:pt idx="2483">
                  <c:v>0.490083718</c:v>
                </c:pt>
                <c:pt idx="2484">
                  <c:v>-0.290863729</c:v>
                </c:pt>
                <c:pt idx="2485">
                  <c:v>-0.292535365</c:v>
                </c:pt>
                <c:pt idx="2486">
                  <c:v>0.222625469</c:v>
                </c:pt>
                <c:pt idx="2487">
                  <c:v>-0.445533138</c:v>
                </c:pt>
                <c:pt idx="2488">
                  <c:v>1.367851675</c:v>
                </c:pt>
                <c:pt idx="2489">
                  <c:v>0.086898001</c:v>
                </c:pt>
                <c:pt idx="2490">
                  <c:v>-0.129763463</c:v>
                </c:pt>
                <c:pt idx="2491">
                  <c:v>-0.014774446</c:v>
                </c:pt>
                <c:pt idx="2492">
                  <c:v>0.23356043</c:v>
                </c:pt>
                <c:pt idx="2493">
                  <c:v>-0.22113801</c:v>
                </c:pt>
                <c:pt idx="2494">
                  <c:v>0.864698754</c:v>
                </c:pt>
                <c:pt idx="2495">
                  <c:v>0.336476704</c:v>
                </c:pt>
                <c:pt idx="2496">
                  <c:v>-0.136849758</c:v>
                </c:pt>
                <c:pt idx="2497">
                  <c:v>-0.676285382</c:v>
                </c:pt>
                <c:pt idx="2498">
                  <c:v>-0.677037423</c:v>
                </c:pt>
                <c:pt idx="2499">
                  <c:v>0.075967221</c:v>
                </c:pt>
                <c:pt idx="2500">
                  <c:v>-0.377968126</c:v>
                </c:pt>
                <c:pt idx="2501">
                  <c:v>0.025774291</c:v>
                </c:pt>
                <c:pt idx="2502">
                  <c:v>-0.195851111</c:v>
                </c:pt>
                <c:pt idx="2503">
                  <c:v>-0.591622147</c:v>
                </c:pt>
                <c:pt idx="2504">
                  <c:v>0.35348019</c:v>
                </c:pt>
                <c:pt idx="2505">
                  <c:v>0.201761653</c:v>
                </c:pt>
                <c:pt idx="2506">
                  <c:v>-0.005739884</c:v>
                </c:pt>
                <c:pt idx="2507">
                  <c:v>0.256761573</c:v>
                </c:pt>
                <c:pt idx="2508">
                  <c:v>0.09862559</c:v>
                </c:pt>
                <c:pt idx="2509">
                  <c:v>-1.702026974</c:v>
                </c:pt>
                <c:pt idx="2510">
                  <c:v>0.072869066</c:v>
                </c:pt>
                <c:pt idx="2511">
                  <c:v>1.570402571</c:v>
                </c:pt>
                <c:pt idx="2512">
                  <c:v>0.079889738</c:v>
                </c:pt>
                <c:pt idx="2513">
                  <c:v>-0.336726275</c:v>
                </c:pt>
                <c:pt idx="2514">
                  <c:v>0.276177367</c:v>
                </c:pt>
                <c:pt idx="2515">
                  <c:v>-1.846710933</c:v>
                </c:pt>
                <c:pt idx="2516">
                  <c:v>0.070117301</c:v>
                </c:pt>
                <c:pt idx="2517">
                  <c:v>-0.617608384</c:v>
                </c:pt>
                <c:pt idx="2518">
                  <c:v>0.197218945</c:v>
                </c:pt>
                <c:pt idx="2519">
                  <c:v>0.33468991</c:v>
                </c:pt>
                <c:pt idx="2520">
                  <c:v>-0.825128222</c:v>
                </c:pt>
                <c:pt idx="2521">
                  <c:v>0.197438013</c:v>
                </c:pt>
                <c:pt idx="2522">
                  <c:v>0.159016886</c:v>
                </c:pt>
                <c:pt idx="2523">
                  <c:v>0.812073236</c:v>
                </c:pt>
                <c:pt idx="2524">
                  <c:v>0.63303482</c:v>
                </c:pt>
                <c:pt idx="2525">
                  <c:v>-0.593118117</c:v>
                </c:pt>
                <c:pt idx="2526">
                  <c:v>0.386714276</c:v>
                </c:pt>
                <c:pt idx="2527">
                  <c:v>0.079959115</c:v>
                </c:pt>
                <c:pt idx="2528">
                  <c:v>-0.477989788</c:v>
                </c:pt>
                <c:pt idx="2529">
                  <c:v>-0.34482225</c:v>
                </c:pt>
                <c:pt idx="2530">
                  <c:v>-0.999876787</c:v>
                </c:pt>
                <c:pt idx="2531">
                  <c:v>0.358256546</c:v>
                </c:pt>
                <c:pt idx="2532">
                  <c:v>0.060614568</c:v>
                </c:pt>
                <c:pt idx="2533">
                  <c:v>0.042440193</c:v>
                </c:pt>
                <c:pt idx="2534">
                  <c:v>0.024541337</c:v>
                </c:pt>
                <c:pt idx="2535">
                  <c:v>0.811185049</c:v>
                </c:pt>
                <c:pt idx="2536">
                  <c:v>-0.167559869</c:v>
                </c:pt>
                <c:pt idx="2537">
                  <c:v>0.357383217</c:v>
                </c:pt>
                <c:pt idx="2538">
                  <c:v>-0.955978516</c:v>
                </c:pt>
                <c:pt idx="2539">
                  <c:v>0.979306741</c:v>
                </c:pt>
                <c:pt idx="2540">
                  <c:v>0.199763339</c:v>
                </c:pt>
                <c:pt idx="2541">
                  <c:v>-0.073791029</c:v>
                </c:pt>
                <c:pt idx="2542">
                  <c:v>-0.124722654</c:v>
                </c:pt>
                <c:pt idx="2543">
                  <c:v>0.387533552</c:v>
                </c:pt>
                <c:pt idx="2544">
                  <c:v>0.116231534</c:v>
                </c:pt>
                <c:pt idx="2545">
                  <c:v>-0.293700466</c:v>
                </c:pt>
                <c:pt idx="2546">
                  <c:v>1.073691363</c:v>
                </c:pt>
                <c:pt idx="2547">
                  <c:v>-1.321660331</c:v>
                </c:pt>
                <c:pt idx="2548">
                  <c:v>-0.569091741</c:v>
                </c:pt>
                <c:pt idx="2549">
                  <c:v>0.295900745</c:v>
                </c:pt>
                <c:pt idx="2550">
                  <c:v>0.130113426</c:v>
                </c:pt>
                <c:pt idx="2551">
                  <c:v>0.304633521</c:v>
                </c:pt>
                <c:pt idx="2552">
                  <c:v>0.214237168</c:v>
                </c:pt>
                <c:pt idx="2553">
                  <c:v>0.164216064</c:v>
                </c:pt>
                <c:pt idx="2554">
                  <c:v>-0.321941638</c:v>
                </c:pt>
                <c:pt idx="2555">
                  <c:v>0.866457281</c:v>
                </c:pt>
                <c:pt idx="2556">
                  <c:v>0.267893625</c:v>
                </c:pt>
                <c:pt idx="2557">
                  <c:v>-1.970729151</c:v>
                </c:pt>
                <c:pt idx="2558">
                  <c:v>-0.052508748</c:v>
                </c:pt>
                <c:pt idx="2559">
                  <c:v>0.16812668</c:v>
                </c:pt>
                <c:pt idx="2560">
                  <c:v>-0.015423749</c:v>
                </c:pt>
                <c:pt idx="2561">
                  <c:v>-0.048520976</c:v>
                </c:pt>
                <c:pt idx="2562">
                  <c:v>-0.679336371</c:v>
                </c:pt>
                <c:pt idx="2563">
                  <c:v>0.175030544</c:v>
                </c:pt>
                <c:pt idx="2564">
                  <c:v>0.416878559</c:v>
                </c:pt>
                <c:pt idx="2565">
                  <c:v>-0.400788937</c:v>
                </c:pt>
                <c:pt idx="2566">
                  <c:v>-0.296066877</c:v>
                </c:pt>
                <c:pt idx="2567">
                  <c:v>-0.028972782</c:v>
                </c:pt>
                <c:pt idx="2568">
                  <c:v>0.081787174</c:v>
                </c:pt>
                <c:pt idx="2569">
                  <c:v>-0.147091236</c:v>
                </c:pt>
                <c:pt idx="2570">
                  <c:v>-0.023373108</c:v>
                </c:pt>
                <c:pt idx="2571">
                  <c:v>0.358339907</c:v>
                </c:pt>
                <c:pt idx="2572">
                  <c:v>0.372538921</c:v>
                </c:pt>
                <c:pt idx="2573">
                  <c:v>0.219519654</c:v>
                </c:pt>
                <c:pt idx="2574">
                  <c:v>-0.677886036</c:v>
                </c:pt>
                <c:pt idx="2575">
                  <c:v>0.788419496</c:v>
                </c:pt>
                <c:pt idx="2576">
                  <c:v>0.266395757</c:v>
                </c:pt>
                <c:pt idx="2577">
                  <c:v>1.054119663</c:v>
                </c:pt>
                <c:pt idx="2578">
                  <c:v>0.35809072</c:v>
                </c:pt>
                <c:pt idx="2579">
                  <c:v>-0.003729325</c:v>
                </c:pt>
                <c:pt idx="2580">
                  <c:v>0.119582865</c:v>
                </c:pt>
                <c:pt idx="2581">
                  <c:v>-0.238032331</c:v>
                </c:pt>
                <c:pt idx="2582">
                  <c:v>0.204171019</c:v>
                </c:pt>
                <c:pt idx="2583">
                  <c:v>0.098788591</c:v>
                </c:pt>
                <c:pt idx="2584">
                  <c:v>0.048430655</c:v>
                </c:pt>
                <c:pt idx="2585">
                  <c:v>0.258092259</c:v>
                </c:pt>
                <c:pt idx="2586">
                  <c:v>-0.667588494</c:v>
                </c:pt>
                <c:pt idx="2587">
                  <c:v>-0.196876408</c:v>
                </c:pt>
                <c:pt idx="2588">
                  <c:v>0.341722118</c:v>
                </c:pt>
                <c:pt idx="2589">
                  <c:v>-0.042528527</c:v>
                </c:pt>
                <c:pt idx="2590">
                  <c:v>-0.373037828</c:v>
                </c:pt>
                <c:pt idx="2591">
                  <c:v>-0.032304876</c:v>
                </c:pt>
                <c:pt idx="2592">
                  <c:v>-0.453022124</c:v>
                </c:pt>
                <c:pt idx="2593">
                  <c:v>-0.987257323</c:v>
                </c:pt>
                <c:pt idx="2594">
                  <c:v>-0.029541757</c:v>
                </c:pt>
                <c:pt idx="2595">
                  <c:v>-1.093954363</c:v>
                </c:pt>
                <c:pt idx="2596">
                  <c:v>0.016175893</c:v>
                </c:pt>
                <c:pt idx="2597">
                  <c:v>0.087970088</c:v>
                </c:pt>
                <c:pt idx="2598">
                  <c:v>-0.067784145</c:v>
                </c:pt>
                <c:pt idx="2599">
                  <c:v>-0.565406803</c:v>
                </c:pt>
                <c:pt idx="2600">
                  <c:v>0.686973729</c:v>
                </c:pt>
                <c:pt idx="2601">
                  <c:v>-0.613528294</c:v>
                </c:pt>
                <c:pt idx="2602">
                  <c:v>-0.952154114</c:v>
                </c:pt>
                <c:pt idx="2603">
                  <c:v>-1.980504985</c:v>
                </c:pt>
                <c:pt idx="2604">
                  <c:v>-0.124294391</c:v>
                </c:pt>
                <c:pt idx="2605">
                  <c:v>-0.279983698</c:v>
                </c:pt>
                <c:pt idx="2606">
                  <c:v>-1.220934924</c:v>
                </c:pt>
                <c:pt idx="2607">
                  <c:v>0.371628438</c:v>
                </c:pt>
                <c:pt idx="2608">
                  <c:v>0.745386987</c:v>
                </c:pt>
                <c:pt idx="2609">
                  <c:v>-0.102152438</c:v>
                </c:pt>
                <c:pt idx="2610">
                  <c:v>0.493844582</c:v>
                </c:pt>
                <c:pt idx="2611">
                  <c:v>0.493386202</c:v>
                </c:pt>
                <c:pt idx="2612">
                  <c:v>1.203485949</c:v>
                </c:pt>
                <c:pt idx="2613">
                  <c:v>-0.042719287</c:v>
                </c:pt>
                <c:pt idx="2614">
                  <c:v>0.107821582</c:v>
                </c:pt>
                <c:pt idx="2615">
                  <c:v>-0.433791598</c:v>
                </c:pt>
                <c:pt idx="2616">
                  <c:v>0.357738675</c:v>
                </c:pt>
                <c:pt idx="2617">
                  <c:v>0.309750584</c:v>
                </c:pt>
                <c:pt idx="2618">
                  <c:v>0.659016941</c:v>
                </c:pt>
                <c:pt idx="2619">
                  <c:v>0.400252747</c:v>
                </c:pt>
                <c:pt idx="2620">
                  <c:v>-0.099179692</c:v>
                </c:pt>
                <c:pt idx="2621">
                  <c:v>-0.172930604</c:v>
                </c:pt>
                <c:pt idx="2622">
                  <c:v>0.003063799</c:v>
                </c:pt>
                <c:pt idx="2623">
                  <c:v>-0.07528295</c:v>
                </c:pt>
                <c:pt idx="2624">
                  <c:v>0.308420022</c:v>
                </c:pt>
                <c:pt idx="2625">
                  <c:v>0.462520882</c:v>
                </c:pt>
                <c:pt idx="2626">
                  <c:v>0.381448284</c:v>
                </c:pt>
                <c:pt idx="2627">
                  <c:v>0.414608636</c:v>
                </c:pt>
                <c:pt idx="2628">
                  <c:v>-0.374896905</c:v>
                </c:pt>
                <c:pt idx="2629">
                  <c:v>-0.924028133</c:v>
                </c:pt>
                <c:pt idx="2630">
                  <c:v>-0.149324498</c:v>
                </c:pt>
                <c:pt idx="2631">
                  <c:v>0.354322897</c:v>
                </c:pt>
                <c:pt idx="2632">
                  <c:v>0.428763531</c:v>
                </c:pt>
                <c:pt idx="2633">
                  <c:v>-0.168345011</c:v>
                </c:pt>
                <c:pt idx="2634">
                  <c:v>-1.670600836</c:v>
                </c:pt>
                <c:pt idx="2635">
                  <c:v>-0.725736978</c:v>
                </c:pt>
                <c:pt idx="2636">
                  <c:v>-0.360212378</c:v>
                </c:pt>
                <c:pt idx="2637">
                  <c:v>0.346920035</c:v>
                </c:pt>
                <c:pt idx="2638">
                  <c:v>-0.192335344</c:v>
                </c:pt>
                <c:pt idx="2639">
                  <c:v>0.140515449</c:v>
                </c:pt>
                <c:pt idx="2640">
                  <c:v>0.11131117</c:v>
                </c:pt>
                <c:pt idx="2641">
                  <c:v>-0.064710876</c:v>
                </c:pt>
                <c:pt idx="2642">
                  <c:v>0.763264949</c:v>
                </c:pt>
                <c:pt idx="2643">
                  <c:v>-0.163655598</c:v>
                </c:pt>
                <c:pt idx="2644">
                  <c:v>1.662785917</c:v>
                </c:pt>
                <c:pt idx="2645">
                  <c:v>0.393286917</c:v>
                </c:pt>
                <c:pt idx="2646">
                  <c:v>-0.05499712</c:v>
                </c:pt>
                <c:pt idx="2647">
                  <c:v>0.206951517</c:v>
                </c:pt>
                <c:pt idx="2648">
                  <c:v>-0.198489421</c:v>
                </c:pt>
                <c:pt idx="2649">
                  <c:v>-0.00948275</c:v>
                </c:pt>
                <c:pt idx="2650">
                  <c:v>0.916555876</c:v>
                </c:pt>
                <c:pt idx="2651">
                  <c:v>-0.406999092</c:v>
                </c:pt>
                <c:pt idx="2652">
                  <c:v>0.770623261</c:v>
                </c:pt>
                <c:pt idx="2653">
                  <c:v>0.652513525</c:v>
                </c:pt>
                <c:pt idx="2654">
                  <c:v>0.269421029</c:v>
                </c:pt>
                <c:pt idx="2655">
                  <c:v>-0.167285275</c:v>
                </c:pt>
                <c:pt idx="2656">
                  <c:v>-0.687816211</c:v>
                </c:pt>
                <c:pt idx="2657">
                  <c:v>0.269670722</c:v>
                </c:pt>
                <c:pt idx="2658">
                  <c:v>0.323266975</c:v>
                </c:pt>
                <c:pt idx="2659">
                  <c:v>0.17778167</c:v>
                </c:pt>
                <c:pt idx="2660">
                  <c:v>0.294826765</c:v>
                </c:pt>
                <c:pt idx="2661">
                  <c:v>0.371781253</c:v>
                </c:pt>
                <c:pt idx="2662">
                  <c:v>0.031979741</c:v>
                </c:pt>
                <c:pt idx="2663">
                  <c:v>0.012426183</c:v>
                </c:pt>
                <c:pt idx="2664">
                  <c:v>0.100904692</c:v>
                </c:pt>
                <c:pt idx="2665">
                  <c:v>-0.130661871</c:v>
                </c:pt>
                <c:pt idx="2666">
                  <c:v>0.539187885</c:v>
                </c:pt>
                <c:pt idx="2667">
                  <c:v>0.368682696</c:v>
                </c:pt>
                <c:pt idx="2668">
                  <c:v>0.256080814</c:v>
                </c:pt>
                <c:pt idx="2669">
                  <c:v>1.315326877</c:v>
                </c:pt>
                <c:pt idx="2670">
                  <c:v>0.363656493</c:v>
                </c:pt>
                <c:pt idx="2671">
                  <c:v>0.497075408</c:v>
                </c:pt>
                <c:pt idx="2672">
                  <c:v>0.041094782</c:v>
                </c:pt>
                <c:pt idx="2673">
                  <c:v>0.501571252</c:v>
                </c:pt>
                <c:pt idx="2674">
                  <c:v>0.260800485</c:v>
                </c:pt>
                <c:pt idx="2675">
                  <c:v>-0.145860593</c:v>
                </c:pt>
                <c:pt idx="2676">
                  <c:v>0.358438813</c:v>
                </c:pt>
                <c:pt idx="2677">
                  <c:v>0.93636886</c:v>
                </c:pt>
                <c:pt idx="2678">
                  <c:v>-0.239888393</c:v>
                </c:pt>
                <c:pt idx="2679">
                  <c:v>0.906465687</c:v>
                </c:pt>
                <c:pt idx="2680">
                  <c:v>0.708687423</c:v>
                </c:pt>
                <c:pt idx="2681">
                  <c:v>0.197168419</c:v>
                </c:pt>
                <c:pt idx="2682">
                  <c:v>1.132926339</c:v>
                </c:pt>
                <c:pt idx="2683">
                  <c:v>0.182237189</c:v>
                </c:pt>
                <c:pt idx="2684">
                  <c:v>0.324884572</c:v>
                </c:pt>
                <c:pt idx="2685">
                  <c:v>0.431153969</c:v>
                </c:pt>
                <c:pt idx="2686">
                  <c:v>-0.390233665</c:v>
                </c:pt>
                <c:pt idx="2687">
                  <c:v>0.727309904</c:v>
                </c:pt>
                <c:pt idx="2688">
                  <c:v>0.741503816</c:v>
                </c:pt>
                <c:pt idx="2689">
                  <c:v>0.304039895</c:v>
                </c:pt>
                <c:pt idx="2690">
                  <c:v>0.331606117</c:v>
                </c:pt>
                <c:pt idx="2691">
                  <c:v>0.297790941</c:v>
                </c:pt>
                <c:pt idx="2692">
                  <c:v>0.167739434</c:v>
                </c:pt>
                <c:pt idx="2693">
                  <c:v>1.1154248</c:v>
                </c:pt>
                <c:pt idx="2694">
                  <c:v>-0.077388057</c:v>
                </c:pt>
                <c:pt idx="2695">
                  <c:v>-0.332825271</c:v>
                </c:pt>
                <c:pt idx="2696">
                  <c:v>0.374158281</c:v>
                </c:pt>
                <c:pt idx="2697">
                  <c:v>-0.221275682</c:v>
                </c:pt>
                <c:pt idx="2698">
                  <c:v>0.708036286</c:v>
                </c:pt>
                <c:pt idx="2699">
                  <c:v>-0.335629567</c:v>
                </c:pt>
                <c:pt idx="2700">
                  <c:v>0.782014599</c:v>
                </c:pt>
                <c:pt idx="2701">
                  <c:v>0.536977325</c:v>
                </c:pt>
                <c:pt idx="2702">
                  <c:v>0.349897816</c:v>
                </c:pt>
                <c:pt idx="2703">
                  <c:v>0.096623845</c:v>
                </c:pt>
                <c:pt idx="2704">
                  <c:v>0.094577236</c:v>
                </c:pt>
                <c:pt idx="2705">
                  <c:v>0.190151997</c:v>
                </c:pt>
                <c:pt idx="2706">
                  <c:v>0.53071673</c:v>
                </c:pt>
                <c:pt idx="2707">
                  <c:v>0.321601104</c:v>
                </c:pt>
                <c:pt idx="2708">
                  <c:v>0.368424847</c:v>
                </c:pt>
                <c:pt idx="2709">
                  <c:v>0.266240876</c:v>
                </c:pt>
                <c:pt idx="2710">
                  <c:v>-0.007660126</c:v>
                </c:pt>
                <c:pt idx="2711">
                  <c:v>0.282144819</c:v>
                </c:pt>
                <c:pt idx="2712">
                  <c:v>0.365665074</c:v>
                </c:pt>
                <c:pt idx="2713">
                  <c:v>-2.584898252</c:v>
                </c:pt>
                <c:pt idx="2714">
                  <c:v>0.029005209</c:v>
                </c:pt>
                <c:pt idx="2715">
                  <c:v>0.209312256</c:v>
                </c:pt>
                <c:pt idx="2716">
                  <c:v>0.176176062</c:v>
                </c:pt>
                <c:pt idx="2717">
                  <c:v>0.233151197</c:v>
                </c:pt>
                <c:pt idx="2718">
                  <c:v>0.262716251</c:v>
                </c:pt>
                <c:pt idx="2719">
                  <c:v>0.1386122</c:v>
                </c:pt>
                <c:pt idx="2720">
                  <c:v>-0.399166119</c:v>
                </c:pt>
                <c:pt idx="2721">
                  <c:v>-0.509900735</c:v>
                </c:pt>
                <c:pt idx="2722">
                  <c:v>0.242511497</c:v>
                </c:pt>
                <c:pt idx="2723">
                  <c:v>0.297622309</c:v>
                </c:pt>
                <c:pt idx="2724">
                  <c:v>-0.035029536</c:v>
                </c:pt>
                <c:pt idx="2725">
                  <c:v>-0.364789539</c:v>
                </c:pt>
                <c:pt idx="2726">
                  <c:v>0.605156164</c:v>
                </c:pt>
                <c:pt idx="2727">
                  <c:v>0.903130798</c:v>
                </c:pt>
                <c:pt idx="2728">
                  <c:v>0.344497312</c:v>
                </c:pt>
                <c:pt idx="2729">
                  <c:v>-0.584677459</c:v>
                </c:pt>
                <c:pt idx="2730">
                  <c:v>-0.374948229</c:v>
                </c:pt>
                <c:pt idx="2731">
                  <c:v>2.344431609</c:v>
                </c:pt>
                <c:pt idx="2732">
                  <c:v>0.268978741</c:v>
                </c:pt>
                <c:pt idx="2733">
                  <c:v>0.164707621</c:v>
                </c:pt>
                <c:pt idx="2734">
                  <c:v>-0.046107224</c:v>
                </c:pt>
                <c:pt idx="2735">
                  <c:v>-0.943593252</c:v>
                </c:pt>
                <c:pt idx="2736">
                  <c:v>-1.348075275</c:v>
                </c:pt>
                <c:pt idx="2737">
                  <c:v>0.367349274</c:v>
                </c:pt>
                <c:pt idx="2738">
                  <c:v>-0.467531584</c:v>
                </c:pt>
                <c:pt idx="2739">
                  <c:v>0.040745337</c:v>
                </c:pt>
                <c:pt idx="2740">
                  <c:v>0.17121549</c:v>
                </c:pt>
                <c:pt idx="2741">
                  <c:v>-0.001995667</c:v>
                </c:pt>
                <c:pt idx="2742">
                  <c:v>0.328723369</c:v>
                </c:pt>
                <c:pt idx="2743">
                  <c:v>0.041744184</c:v>
                </c:pt>
                <c:pt idx="2744">
                  <c:v>0.327854156</c:v>
                </c:pt>
                <c:pt idx="2745">
                  <c:v>0.454204667</c:v>
                </c:pt>
                <c:pt idx="2746">
                  <c:v>0.024549143</c:v>
                </c:pt>
                <c:pt idx="2747">
                  <c:v>-0.232030991</c:v>
                </c:pt>
                <c:pt idx="2748">
                  <c:v>0.099175851</c:v>
                </c:pt>
                <c:pt idx="2749">
                  <c:v>-1.689297888</c:v>
                </c:pt>
                <c:pt idx="2750">
                  <c:v>0.751145613</c:v>
                </c:pt>
                <c:pt idx="2751">
                  <c:v>-0.420379837</c:v>
                </c:pt>
                <c:pt idx="2752">
                  <c:v>-0.849701813</c:v>
                </c:pt>
                <c:pt idx="2753">
                  <c:v>-0.445816778</c:v>
                </c:pt>
                <c:pt idx="2754">
                  <c:v>0.224433291</c:v>
                </c:pt>
                <c:pt idx="2755">
                  <c:v>-0.475540847</c:v>
                </c:pt>
                <c:pt idx="2756">
                  <c:v>-0.367934631</c:v>
                </c:pt>
                <c:pt idx="2757">
                  <c:v>0.301268099</c:v>
                </c:pt>
                <c:pt idx="2758">
                  <c:v>-0.383833515</c:v>
                </c:pt>
                <c:pt idx="2759">
                  <c:v>0.850635218</c:v>
                </c:pt>
                <c:pt idx="2760">
                  <c:v>0.020272422</c:v>
                </c:pt>
                <c:pt idx="2761">
                  <c:v>0.095206552</c:v>
                </c:pt>
                <c:pt idx="2762">
                  <c:v>0.267937723</c:v>
                </c:pt>
                <c:pt idx="2763">
                  <c:v>-0.438416309</c:v>
                </c:pt>
                <c:pt idx="2764">
                  <c:v>-0.756976106</c:v>
                </c:pt>
                <c:pt idx="2765">
                  <c:v>0.080502064</c:v>
                </c:pt>
                <c:pt idx="2766">
                  <c:v>-0.806361946</c:v>
                </c:pt>
                <c:pt idx="2767">
                  <c:v>-0.153857814</c:v>
                </c:pt>
                <c:pt idx="2768">
                  <c:v>-0.551501798</c:v>
                </c:pt>
                <c:pt idx="2769">
                  <c:v>0.31427647</c:v>
                </c:pt>
                <c:pt idx="2770">
                  <c:v>-0.232171555</c:v>
                </c:pt>
                <c:pt idx="2771">
                  <c:v>0.886540931</c:v>
                </c:pt>
                <c:pt idx="2772">
                  <c:v>-0.033482134</c:v>
                </c:pt>
                <c:pt idx="2773">
                  <c:v>0.089367458</c:v>
                </c:pt>
                <c:pt idx="2774">
                  <c:v>-0.055824395</c:v>
                </c:pt>
                <c:pt idx="2775">
                  <c:v>-0.033431626</c:v>
                </c:pt>
                <c:pt idx="2776">
                  <c:v>0.054462428</c:v>
                </c:pt>
                <c:pt idx="2777">
                  <c:v>-0.242781129</c:v>
                </c:pt>
                <c:pt idx="2778">
                  <c:v>0.275813843</c:v>
                </c:pt>
                <c:pt idx="2779">
                  <c:v>-0.242511772</c:v>
                </c:pt>
                <c:pt idx="2780">
                  <c:v>0.269773424</c:v>
                </c:pt>
                <c:pt idx="2781">
                  <c:v>-0.753822167</c:v>
                </c:pt>
                <c:pt idx="2782">
                  <c:v>-0.742180842</c:v>
                </c:pt>
                <c:pt idx="2783">
                  <c:v>1.591440689</c:v>
                </c:pt>
                <c:pt idx="2784">
                  <c:v>1.620261907</c:v>
                </c:pt>
                <c:pt idx="2785">
                  <c:v>1.572916624</c:v>
                </c:pt>
                <c:pt idx="2786">
                  <c:v>0.58616216</c:v>
                </c:pt>
                <c:pt idx="2787">
                  <c:v>0.485689776</c:v>
                </c:pt>
                <c:pt idx="2788">
                  <c:v>1.129188558</c:v>
                </c:pt>
                <c:pt idx="2789">
                  <c:v>0.244470937</c:v>
                </c:pt>
                <c:pt idx="2790">
                  <c:v>1.055052707</c:v>
                </c:pt>
                <c:pt idx="2791">
                  <c:v>0.4066143</c:v>
                </c:pt>
                <c:pt idx="2792">
                  <c:v>0.321738266</c:v>
                </c:pt>
                <c:pt idx="2793">
                  <c:v>-1.402581469</c:v>
                </c:pt>
                <c:pt idx="2794">
                  <c:v>-1.179193433</c:v>
                </c:pt>
                <c:pt idx="2795">
                  <c:v>-0.896453067</c:v>
                </c:pt>
                <c:pt idx="2796">
                  <c:v>0.100599485</c:v>
                </c:pt>
                <c:pt idx="2797">
                  <c:v>2.293035203</c:v>
                </c:pt>
                <c:pt idx="2798">
                  <c:v>-0.078801965</c:v>
                </c:pt>
                <c:pt idx="2799">
                  <c:v>-0.077958094</c:v>
                </c:pt>
                <c:pt idx="2800">
                  <c:v>0.099573616</c:v>
                </c:pt>
                <c:pt idx="2801">
                  <c:v>0.496551033</c:v>
                </c:pt>
                <c:pt idx="2802">
                  <c:v>0.142510864</c:v>
                </c:pt>
                <c:pt idx="2803">
                  <c:v>-0.459480706</c:v>
                </c:pt>
                <c:pt idx="2804">
                  <c:v>-1.181696708</c:v>
                </c:pt>
                <c:pt idx="2805">
                  <c:v>-0.009461643</c:v>
                </c:pt>
                <c:pt idx="2806">
                  <c:v>0.301948744</c:v>
                </c:pt>
                <c:pt idx="2807">
                  <c:v>0.313942388</c:v>
                </c:pt>
                <c:pt idx="2808">
                  <c:v>-0.15449204</c:v>
                </c:pt>
                <c:pt idx="2809">
                  <c:v>-1.019823307</c:v>
                </c:pt>
                <c:pt idx="2810">
                  <c:v>-0.748737164</c:v>
                </c:pt>
                <c:pt idx="2811">
                  <c:v>-0.413392834</c:v>
                </c:pt>
                <c:pt idx="2812">
                  <c:v>-0.206737179</c:v>
                </c:pt>
                <c:pt idx="2813">
                  <c:v>0.39672464</c:v>
                </c:pt>
                <c:pt idx="2814">
                  <c:v>0.525567656</c:v>
                </c:pt>
                <c:pt idx="2815">
                  <c:v>0.321184266</c:v>
                </c:pt>
                <c:pt idx="2816">
                  <c:v>0.522518062</c:v>
                </c:pt>
                <c:pt idx="2817">
                  <c:v>2.791697771</c:v>
                </c:pt>
                <c:pt idx="2818">
                  <c:v>0.480959125</c:v>
                </c:pt>
                <c:pt idx="2819">
                  <c:v>-0.909589758</c:v>
                </c:pt>
                <c:pt idx="2820">
                  <c:v>0.402549573</c:v>
                </c:pt>
                <c:pt idx="2821">
                  <c:v>0.275226814</c:v>
                </c:pt>
                <c:pt idx="2822">
                  <c:v>-2.322089842</c:v>
                </c:pt>
                <c:pt idx="2823">
                  <c:v>1.46107953</c:v>
                </c:pt>
                <c:pt idx="2824">
                  <c:v>0.906111124</c:v>
                </c:pt>
                <c:pt idx="2825">
                  <c:v>1.17986835</c:v>
                </c:pt>
                <c:pt idx="2826">
                  <c:v>0.351044684</c:v>
                </c:pt>
                <c:pt idx="2827">
                  <c:v>1.877678262</c:v>
                </c:pt>
                <c:pt idx="2828">
                  <c:v>0.870146741</c:v>
                </c:pt>
                <c:pt idx="2829">
                  <c:v>-0.282808082</c:v>
                </c:pt>
                <c:pt idx="2830">
                  <c:v>-4.810735976</c:v>
                </c:pt>
                <c:pt idx="2831">
                  <c:v>-1.411003443</c:v>
                </c:pt>
                <c:pt idx="2832">
                  <c:v>-1.072567951</c:v>
                </c:pt>
                <c:pt idx="2833">
                  <c:v>0.574973265</c:v>
                </c:pt>
                <c:pt idx="2834">
                  <c:v>-0.399302004</c:v>
                </c:pt>
                <c:pt idx="2835">
                  <c:v>-0.009627581</c:v>
                </c:pt>
                <c:pt idx="2836">
                  <c:v>0.352276422</c:v>
                </c:pt>
                <c:pt idx="2837">
                  <c:v>0.139163578</c:v>
                </c:pt>
                <c:pt idx="2838">
                  <c:v>-0.240778243</c:v>
                </c:pt>
                <c:pt idx="2839">
                  <c:v>0.606494563</c:v>
                </c:pt>
                <c:pt idx="2840">
                  <c:v>0.912538856</c:v>
                </c:pt>
                <c:pt idx="2841">
                  <c:v>0.377693062</c:v>
                </c:pt>
                <c:pt idx="2842">
                  <c:v>0.040130927</c:v>
                </c:pt>
                <c:pt idx="2843">
                  <c:v>-0.171496052</c:v>
                </c:pt>
                <c:pt idx="2844">
                  <c:v>0.303143405</c:v>
                </c:pt>
                <c:pt idx="2845">
                  <c:v>-0.17639155</c:v>
                </c:pt>
                <c:pt idx="2846">
                  <c:v>-0.438998546</c:v>
                </c:pt>
                <c:pt idx="2847">
                  <c:v>0.09867472</c:v>
                </c:pt>
                <c:pt idx="2848">
                  <c:v>0.374535528</c:v>
                </c:pt>
                <c:pt idx="2849">
                  <c:v>1.033143402</c:v>
                </c:pt>
                <c:pt idx="2850">
                  <c:v>-1.123689397</c:v>
                </c:pt>
                <c:pt idx="2851">
                  <c:v>-0.171709484</c:v>
                </c:pt>
                <c:pt idx="2852">
                  <c:v>0.325206636</c:v>
                </c:pt>
                <c:pt idx="2853">
                  <c:v>0.483545184</c:v>
                </c:pt>
                <c:pt idx="2854">
                  <c:v>-0.379376044</c:v>
                </c:pt>
                <c:pt idx="2855">
                  <c:v>-0.693858109</c:v>
                </c:pt>
                <c:pt idx="2856">
                  <c:v>0.65084991</c:v>
                </c:pt>
                <c:pt idx="2857">
                  <c:v>0.081567964</c:v>
                </c:pt>
                <c:pt idx="2858">
                  <c:v>0.581068071</c:v>
                </c:pt>
                <c:pt idx="2859">
                  <c:v>0.590915408</c:v>
                </c:pt>
                <c:pt idx="2860">
                  <c:v>-0.122960671</c:v>
                </c:pt>
                <c:pt idx="2861">
                  <c:v>0.611229594</c:v>
                </c:pt>
                <c:pt idx="2862">
                  <c:v>-0.196721096</c:v>
                </c:pt>
                <c:pt idx="2863">
                  <c:v>0.164207595</c:v>
                </c:pt>
                <c:pt idx="2864">
                  <c:v>0.298060049</c:v>
                </c:pt>
                <c:pt idx="2865">
                  <c:v>0.820376262</c:v>
                </c:pt>
                <c:pt idx="2866">
                  <c:v>-0.044645295</c:v>
                </c:pt>
                <c:pt idx="2867">
                  <c:v>0.114171356</c:v>
                </c:pt>
                <c:pt idx="2868">
                  <c:v>0.65393554</c:v>
                </c:pt>
                <c:pt idx="2869">
                  <c:v>0.812731717</c:v>
                </c:pt>
                <c:pt idx="2870">
                  <c:v>-1.024293326</c:v>
                </c:pt>
                <c:pt idx="2871">
                  <c:v>0.143075464</c:v>
                </c:pt>
                <c:pt idx="2872">
                  <c:v>0.929364832</c:v>
                </c:pt>
                <c:pt idx="2873">
                  <c:v>-0.813928664</c:v>
                </c:pt>
                <c:pt idx="2874">
                  <c:v>-0.428253513</c:v>
                </c:pt>
                <c:pt idx="2875">
                  <c:v>0.290783228</c:v>
                </c:pt>
                <c:pt idx="2876">
                  <c:v>-0.584979826</c:v>
                </c:pt>
                <c:pt idx="2877">
                  <c:v>-0.292499452</c:v>
                </c:pt>
                <c:pt idx="2878">
                  <c:v>-0.294074508</c:v>
                </c:pt>
                <c:pt idx="2879">
                  <c:v>0.311613454</c:v>
                </c:pt>
                <c:pt idx="2880">
                  <c:v>-1.423878718</c:v>
                </c:pt>
                <c:pt idx="2881">
                  <c:v>-0.014407285</c:v>
                </c:pt>
                <c:pt idx="2882">
                  <c:v>0.501279203</c:v>
                </c:pt>
                <c:pt idx="2883">
                  <c:v>-0.176881413</c:v>
                </c:pt>
                <c:pt idx="2884">
                  <c:v>-0.355368835</c:v>
                </c:pt>
                <c:pt idx="2885">
                  <c:v>1.232208631</c:v>
                </c:pt>
                <c:pt idx="2886">
                  <c:v>-0.617212425</c:v>
                </c:pt>
                <c:pt idx="2887">
                  <c:v>-1.808477861</c:v>
                </c:pt>
                <c:pt idx="2888">
                  <c:v>-0.36122588</c:v>
                </c:pt>
                <c:pt idx="2889">
                  <c:v>-0.071680208</c:v>
                </c:pt>
                <c:pt idx="2890">
                  <c:v>0.447746047</c:v>
                </c:pt>
                <c:pt idx="2891">
                  <c:v>-0.366086599</c:v>
                </c:pt>
                <c:pt idx="2892">
                  <c:v>-0.118530808</c:v>
                </c:pt>
                <c:pt idx="2893">
                  <c:v>0.025808246</c:v>
                </c:pt>
                <c:pt idx="2894">
                  <c:v>-0.50867953</c:v>
                </c:pt>
                <c:pt idx="2895">
                  <c:v>1.050971085</c:v>
                </c:pt>
                <c:pt idx="2896">
                  <c:v>0.168064994</c:v>
                </c:pt>
                <c:pt idx="2897">
                  <c:v>-0.673031677</c:v>
                </c:pt>
                <c:pt idx="2898">
                  <c:v>0.382986143</c:v>
                </c:pt>
                <c:pt idx="2899">
                  <c:v>0.037761081</c:v>
                </c:pt>
                <c:pt idx="2900">
                  <c:v>0.100480697</c:v>
                </c:pt>
                <c:pt idx="2901">
                  <c:v>-0.041453921</c:v>
                </c:pt>
                <c:pt idx="2902">
                  <c:v>-0.26063759</c:v>
                </c:pt>
                <c:pt idx="2903">
                  <c:v>-0.171501404</c:v>
                </c:pt>
                <c:pt idx="2904">
                  <c:v>0.381362362</c:v>
                </c:pt>
                <c:pt idx="2905">
                  <c:v>0.006995953</c:v>
                </c:pt>
                <c:pt idx="2906">
                  <c:v>0.211046018</c:v>
                </c:pt>
                <c:pt idx="2907">
                  <c:v>0.682575199</c:v>
                </c:pt>
                <c:pt idx="2908">
                  <c:v>-0.26236905</c:v>
                </c:pt>
                <c:pt idx="2909">
                  <c:v>-0.324270009</c:v>
                </c:pt>
                <c:pt idx="2910">
                  <c:v>-0.135342932</c:v>
                </c:pt>
                <c:pt idx="2911">
                  <c:v>0.041201187</c:v>
                </c:pt>
                <c:pt idx="2912">
                  <c:v>-0.21795591</c:v>
                </c:pt>
                <c:pt idx="2913">
                  <c:v>0.390613492</c:v>
                </c:pt>
                <c:pt idx="2914">
                  <c:v>-0.006442287</c:v>
                </c:pt>
                <c:pt idx="2915">
                  <c:v>0.09469498</c:v>
                </c:pt>
                <c:pt idx="2916">
                  <c:v>0.542373148</c:v>
                </c:pt>
                <c:pt idx="2917">
                  <c:v>-1.940163335</c:v>
                </c:pt>
                <c:pt idx="2918">
                  <c:v>-0.205782504</c:v>
                </c:pt>
                <c:pt idx="2919">
                  <c:v>-0.380316291</c:v>
                </c:pt>
                <c:pt idx="2920">
                  <c:v>0.599451807</c:v>
                </c:pt>
                <c:pt idx="2921">
                  <c:v>-2.164760544</c:v>
                </c:pt>
                <c:pt idx="2922">
                  <c:v>-0.354820968</c:v>
                </c:pt>
                <c:pt idx="2923">
                  <c:v>0.365470516</c:v>
                </c:pt>
                <c:pt idx="2924">
                  <c:v>1.014377507</c:v>
                </c:pt>
                <c:pt idx="2925">
                  <c:v>0.289420653</c:v>
                </c:pt>
                <c:pt idx="2926">
                  <c:v>-0.091603897</c:v>
                </c:pt>
                <c:pt idx="2927">
                  <c:v>0.208198026</c:v>
                </c:pt>
                <c:pt idx="2928">
                  <c:v>0.579116406</c:v>
                </c:pt>
                <c:pt idx="2929">
                  <c:v>0.521629148</c:v>
                </c:pt>
                <c:pt idx="2930">
                  <c:v>-0.062870067</c:v>
                </c:pt>
                <c:pt idx="2931">
                  <c:v>0.089875573</c:v>
                </c:pt>
                <c:pt idx="2932">
                  <c:v>0.098600478</c:v>
                </c:pt>
                <c:pt idx="2933">
                  <c:v>-0.695091481</c:v>
                </c:pt>
                <c:pt idx="2934">
                  <c:v>-1.145635598</c:v>
                </c:pt>
                <c:pt idx="2935">
                  <c:v>0.764442092</c:v>
                </c:pt>
                <c:pt idx="2936">
                  <c:v>-0.35956042</c:v>
                </c:pt>
                <c:pt idx="2937">
                  <c:v>-0.673534848</c:v>
                </c:pt>
                <c:pt idx="2938">
                  <c:v>0.069087634</c:v>
                </c:pt>
                <c:pt idx="2939">
                  <c:v>0.168884619</c:v>
                </c:pt>
                <c:pt idx="2940">
                  <c:v>-0.741294813</c:v>
                </c:pt>
                <c:pt idx="2941">
                  <c:v>1.184632339</c:v>
                </c:pt>
                <c:pt idx="2942">
                  <c:v>0.32497626</c:v>
                </c:pt>
                <c:pt idx="2943">
                  <c:v>-0.440001471</c:v>
                </c:pt>
                <c:pt idx="2944">
                  <c:v>-0.498849651</c:v>
                </c:pt>
                <c:pt idx="2945">
                  <c:v>0.480359522</c:v>
                </c:pt>
                <c:pt idx="2946">
                  <c:v>0.313521122</c:v>
                </c:pt>
                <c:pt idx="2947">
                  <c:v>0.933533849</c:v>
                </c:pt>
                <c:pt idx="2948">
                  <c:v>-0.10183515</c:v>
                </c:pt>
                <c:pt idx="2949">
                  <c:v>-0.073867237</c:v>
                </c:pt>
                <c:pt idx="2950">
                  <c:v>1.018087421</c:v>
                </c:pt>
                <c:pt idx="2951">
                  <c:v>-1.574361169</c:v>
                </c:pt>
                <c:pt idx="2952">
                  <c:v>0.336629619</c:v>
                </c:pt>
                <c:pt idx="2953">
                  <c:v>0.41697577</c:v>
                </c:pt>
                <c:pt idx="2954">
                  <c:v>-0.387411923</c:v>
                </c:pt>
                <c:pt idx="2955">
                  <c:v>-1.615753734</c:v>
                </c:pt>
                <c:pt idx="2956">
                  <c:v>0.380916229</c:v>
                </c:pt>
                <c:pt idx="2957">
                  <c:v>0.236712342</c:v>
                </c:pt>
                <c:pt idx="2958">
                  <c:v>0.072241004</c:v>
                </c:pt>
                <c:pt idx="2959">
                  <c:v>0.411457292</c:v>
                </c:pt>
                <c:pt idx="2960">
                  <c:v>-0.146100415</c:v>
                </c:pt>
                <c:pt idx="2961">
                  <c:v>0.385234223</c:v>
                </c:pt>
                <c:pt idx="2962">
                  <c:v>0.378553156</c:v>
                </c:pt>
                <c:pt idx="2963">
                  <c:v>1.303799702</c:v>
                </c:pt>
                <c:pt idx="2964">
                  <c:v>0.31563311</c:v>
                </c:pt>
                <c:pt idx="2965">
                  <c:v>0.380368347</c:v>
                </c:pt>
                <c:pt idx="2966">
                  <c:v>0.181910648</c:v>
                </c:pt>
                <c:pt idx="2967">
                  <c:v>0.461768218</c:v>
                </c:pt>
                <c:pt idx="2968">
                  <c:v>-0.4468503</c:v>
                </c:pt>
                <c:pt idx="2969">
                  <c:v>0.733236131</c:v>
                </c:pt>
                <c:pt idx="2970">
                  <c:v>0.31218438</c:v>
                </c:pt>
                <c:pt idx="2971">
                  <c:v>-0.101026442</c:v>
                </c:pt>
                <c:pt idx="2972">
                  <c:v>0.074152253</c:v>
                </c:pt>
                <c:pt idx="2973">
                  <c:v>-0.373178343</c:v>
                </c:pt>
                <c:pt idx="2974">
                  <c:v>-0.08194788</c:v>
                </c:pt>
                <c:pt idx="2975">
                  <c:v>0.343991529</c:v>
                </c:pt>
                <c:pt idx="2976">
                  <c:v>-0.214018554</c:v>
                </c:pt>
                <c:pt idx="2977">
                  <c:v>1.094868711</c:v>
                </c:pt>
                <c:pt idx="2978">
                  <c:v>-0.585380674</c:v>
                </c:pt>
                <c:pt idx="2979">
                  <c:v>0.396611771</c:v>
                </c:pt>
                <c:pt idx="2980">
                  <c:v>-0.403404641</c:v>
                </c:pt>
                <c:pt idx="2981">
                  <c:v>0.689763081</c:v>
                </c:pt>
                <c:pt idx="2982">
                  <c:v>-0.276869697</c:v>
                </c:pt>
                <c:pt idx="2983">
                  <c:v>0.149623182</c:v>
                </c:pt>
                <c:pt idx="2984">
                  <c:v>0.108872175</c:v>
                </c:pt>
                <c:pt idx="2985">
                  <c:v>0.617676994</c:v>
                </c:pt>
                <c:pt idx="2986">
                  <c:v>0.422547062</c:v>
                </c:pt>
                <c:pt idx="2987">
                  <c:v>0.371400572</c:v>
                </c:pt>
                <c:pt idx="2988">
                  <c:v>0.400887954</c:v>
                </c:pt>
                <c:pt idx="2989">
                  <c:v>-0.029095114</c:v>
                </c:pt>
                <c:pt idx="2990">
                  <c:v>-0.029094914</c:v>
                </c:pt>
                <c:pt idx="2991">
                  <c:v>0.138051483</c:v>
                </c:pt>
                <c:pt idx="2992">
                  <c:v>-1.139239933</c:v>
                </c:pt>
                <c:pt idx="2993">
                  <c:v>1.026573817</c:v>
                </c:pt>
                <c:pt idx="2994">
                  <c:v>0.373181976</c:v>
                </c:pt>
                <c:pt idx="2995">
                  <c:v>0.083888105</c:v>
                </c:pt>
                <c:pt idx="2996">
                  <c:v>1.56013665</c:v>
                </c:pt>
                <c:pt idx="2997">
                  <c:v>0.26707959</c:v>
                </c:pt>
                <c:pt idx="2998">
                  <c:v>0.264138215</c:v>
                </c:pt>
                <c:pt idx="2999">
                  <c:v>0.02781287</c:v>
                </c:pt>
                <c:pt idx="3000">
                  <c:v>1.230304936</c:v>
                </c:pt>
                <c:pt idx="3001">
                  <c:v>0.92178171</c:v>
                </c:pt>
                <c:pt idx="3002">
                  <c:v>-0.207098508</c:v>
                </c:pt>
                <c:pt idx="3003">
                  <c:v>0.242444903</c:v>
                </c:pt>
                <c:pt idx="3004">
                  <c:v>-0.042645145</c:v>
                </c:pt>
                <c:pt idx="3005">
                  <c:v>0.163607172</c:v>
                </c:pt>
                <c:pt idx="3006">
                  <c:v>0.255280706</c:v>
                </c:pt>
                <c:pt idx="3007">
                  <c:v>1.556548078</c:v>
                </c:pt>
                <c:pt idx="3008">
                  <c:v>0.539402414</c:v>
                </c:pt>
                <c:pt idx="3009">
                  <c:v>-0.442488628</c:v>
                </c:pt>
                <c:pt idx="3010">
                  <c:v>-0.138697447</c:v>
                </c:pt>
                <c:pt idx="3011">
                  <c:v>-0.158592952</c:v>
                </c:pt>
                <c:pt idx="3012">
                  <c:v>0.136454132</c:v>
                </c:pt>
                <c:pt idx="3013">
                  <c:v>0.256412973</c:v>
                </c:pt>
                <c:pt idx="3014">
                  <c:v>-0.224692196</c:v>
                </c:pt>
                <c:pt idx="3015">
                  <c:v>-1.166390578</c:v>
                </c:pt>
                <c:pt idx="3016">
                  <c:v>0.382741092</c:v>
                </c:pt>
                <c:pt idx="3017">
                  <c:v>1.100352909</c:v>
                </c:pt>
                <c:pt idx="3018">
                  <c:v>-0.18418625</c:v>
                </c:pt>
                <c:pt idx="3019">
                  <c:v>0.357241444</c:v>
                </c:pt>
                <c:pt idx="3020">
                  <c:v>-0.3538245</c:v>
                </c:pt>
                <c:pt idx="3021">
                  <c:v>0.182662435</c:v>
                </c:pt>
                <c:pt idx="3022">
                  <c:v>0.386565635</c:v>
                </c:pt>
                <c:pt idx="3023">
                  <c:v>0.181399943</c:v>
                </c:pt>
                <c:pt idx="3024">
                  <c:v>0.382140845</c:v>
                </c:pt>
                <c:pt idx="3025">
                  <c:v>0.242751128</c:v>
                </c:pt>
                <c:pt idx="3026">
                  <c:v>0.301705917</c:v>
                </c:pt>
                <c:pt idx="3027">
                  <c:v>0.570101033</c:v>
                </c:pt>
                <c:pt idx="3028">
                  <c:v>0.752129617</c:v>
                </c:pt>
                <c:pt idx="3029">
                  <c:v>0.111816209</c:v>
                </c:pt>
                <c:pt idx="3030">
                  <c:v>-0.373826229</c:v>
                </c:pt>
                <c:pt idx="3031">
                  <c:v>-0.043189113</c:v>
                </c:pt>
                <c:pt idx="3032">
                  <c:v>-0.715289496</c:v>
                </c:pt>
                <c:pt idx="3033">
                  <c:v>0.482782612</c:v>
                </c:pt>
                <c:pt idx="3034">
                  <c:v>0.404325708</c:v>
                </c:pt>
                <c:pt idx="3035">
                  <c:v>-0.420499742</c:v>
                </c:pt>
                <c:pt idx="3036">
                  <c:v>0.080870756</c:v>
                </c:pt>
                <c:pt idx="3037">
                  <c:v>0.534636733</c:v>
                </c:pt>
                <c:pt idx="3038">
                  <c:v>0.357774657</c:v>
                </c:pt>
                <c:pt idx="3039">
                  <c:v>-0.009062125</c:v>
                </c:pt>
                <c:pt idx="3040">
                  <c:v>0.017134838</c:v>
                </c:pt>
                <c:pt idx="3041">
                  <c:v>0.590425196</c:v>
                </c:pt>
                <c:pt idx="3042">
                  <c:v>-0.115356303</c:v>
                </c:pt>
                <c:pt idx="3043">
                  <c:v>0.046876564</c:v>
                </c:pt>
                <c:pt idx="3044">
                  <c:v>0.801673233</c:v>
                </c:pt>
                <c:pt idx="3045">
                  <c:v>-0.146844628</c:v>
                </c:pt>
                <c:pt idx="3046">
                  <c:v>0.289540768</c:v>
                </c:pt>
                <c:pt idx="3047">
                  <c:v>0.115197482</c:v>
                </c:pt>
                <c:pt idx="3048">
                  <c:v>-0.558849434</c:v>
                </c:pt>
                <c:pt idx="3049">
                  <c:v>0.489467865</c:v>
                </c:pt>
                <c:pt idx="3050">
                  <c:v>0.085536674</c:v>
                </c:pt>
                <c:pt idx="3051">
                  <c:v>0.220180154</c:v>
                </c:pt>
                <c:pt idx="3052">
                  <c:v>1.519521662</c:v>
                </c:pt>
                <c:pt idx="3053">
                  <c:v>-0.649440992</c:v>
                </c:pt>
                <c:pt idx="3054">
                  <c:v>-0.212016293</c:v>
                </c:pt>
                <c:pt idx="3055">
                  <c:v>-0.830202942</c:v>
                </c:pt>
                <c:pt idx="3056">
                  <c:v>0.548569888</c:v>
                </c:pt>
                <c:pt idx="3057">
                  <c:v>0.425876907</c:v>
                </c:pt>
                <c:pt idx="3058">
                  <c:v>-0.714578136</c:v>
                </c:pt>
                <c:pt idx="3059">
                  <c:v>0.398483947</c:v>
                </c:pt>
                <c:pt idx="3060">
                  <c:v>-0.041896606</c:v>
                </c:pt>
                <c:pt idx="3061">
                  <c:v>-0.200785471</c:v>
                </c:pt>
                <c:pt idx="3062">
                  <c:v>0.125589992</c:v>
                </c:pt>
                <c:pt idx="3063">
                  <c:v>0.345141332</c:v>
                </c:pt>
                <c:pt idx="3064">
                  <c:v>-0.417783448</c:v>
                </c:pt>
                <c:pt idx="3065">
                  <c:v>-0.459961744</c:v>
                </c:pt>
                <c:pt idx="3066">
                  <c:v>0.50470853</c:v>
                </c:pt>
                <c:pt idx="3067">
                  <c:v>0.523124467</c:v>
                </c:pt>
                <c:pt idx="3068">
                  <c:v>-0.092514658</c:v>
                </c:pt>
                <c:pt idx="3069">
                  <c:v>0.526269818</c:v>
                </c:pt>
                <c:pt idx="3070">
                  <c:v>-1.283381294</c:v>
                </c:pt>
                <c:pt idx="3071">
                  <c:v>0.184709604</c:v>
                </c:pt>
                <c:pt idx="3072">
                  <c:v>-0.373726667</c:v>
                </c:pt>
                <c:pt idx="3073">
                  <c:v>-1.362800391</c:v>
                </c:pt>
                <c:pt idx="3074">
                  <c:v>-0.540213219</c:v>
                </c:pt>
                <c:pt idx="3075">
                  <c:v>-0.711430244</c:v>
                </c:pt>
                <c:pt idx="3076">
                  <c:v>0.224296645</c:v>
                </c:pt>
                <c:pt idx="3077">
                  <c:v>0.380680938</c:v>
                </c:pt>
                <c:pt idx="3078">
                  <c:v>0.392618003</c:v>
                </c:pt>
                <c:pt idx="3079">
                  <c:v>0.615954183</c:v>
                </c:pt>
                <c:pt idx="3080">
                  <c:v>1.097712794</c:v>
                </c:pt>
                <c:pt idx="3081">
                  <c:v>1.524442475</c:v>
                </c:pt>
                <c:pt idx="3082">
                  <c:v>-0.75348656</c:v>
                </c:pt>
                <c:pt idx="3083">
                  <c:v>0.024990851</c:v>
                </c:pt>
                <c:pt idx="3084">
                  <c:v>0.605332549</c:v>
                </c:pt>
                <c:pt idx="3085">
                  <c:v>0.216235758</c:v>
                </c:pt>
                <c:pt idx="3086">
                  <c:v>-0.09245462</c:v>
                </c:pt>
                <c:pt idx="3087">
                  <c:v>-0.07775534</c:v>
                </c:pt>
                <c:pt idx="3088">
                  <c:v>0.264948718</c:v>
                </c:pt>
                <c:pt idx="3089">
                  <c:v>0.406036451</c:v>
                </c:pt>
                <c:pt idx="3090">
                  <c:v>-0.997697245</c:v>
                </c:pt>
                <c:pt idx="3091">
                  <c:v>-0.629229896</c:v>
                </c:pt>
                <c:pt idx="3092">
                  <c:v>-1.975523571</c:v>
                </c:pt>
                <c:pt idx="3093">
                  <c:v>0.545661292</c:v>
                </c:pt>
                <c:pt idx="3094">
                  <c:v>1.024766197</c:v>
                </c:pt>
                <c:pt idx="3095">
                  <c:v>0.349751345</c:v>
                </c:pt>
                <c:pt idx="3096">
                  <c:v>1.167337787</c:v>
                </c:pt>
                <c:pt idx="3097">
                  <c:v>0.173060001</c:v>
                </c:pt>
                <c:pt idx="3098">
                  <c:v>-1.86405E-05</c:v>
                </c:pt>
                <c:pt idx="3099">
                  <c:v>0.012872416</c:v>
                </c:pt>
                <c:pt idx="3100">
                  <c:v>-0.271489616</c:v>
                </c:pt>
                <c:pt idx="3101">
                  <c:v>-0.843843454</c:v>
                </c:pt>
                <c:pt idx="3102">
                  <c:v>-3.023859787</c:v>
                </c:pt>
                <c:pt idx="3103">
                  <c:v>-0.125096429</c:v>
                </c:pt>
                <c:pt idx="3104">
                  <c:v>0.257381695</c:v>
                </c:pt>
                <c:pt idx="3105">
                  <c:v>-0.311386649</c:v>
                </c:pt>
                <c:pt idx="3106">
                  <c:v>0.357854023</c:v>
                </c:pt>
                <c:pt idx="3107">
                  <c:v>0.281920922</c:v>
                </c:pt>
                <c:pt idx="3108">
                  <c:v>-0.49217313</c:v>
                </c:pt>
                <c:pt idx="3109">
                  <c:v>0.187565381</c:v>
                </c:pt>
                <c:pt idx="3110">
                  <c:v>0.12585938</c:v>
                </c:pt>
                <c:pt idx="3111">
                  <c:v>-0.20770019</c:v>
                </c:pt>
                <c:pt idx="3112">
                  <c:v>0.123529915</c:v>
                </c:pt>
                <c:pt idx="3113">
                  <c:v>0.308773968</c:v>
                </c:pt>
                <c:pt idx="3114">
                  <c:v>-0.991190882</c:v>
                </c:pt>
                <c:pt idx="3115">
                  <c:v>0.635185126</c:v>
                </c:pt>
                <c:pt idx="3116">
                  <c:v>0.064999919</c:v>
                </c:pt>
                <c:pt idx="3117">
                  <c:v>-0.61433135</c:v>
                </c:pt>
                <c:pt idx="3118">
                  <c:v>-0.078603633</c:v>
                </c:pt>
                <c:pt idx="3119">
                  <c:v>-0.548103149</c:v>
                </c:pt>
                <c:pt idx="3120">
                  <c:v>0.42989145</c:v>
                </c:pt>
                <c:pt idx="3121">
                  <c:v>0.535724974</c:v>
                </c:pt>
                <c:pt idx="3122">
                  <c:v>0.290932561</c:v>
                </c:pt>
                <c:pt idx="3123">
                  <c:v>-0.383548705</c:v>
                </c:pt>
                <c:pt idx="3124">
                  <c:v>0.313793991</c:v>
                </c:pt>
                <c:pt idx="3125">
                  <c:v>0.816690845</c:v>
                </c:pt>
                <c:pt idx="3126">
                  <c:v>-0.099975262</c:v>
                </c:pt>
                <c:pt idx="3127">
                  <c:v>-1.107024641</c:v>
                </c:pt>
                <c:pt idx="3128">
                  <c:v>-0.32507578</c:v>
                </c:pt>
                <c:pt idx="3129">
                  <c:v>0.643615078</c:v>
                </c:pt>
                <c:pt idx="3130">
                  <c:v>-0.466306925</c:v>
                </c:pt>
                <c:pt idx="3131">
                  <c:v>2.11926991</c:v>
                </c:pt>
                <c:pt idx="3132">
                  <c:v>0.100168833</c:v>
                </c:pt>
                <c:pt idx="3133">
                  <c:v>-0.279717949</c:v>
                </c:pt>
                <c:pt idx="3134">
                  <c:v>1.576332585</c:v>
                </c:pt>
                <c:pt idx="3135">
                  <c:v>0.663976223</c:v>
                </c:pt>
                <c:pt idx="3136">
                  <c:v>1.030259444</c:v>
                </c:pt>
                <c:pt idx="3137">
                  <c:v>0.390421689</c:v>
                </c:pt>
                <c:pt idx="3138">
                  <c:v>-0.511963703</c:v>
                </c:pt>
                <c:pt idx="3139">
                  <c:v>-0.775795633</c:v>
                </c:pt>
                <c:pt idx="3140">
                  <c:v>1.445329619</c:v>
                </c:pt>
                <c:pt idx="3141">
                  <c:v>0.438315365</c:v>
                </c:pt>
                <c:pt idx="3142">
                  <c:v>0.610723589</c:v>
                </c:pt>
                <c:pt idx="3143">
                  <c:v>0.327742624</c:v>
                </c:pt>
                <c:pt idx="3144">
                  <c:v>0.077684895</c:v>
                </c:pt>
                <c:pt idx="3145">
                  <c:v>-0.019922379</c:v>
                </c:pt>
                <c:pt idx="3146">
                  <c:v>-0.635842225</c:v>
                </c:pt>
                <c:pt idx="3147">
                  <c:v>0.338151669</c:v>
                </c:pt>
                <c:pt idx="3148">
                  <c:v>0.074521991</c:v>
                </c:pt>
                <c:pt idx="3149">
                  <c:v>-0.533319571</c:v>
                </c:pt>
                <c:pt idx="3150">
                  <c:v>0.552239221</c:v>
                </c:pt>
                <c:pt idx="3151">
                  <c:v>0.129257761</c:v>
                </c:pt>
                <c:pt idx="3152">
                  <c:v>0.831717612</c:v>
                </c:pt>
                <c:pt idx="3153">
                  <c:v>1.270335019</c:v>
                </c:pt>
                <c:pt idx="3154">
                  <c:v>-0.078603797</c:v>
                </c:pt>
                <c:pt idx="3155">
                  <c:v>0.119637201</c:v>
                </c:pt>
                <c:pt idx="3156">
                  <c:v>-0.276799663</c:v>
                </c:pt>
                <c:pt idx="3157">
                  <c:v>-0.070709455</c:v>
                </c:pt>
                <c:pt idx="3158">
                  <c:v>0.400550428</c:v>
                </c:pt>
                <c:pt idx="3159">
                  <c:v>-0.940424286</c:v>
                </c:pt>
                <c:pt idx="3160">
                  <c:v>-0.370921606</c:v>
                </c:pt>
                <c:pt idx="3161">
                  <c:v>-0.381885882</c:v>
                </c:pt>
                <c:pt idx="3162">
                  <c:v>1.179479077</c:v>
                </c:pt>
                <c:pt idx="3163">
                  <c:v>-0.323121232</c:v>
                </c:pt>
                <c:pt idx="3164">
                  <c:v>-0.043624332</c:v>
                </c:pt>
                <c:pt idx="3165">
                  <c:v>-0.143654105</c:v>
                </c:pt>
                <c:pt idx="3166">
                  <c:v>0.024755239</c:v>
                </c:pt>
                <c:pt idx="3167">
                  <c:v>-0.32566691</c:v>
                </c:pt>
                <c:pt idx="3168">
                  <c:v>0.6267992</c:v>
                </c:pt>
                <c:pt idx="3169">
                  <c:v>-0.058500055</c:v>
                </c:pt>
                <c:pt idx="3170">
                  <c:v>0.567954475</c:v>
                </c:pt>
                <c:pt idx="3171">
                  <c:v>-0.508279526</c:v>
                </c:pt>
                <c:pt idx="3172">
                  <c:v>-0.611145663</c:v>
                </c:pt>
                <c:pt idx="3173">
                  <c:v>0.13019341</c:v>
                </c:pt>
                <c:pt idx="3174">
                  <c:v>-0.400399629</c:v>
                </c:pt>
                <c:pt idx="3175">
                  <c:v>0.237475946</c:v>
                </c:pt>
                <c:pt idx="3176">
                  <c:v>-0.035324884</c:v>
                </c:pt>
                <c:pt idx="3177">
                  <c:v>-0.758914822</c:v>
                </c:pt>
                <c:pt idx="3178">
                  <c:v>0.406227572</c:v>
                </c:pt>
                <c:pt idx="3179">
                  <c:v>0.225239721</c:v>
                </c:pt>
                <c:pt idx="3180">
                  <c:v>-0.309794742</c:v>
                </c:pt>
                <c:pt idx="3181">
                  <c:v>-2.355406708</c:v>
                </c:pt>
                <c:pt idx="3182">
                  <c:v>-2.053556122</c:v>
                </c:pt>
                <c:pt idx="3183">
                  <c:v>3.508076114</c:v>
                </c:pt>
                <c:pt idx="3184">
                  <c:v>0.004280688</c:v>
                </c:pt>
                <c:pt idx="3185">
                  <c:v>0.618991134</c:v>
                </c:pt>
                <c:pt idx="3186">
                  <c:v>0.744912922</c:v>
                </c:pt>
                <c:pt idx="3187">
                  <c:v>0.120517324</c:v>
                </c:pt>
                <c:pt idx="3188">
                  <c:v>0.122991186</c:v>
                </c:pt>
                <c:pt idx="3189">
                  <c:v>0.795121772</c:v>
                </c:pt>
                <c:pt idx="3190">
                  <c:v>0.115645095</c:v>
                </c:pt>
                <c:pt idx="3191">
                  <c:v>0.267427535</c:v>
                </c:pt>
                <c:pt idx="3192">
                  <c:v>0.376446098</c:v>
                </c:pt>
                <c:pt idx="3193">
                  <c:v>-0.631609783</c:v>
                </c:pt>
                <c:pt idx="3194">
                  <c:v>-0.017563122</c:v>
                </c:pt>
                <c:pt idx="3195">
                  <c:v>-0.344062137</c:v>
                </c:pt>
                <c:pt idx="3196">
                  <c:v>0.036204837</c:v>
                </c:pt>
                <c:pt idx="3197">
                  <c:v>0.943273928</c:v>
                </c:pt>
                <c:pt idx="3198">
                  <c:v>0.863081579</c:v>
                </c:pt>
                <c:pt idx="3199">
                  <c:v>0.616718933</c:v>
                </c:pt>
                <c:pt idx="3200">
                  <c:v>-0.076558049</c:v>
                </c:pt>
                <c:pt idx="3201">
                  <c:v>-1.290307307</c:v>
                </c:pt>
                <c:pt idx="3202">
                  <c:v>-3.038093763</c:v>
                </c:pt>
                <c:pt idx="3203">
                  <c:v>-2.025743749</c:v>
                </c:pt>
                <c:pt idx="3204">
                  <c:v>-1.301520598</c:v>
                </c:pt>
                <c:pt idx="3205">
                  <c:v>-0.005867813</c:v>
                </c:pt>
                <c:pt idx="3206">
                  <c:v>2.633993968</c:v>
                </c:pt>
                <c:pt idx="3207">
                  <c:v>0.324776621</c:v>
                </c:pt>
                <c:pt idx="3208">
                  <c:v>0.947334736</c:v>
                </c:pt>
                <c:pt idx="3209">
                  <c:v>0.357490954</c:v>
                </c:pt>
                <c:pt idx="3210">
                  <c:v>-0.773996747</c:v>
                </c:pt>
                <c:pt idx="3211">
                  <c:v>-0.885329835</c:v>
                </c:pt>
                <c:pt idx="3212">
                  <c:v>-0.277255231</c:v>
                </c:pt>
                <c:pt idx="3213">
                  <c:v>0.389692775</c:v>
                </c:pt>
                <c:pt idx="3214">
                  <c:v>0.339206303</c:v>
                </c:pt>
                <c:pt idx="3215">
                  <c:v>0.494700526</c:v>
                </c:pt>
                <c:pt idx="3216">
                  <c:v>0.483278169</c:v>
                </c:pt>
                <c:pt idx="3217">
                  <c:v>0.362462835</c:v>
                </c:pt>
                <c:pt idx="3218">
                  <c:v>0.323589582</c:v>
                </c:pt>
                <c:pt idx="3219">
                  <c:v>0.362391634</c:v>
                </c:pt>
                <c:pt idx="3220">
                  <c:v>0.538428983</c:v>
                </c:pt>
                <c:pt idx="3221">
                  <c:v>0.348971766</c:v>
                </c:pt>
                <c:pt idx="3222">
                  <c:v>-0.21491654</c:v>
                </c:pt>
                <c:pt idx="3223">
                  <c:v>-0.553395619</c:v>
                </c:pt>
                <c:pt idx="3224">
                  <c:v>0.080566072</c:v>
                </c:pt>
                <c:pt idx="3225">
                  <c:v>0.770834311</c:v>
                </c:pt>
                <c:pt idx="3226">
                  <c:v>-0.087433295</c:v>
                </c:pt>
                <c:pt idx="3227">
                  <c:v>-0.112808436</c:v>
                </c:pt>
                <c:pt idx="3228">
                  <c:v>0.312171068</c:v>
                </c:pt>
                <c:pt idx="3229">
                  <c:v>0.271207715</c:v>
                </c:pt>
                <c:pt idx="3230">
                  <c:v>-0.911746332</c:v>
                </c:pt>
                <c:pt idx="3231">
                  <c:v>-0.473957119</c:v>
                </c:pt>
                <c:pt idx="3232">
                  <c:v>-0.814217113</c:v>
                </c:pt>
                <c:pt idx="3233">
                  <c:v>0.772103563</c:v>
                </c:pt>
                <c:pt idx="3234">
                  <c:v>-0.274853817</c:v>
                </c:pt>
                <c:pt idx="3235">
                  <c:v>0.652863974</c:v>
                </c:pt>
                <c:pt idx="3236">
                  <c:v>-0.127371566</c:v>
                </c:pt>
                <c:pt idx="3237">
                  <c:v>0.226506171</c:v>
                </c:pt>
                <c:pt idx="3238">
                  <c:v>1.27728245</c:v>
                </c:pt>
                <c:pt idx="3239">
                  <c:v>0.332068407</c:v>
                </c:pt>
                <c:pt idx="3240">
                  <c:v>-2.028557354</c:v>
                </c:pt>
                <c:pt idx="3241">
                  <c:v>-3.219771645</c:v>
                </c:pt>
                <c:pt idx="3242">
                  <c:v>0.532512671</c:v>
                </c:pt>
                <c:pt idx="3243">
                  <c:v>-0.241849778</c:v>
                </c:pt>
                <c:pt idx="3244">
                  <c:v>0.063149661</c:v>
                </c:pt>
                <c:pt idx="3245">
                  <c:v>-1.320191667</c:v>
                </c:pt>
                <c:pt idx="3246">
                  <c:v>-0.342042401</c:v>
                </c:pt>
                <c:pt idx="3247">
                  <c:v>0.474460714</c:v>
                </c:pt>
                <c:pt idx="3248">
                  <c:v>0.334199868</c:v>
                </c:pt>
                <c:pt idx="3249">
                  <c:v>0.592708216</c:v>
                </c:pt>
                <c:pt idx="3250">
                  <c:v>-1.081865485</c:v>
                </c:pt>
                <c:pt idx="3251">
                  <c:v>-0.952069191</c:v>
                </c:pt>
                <c:pt idx="3252">
                  <c:v>0.359466947</c:v>
                </c:pt>
                <c:pt idx="3253">
                  <c:v>-0.068156317</c:v>
                </c:pt>
                <c:pt idx="3254">
                  <c:v>-1.931778588</c:v>
                </c:pt>
                <c:pt idx="3255">
                  <c:v>0.523380268</c:v>
                </c:pt>
                <c:pt idx="3256">
                  <c:v>-0.720451921</c:v>
                </c:pt>
                <c:pt idx="3257">
                  <c:v>-0.443770997</c:v>
                </c:pt>
                <c:pt idx="3258">
                  <c:v>-0.295198172</c:v>
                </c:pt>
                <c:pt idx="3259">
                  <c:v>-1.479946285</c:v>
                </c:pt>
                <c:pt idx="3260">
                  <c:v>-0.787044129</c:v>
                </c:pt>
                <c:pt idx="3261">
                  <c:v>0.172723493</c:v>
                </c:pt>
                <c:pt idx="3262">
                  <c:v>0.207567384</c:v>
                </c:pt>
                <c:pt idx="3263">
                  <c:v>-0.201957175</c:v>
                </c:pt>
                <c:pt idx="3264">
                  <c:v>0.532712474</c:v>
                </c:pt>
                <c:pt idx="3265">
                  <c:v>0.422422527</c:v>
                </c:pt>
                <c:pt idx="3266">
                  <c:v>1.002050788</c:v>
                </c:pt>
                <c:pt idx="3267">
                  <c:v>0.23271594</c:v>
                </c:pt>
                <c:pt idx="3268">
                  <c:v>0.241261103</c:v>
                </c:pt>
                <c:pt idx="3269">
                  <c:v>0.273309955</c:v>
                </c:pt>
                <c:pt idx="3270">
                  <c:v>-0.185014379</c:v>
                </c:pt>
                <c:pt idx="3271">
                  <c:v>-2.87847155</c:v>
                </c:pt>
                <c:pt idx="3272">
                  <c:v>-0.93205572</c:v>
                </c:pt>
                <c:pt idx="3273">
                  <c:v>-0.177498388</c:v>
                </c:pt>
                <c:pt idx="3274">
                  <c:v>0.253179786</c:v>
                </c:pt>
                <c:pt idx="3275">
                  <c:v>0.517111202</c:v>
                </c:pt>
                <c:pt idx="3276">
                  <c:v>-1.091991757</c:v>
                </c:pt>
                <c:pt idx="3277">
                  <c:v>-0.000385774</c:v>
                </c:pt>
                <c:pt idx="3278">
                  <c:v>-0.492111973</c:v>
                </c:pt>
                <c:pt idx="3279">
                  <c:v>0.319953422</c:v>
                </c:pt>
                <c:pt idx="3280">
                  <c:v>0.410061276</c:v>
                </c:pt>
                <c:pt idx="3281">
                  <c:v>0.369791971</c:v>
                </c:pt>
                <c:pt idx="3282">
                  <c:v>-0.073814072</c:v>
                </c:pt>
                <c:pt idx="3283">
                  <c:v>-0.860087313</c:v>
                </c:pt>
                <c:pt idx="3284">
                  <c:v>0.297547265</c:v>
                </c:pt>
                <c:pt idx="3285">
                  <c:v>0.526817186</c:v>
                </c:pt>
                <c:pt idx="3286">
                  <c:v>0.831761368</c:v>
                </c:pt>
                <c:pt idx="3287">
                  <c:v>0.666828994</c:v>
                </c:pt>
                <c:pt idx="3288">
                  <c:v>-0.147835866</c:v>
                </c:pt>
                <c:pt idx="3289">
                  <c:v>0.280178925</c:v>
                </c:pt>
                <c:pt idx="3290">
                  <c:v>-3.712287275</c:v>
                </c:pt>
                <c:pt idx="3291">
                  <c:v>0.842386708</c:v>
                </c:pt>
                <c:pt idx="3292">
                  <c:v>0.115486293</c:v>
                </c:pt>
                <c:pt idx="3293">
                  <c:v>-0.564593284</c:v>
                </c:pt>
                <c:pt idx="3294">
                  <c:v>0.246703959</c:v>
                </c:pt>
                <c:pt idx="3295">
                  <c:v>0.432299638</c:v>
                </c:pt>
                <c:pt idx="3296">
                  <c:v>1.101837544</c:v>
                </c:pt>
                <c:pt idx="3297">
                  <c:v>-0.166396304</c:v>
                </c:pt>
                <c:pt idx="3298">
                  <c:v>-1.720216461</c:v>
                </c:pt>
                <c:pt idx="3299">
                  <c:v>0.123698776</c:v>
                </c:pt>
                <c:pt idx="3300">
                  <c:v>0.60063523</c:v>
                </c:pt>
                <c:pt idx="3301">
                  <c:v>0.282510292</c:v>
                </c:pt>
                <c:pt idx="3302">
                  <c:v>0.864465856</c:v>
                </c:pt>
                <c:pt idx="3303">
                  <c:v>1.998484624</c:v>
                </c:pt>
                <c:pt idx="3304">
                  <c:v>1.362134588</c:v>
                </c:pt>
                <c:pt idx="3305">
                  <c:v>0.284052824</c:v>
                </c:pt>
                <c:pt idx="3306">
                  <c:v>-0.248749072</c:v>
                </c:pt>
                <c:pt idx="3307">
                  <c:v>0.300448344</c:v>
                </c:pt>
                <c:pt idx="3308">
                  <c:v>0.085245761</c:v>
                </c:pt>
                <c:pt idx="3309">
                  <c:v>0.297892083</c:v>
                </c:pt>
                <c:pt idx="3310">
                  <c:v>-0.002424107</c:v>
                </c:pt>
                <c:pt idx="3311">
                  <c:v>0.636703232</c:v>
                </c:pt>
                <c:pt idx="3312">
                  <c:v>-2.113341932</c:v>
                </c:pt>
                <c:pt idx="3313">
                  <c:v>-0.51707361</c:v>
                </c:pt>
                <c:pt idx="3314">
                  <c:v>-0.44299705</c:v>
                </c:pt>
                <c:pt idx="3315">
                  <c:v>0.162437038</c:v>
                </c:pt>
                <c:pt idx="3316">
                  <c:v>0.300439452</c:v>
                </c:pt>
                <c:pt idx="3317">
                  <c:v>-0.066067906</c:v>
                </c:pt>
                <c:pt idx="3318">
                  <c:v>0.254923783</c:v>
                </c:pt>
                <c:pt idx="3319">
                  <c:v>0.546480527</c:v>
                </c:pt>
                <c:pt idx="3320">
                  <c:v>-0.883224033</c:v>
                </c:pt>
                <c:pt idx="3321">
                  <c:v>0.890372322</c:v>
                </c:pt>
                <c:pt idx="3322">
                  <c:v>-0.259507638</c:v>
                </c:pt>
                <c:pt idx="3323">
                  <c:v>-0.899311992</c:v>
                </c:pt>
                <c:pt idx="3324">
                  <c:v>0.555252986</c:v>
                </c:pt>
                <c:pt idx="3325">
                  <c:v>0.307724917</c:v>
                </c:pt>
                <c:pt idx="3326">
                  <c:v>-0.40139518</c:v>
                </c:pt>
                <c:pt idx="3327">
                  <c:v>-1.321978976</c:v>
                </c:pt>
                <c:pt idx="3328">
                  <c:v>1.005828853</c:v>
                </c:pt>
                <c:pt idx="3329">
                  <c:v>0.332223802</c:v>
                </c:pt>
                <c:pt idx="3330">
                  <c:v>0.731747426</c:v>
                </c:pt>
                <c:pt idx="3331">
                  <c:v>1.173980792</c:v>
                </c:pt>
                <c:pt idx="3332">
                  <c:v>-0.132915745</c:v>
                </c:pt>
                <c:pt idx="3333">
                  <c:v>0.293754783</c:v>
                </c:pt>
                <c:pt idx="3334">
                  <c:v>0.684454604</c:v>
                </c:pt>
                <c:pt idx="3335">
                  <c:v>0.43935507</c:v>
                </c:pt>
                <c:pt idx="3336">
                  <c:v>-0.73783112</c:v>
                </c:pt>
                <c:pt idx="3337">
                  <c:v>-0.572601517</c:v>
                </c:pt>
                <c:pt idx="3338">
                  <c:v>-0.804596607</c:v>
                </c:pt>
                <c:pt idx="3339">
                  <c:v>-0.394367866</c:v>
                </c:pt>
                <c:pt idx="3340">
                  <c:v>0.589273919</c:v>
                </c:pt>
                <c:pt idx="3341">
                  <c:v>0.107746326</c:v>
                </c:pt>
                <c:pt idx="3342">
                  <c:v>0.31302798</c:v>
                </c:pt>
                <c:pt idx="3343">
                  <c:v>-0.187152936</c:v>
                </c:pt>
                <c:pt idx="3344">
                  <c:v>0.528507596</c:v>
                </c:pt>
                <c:pt idx="3345">
                  <c:v>0.059392975</c:v>
                </c:pt>
                <c:pt idx="3346">
                  <c:v>-0.787819129</c:v>
                </c:pt>
                <c:pt idx="3347">
                  <c:v>0.456247773</c:v>
                </c:pt>
                <c:pt idx="3348">
                  <c:v>-1.581350335</c:v>
                </c:pt>
                <c:pt idx="3349">
                  <c:v>0.487882905</c:v>
                </c:pt>
                <c:pt idx="3350">
                  <c:v>-1.006739354</c:v>
                </c:pt>
                <c:pt idx="3351">
                  <c:v>0.271610168</c:v>
                </c:pt>
                <c:pt idx="3352">
                  <c:v>-0.246131993</c:v>
                </c:pt>
                <c:pt idx="3353">
                  <c:v>0.506363837</c:v>
                </c:pt>
                <c:pt idx="3354">
                  <c:v>2.588488125</c:v>
                </c:pt>
                <c:pt idx="3355">
                  <c:v>0.019800343</c:v>
                </c:pt>
                <c:pt idx="3356">
                  <c:v>1.410813666</c:v>
                </c:pt>
                <c:pt idx="3357">
                  <c:v>-0.144314463</c:v>
                </c:pt>
                <c:pt idx="3358">
                  <c:v>0.324862292</c:v>
                </c:pt>
                <c:pt idx="3359">
                  <c:v>0.532997918</c:v>
                </c:pt>
                <c:pt idx="3360">
                  <c:v>-0.43822721</c:v>
                </c:pt>
                <c:pt idx="3361">
                  <c:v>-0.217404744</c:v>
                </c:pt>
                <c:pt idx="3362">
                  <c:v>-0.933411395</c:v>
                </c:pt>
                <c:pt idx="3363">
                  <c:v>0.73722669</c:v>
                </c:pt>
                <c:pt idx="3364">
                  <c:v>0.474146347</c:v>
                </c:pt>
                <c:pt idx="3365">
                  <c:v>0.366298882</c:v>
                </c:pt>
                <c:pt idx="3366">
                  <c:v>-2.44383714</c:v>
                </c:pt>
                <c:pt idx="3367">
                  <c:v>0.241812099</c:v>
                </c:pt>
                <c:pt idx="3368">
                  <c:v>0.201109518</c:v>
                </c:pt>
                <c:pt idx="3369">
                  <c:v>-0.436558608</c:v>
                </c:pt>
                <c:pt idx="3370">
                  <c:v>-0.933027721</c:v>
                </c:pt>
                <c:pt idx="3371">
                  <c:v>-1.335440139</c:v>
                </c:pt>
                <c:pt idx="3372">
                  <c:v>0.38447651</c:v>
                </c:pt>
                <c:pt idx="3373">
                  <c:v>0.323080045</c:v>
                </c:pt>
                <c:pt idx="3374">
                  <c:v>0.343917621</c:v>
                </c:pt>
                <c:pt idx="3375">
                  <c:v>0.630866368</c:v>
                </c:pt>
                <c:pt idx="3376">
                  <c:v>-0.24120492</c:v>
                </c:pt>
                <c:pt idx="3377">
                  <c:v>0.432298512</c:v>
                </c:pt>
                <c:pt idx="3378">
                  <c:v>0.657298556</c:v>
                </c:pt>
                <c:pt idx="3379">
                  <c:v>-2.430630689</c:v>
                </c:pt>
                <c:pt idx="3380">
                  <c:v>-0.267368848</c:v>
                </c:pt>
                <c:pt idx="3381">
                  <c:v>-0.25693902</c:v>
                </c:pt>
                <c:pt idx="3382">
                  <c:v>-0.216643941</c:v>
                </c:pt>
                <c:pt idx="3383">
                  <c:v>-0.485210906</c:v>
                </c:pt>
                <c:pt idx="3384">
                  <c:v>2.283831965</c:v>
                </c:pt>
                <c:pt idx="3385">
                  <c:v>-0.40018584</c:v>
                </c:pt>
                <c:pt idx="3386">
                  <c:v>-1.797371734</c:v>
                </c:pt>
                <c:pt idx="3387">
                  <c:v>0.054566209</c:v>
                </c:pt>
                <c:pt idx="3388">
                  <c:v>-1.595475047</c:v>
                </c:pt>
                <c:pt idx="3389">
                  <c:v>-0.788363517</c:v>
                </c:pt>
                <c:pt idx="3390">
                  <c:v>-0.64082977</c:v>
                </c:pt>
                <c:pt idx="3391">
                  <c:v>0.904616145</c:v>
                </c:pt>
                <c:pt idx="3392">
                  <c:v>-0.979519657</c:v>
                </c:pt>
                <c:pt idx="3393">
                  <c:v>-0.024421084</c:v>
                </c:pt>
                <c:pt idx="3394">
                  <c:v>0.0155716</c:v>
                </c:pt>
                <c:pt idx="3395">
                  <c:v>0.284479534</c:v>
                </c:pt>
                <c:pt idx="3396">
                  <c:v>-0.164126648</c:v>
                </c:pt>
                <c:pt idx="3397">
                  <c:v>-0.379622212</c:v>
                </c:pt>
                <c:pt idx="3398">
                  <c:v>0.304608602</c:v>
                </c:pt>
                <c:pt idx="3399">
                  <c:v>-0.510206219</c:v>
                </c:pt>
                <c:pt idx="3400">
                  <c:v>-4.478743814</c:v>
                </c:pt>
                <c:pt idx="3401">
                  <c:v>-0.394101903</c:v>
                </c:pt>
                <c:pt idx="3402">
                  <c:v>0.548554645</c:v>
                </c:pt>
                <c:pt idx="3403">
                  <c:v>-0.628074405</c:v>
                </c:pt>
                <c:pt idx="3404">
                  <c:v>-0.359935342</c:v>
                </c:pt>
                <c:pt idx="3405">
                  <c:v>0.381200868</c:v>
                </c:pt>
                <c:pt idx="3406">
                  <c:v>-0.340279761</c:v>
                </c:pt>
                <c:pt idx="3407">
                  <c:v>-0.608141998</c:v>
                </c:pt>
                <c:pt idx="3408">
                  <c:v>0.413072739</c:v>
                </c:pt>
                <c:pt idx="3409">
                  <c:v>0.142395845</c:v>
                </c:pt>
                <c:pt idx="3410">
                  <c:v>0.044865785</c:v>
                </c:pt>
                <c:pt idx="3411">
                  <c:v>0.352874869</c:v>
                </c:pt>
                <c:pt idx="3412">
                  <c:v>1.27061273</c:v>
                </c:pt>
                <c:pt idx="3413">
                  <c:v>0.025529745</c:v>
                </c:pt>
                <c:pt idx="3414">
                  <c:v>0.40394329</c:v>
                </c:pt>
                <c:pt idx="3415">
                  <c:v>0.392306178</c:v>
                </c:pt>
                <c:pt idx="3416">
                  <c:v>2.539785216</c:v>
                </c:pt>
                <c:pt idx="3417">
                  <c:v>0.404167624</c:v>
                </c:pt>
                <c:pt idx="3418">
                  <c:v>0.50183138</c:v>
                </c:pt>
                <c:pt idx="3419">
                  <c:v>-0.013362498</c:v>
                </c:pt>
                <c:pt idx="3420">
                  <c:v>-0.234597319</c:v>
                </c:pt>
                <c:pt idx="3421">
                  <c:v>1.296629487</c:v>
                </c:pt>
                <c:pt idx="3422">
                  <c:v>-0.117656274</c:v>
                </c:pt>
                <c:pt idx="3423">
                  <c:v>-0.879323505</c:v>
                </c:pt>
                <c:pt idx="3424">
                  <c:v>-0.748163633</c:v>
                </c:pt>
                <c:pt idx="3425">
                  <c:v>1.012317872</c:v>
                </c:pt>
                <c:pt idx="3426">
                  <c:v>-0.928905267</c:v>
                </c:pt>
                <c:pt idx="3427">
                  <c:v>-1.664368491</c:v>
                </c:pt>
                <c:pt idx="3428">
                  <c:v>-2.512865861</c:v>
                </c:pt>
                <c:pt idx="3429">
                  <c:v>0.064682305</c:v>
                </c:pt>
                <c:pt idx="3430">
                  <c:v>0.362027369</c:v>
                </c:pt>
                <c:pt idx="3431">
                  <c:v>0.344598749</c:v>
                </c:pt>
                <c:pt idx="3432">
                  <c:v>0.473691862</c:v>
                </c:pt>
                <c:pt idx="3433">
                  <c:v>-0.11008643</c:v>
                </c:pt>
                <c:pt idx="3434">
                  <c:v>-0.301338518</c:v>
                </c:pt>
                <c:pt idx="3435">
                  <c:v>0.164765989</c:v>
                </c:pt>
                <c:pt idx="3436">
                  <c:v>0.522203034</c:v>
                </c:pt>
                <c:pt idx="3437">
                  <c:v>-0.240058602</c:v>
                </c:pt>
                <c:pt idx="3438">
                  <c:v>0.46889539</c:v>
                </c:pt>
                <c:pt idx="3439">
                  <c:v>0.602705933</c:v>
                </c:pt>
                <c:pt idx="3440">
                  <c:v>0.617200279</c:v>
                </c:pt>
                <c:pt idx="3441">
                  <c:v>-0.34145707</c:v>
                </c:pt>
                <c:pt idx="3442">
                  <c:v>0.67310048</c:v>
                </c:pt>
                <c:pt idx="3443">
                  <c:v>0.398082434</c:v>
                </c:pt>
                <c:pt idx="3444">
                  <c:v>0.321924737</c:v>
                </c:pt>
                <c:pt idx="3445">
                  <c:v>0.673261468</c:v>
                </c:pt>
                <c:pt idx="3446">
                  <c:v>0.376197189</c:v>
                </c:pt>
                <c:pt idx="3447">
                  <c:v>-0.05445036</c:v>
                </c:pt>
                <c:pt idx="3448">
                  <c:v>1.363018965</c:v>
                </c:pt>
                <c:pt idx="3449">
                  <c:v>0.350089291</c:v>
                </c:pt>
                <c:pt idx="3450">
                  <c:v>1.523000501</c:v>
                </c:pt>
                <c:pt idx="3451">
                  <c:v>0.580470365</c:v>
                </c:pt>
                <c:pt idx="3452">
                  <c:v>0.668462053</c:v>
                </c:pt>
                <c:pt idx="3453">
                  <c:v>-0.156644581</c:v>
                </c:pt>
                <c:pt idx="3454">
                  <c:v>-0.13551714</c:v>
                </c:pt>
                <c:pt idx="3455">
                  <c:v>0.521919004</c:v>
                </c:pt>
                <c:pt idx="3456">
                  <c:v>0.598824647</c:v>
                </c:pt>
                <c:pt idx="3457">
                  <c:v>-0.909653819</c:v>
                </c:pt>
                <c:pt idx="3458">
                  <c:v>0.506691977</c:v>
                </c:pt>
                <c:pt idx="3459">
                  <c:v>-0.064569485</c:v>
                </c:pt>
                <c:pt idx="3460">
                  <c:v>0.503584405</c:v>
                </c:pt>
                <c:pt idx="3461">
                  <c:v>0.284954939</c:v>
                </c:pt>
                <c:pt idx="3462">
                  <c:v>0.151229262</c:v>
                </c:pt>
                <c:pt idx="3463">
                  <c:v>0.331481811</c:v>
                </c:pt>
                <c:pt idx="3464">
                  <c:v>0.577268363</c:v>
                </c:pt>
                <c:pt idx="3465">
                  <c:v>-0.312137598</c:v>
                </c:pt>
                <c:pt idx="3466">
                  <c:v>0.094045723</c:v>
                </c:pt>
                <c:pt idx="3467">
                  <c:v>-0.342820289</c:v>
                </c:pt>
                <c:pt idx="3468">
                  <c:v>0.088384027</c:v>
                </c:pt>
                <c:pt idx="3469">
                  <c:v>-0.005591338</c:v>
                </c:pt>
                <c:pt idx="3470">
                  <c:v>-0.193777161</c:v>
                </c:pt>
                <c:pt idx="3471">
                  <c:v>0.161265313</c:v>
                </c:pt>
                <c:pt idx="3472">
                  <c:v>-1.28330777</c:v>
                </c:pt>
                <c:pt idx="3473">
                  <c:v>0.977823644</c:v>
                </c:pt>
                <c:pt idx="3474">
                  <c:v>-0.504391075</c:v>
                </c:pt>
                <c:pt idx="3475">
                  <c:v>0.413945162</c:v>
                </c:pt>
                <c:pt idx="3476">
                  <c:v>0.202016241</c:v>
                </c:pt>
                <c:pt idx="3477">
                  <c:v>-0.351472861</c:v>
                </c:pt>
                <c:pt idx="3478">
                  <c:v>0.095900393</c:v>
                </c:pt>
                <c:pt idx="3479">
                  <c:v>-2.287262323</c:v>
                </c:pt>
                <c:pt idx="3480">
                  <c:v>0.749137051</c:v>
                </c:pt>
                <c:pt idx="3481">
                  <c:v>0.205709921</c:v>
                </c:pt>
                <c:pt idx="3482">
                  <c:v>0.466851091</c:v>
                </c:pt>
                <c:pt idx="3483">
                  <c:v>0.222347792</c:v>
                </c:pt>
                <c:pt idx="3484">
                  <c:v>0.209825949</c:v>
                </c:pt>
                <c:pt idx="3485">
                  <c:v>0.2600437</c:v>
                </c:pt>
                <c:pt idx="3486">
                  <c:v>0.325327913</c:v>
                </c:pt>
                <c:pt idx="3487">
                  <c:v>-0.322132213</c:v>
                </c:pt>
                <c:pt idx="3488">
                  <c:v>0.924914051</c:v>
                </c:pt>
                <c:pt idx="3489">
                  <c:v>-0.083413863</c:v>
                </c:pt>
                <c:pt idx="3490">
                  <c:v>-0.235303121</c:v>
                </c:pt>
                <c:pt idx="3491">
                  <c:v>0.611790773</c:v>
                </c:pt>
                <c:pt idx="3492">
                  <c:v>-2.068327744</c:v>
                </c:pt>
                <c:pt idx="3493">
                  <c:v>0.774147711</c:v>
                </c:pt>
                <c:pt idx="3494">
                  <c:v>-0.29050873</c:v>
                </c:pt>
                <c:pt idx="3495">
                  <c:v>0.128279128</c:v>
                </c:pt>
                <c:pt idx="3496">
                  <c:v>-0.437108736</c:v>
                </c:pt>
                <c:pt idx="3497">
                  <c:v>-0.637259462</c:v>
                </c:pt>
                <c:pt idx="3498">
                  <c:v>-0.514406432</c:v>
                </c:pt>
                <c:pt idx="3499">
                  <c:v>1.197253088</c:v>
                </c:pt>
                <c:pt idx="3500">
                  <c:v>0.124958069</c:v>
                </c:pt>
                <c:pt idx="3501">
                  <c:v>-0.098468663</c:v>
                </c:pt>
                <c:pt idx="3502">
                  <c:v>-0.719222357</c:v>
                </c:pt>
                <c:pt idx="3503">
                  <c:v>-5.0529249</c:v>
                </c:pt>
                <c:pt idx="3504">
                  <c:v>-1.350051046</c:v>
                </c:pt>
                <c:pt idx="3505">
                  <c:v>-0.01005407</c:v>
                </c:pt>
                <c:pt idx="3506">
                  <c:v>-1.613648559</c:v>
                </c:pt>
                <c:pt idx="3507">
                  <c:v>0.576208084</c:v>
                </c:pt>
                <c:pt idx="3508">
                  <c:v>0.209059084</c:v>
                </c:pt>
                <c:pt idx="3509">
                  <c:v>-0.7724333</c:v>
                </c:pt>
                <c:pt idx="3510">
                  <c:v>-0.127349703</c:v>
                </c:pt>
                <c:pt idx="3511">
                  <c:v>-0.007372944</c:v>
                </c:pt>
                <c:pt idx="3512">
                  <c:v>0.267924941</c:v>
                </c:pt>
                <c:pt idx="3513">
                  <c:v>0.197473829</c:v>
                </c:pt>
                <c:pt idx="3514">
                  <c:v>-0.446928676</c:v>
                </c:pt>
                <c:pt idx="3515">
                  <c:v>-0.032298276</c:v>
                </c:pt>
                <c:pt idx="3516">
                  <c:v>1.160375154</c:v>
                </c:pt>
                <c:pt idx="3517">
                  <c:v>0.726619611</c:v>
                </c:pt>
                <c:pt idx="3518">
                  <c:v>0.018811049</c:v>
                </c:pt>
                <c:pt idx="3519">
                  <c:v>0.362800257</c:v>
                </c:pt>
                <c:pt idx="3520">
                  <c:v>0.630605405</c:v>
                </c:pt>
                <c:pt idx="3521">
                  <c:v>0.172527769</c:v>
                </c:pt>
                <c:pt idx="3522">
                  <c:v>0.422003783</c:v>
                </c:pt>
                <c:pt idx="3523">
                  <c:v>0.356671837</c:v>
                </c:pt>
                <c:pt idx="3524">
                  <c:v>0.546060185</c:v>
                </c:pt>
                <c:pt idx="3525">
                  <c:v>1.625920153</c:v>
                </c:pt>
                <c:pt idx="3526">
                  <c:v>0.218146728</c:v>
                </c:pt>
                <c:pt idx="3527">
                  <c:v>-0.637916729</c:v>
                </c:pt>
                <c:pt idx="3528">
                  <c:v>-0.202144286</c:v>
                </c:pt>
                <c:pt idx="3529">
                  <c:v>0.945066491</c:v>
                </c:pt>
                <c:pt idx="3530">
                  <c:v>-0.201023843</c:v>
                </c:pt>
                <c:pt idx="3531">
                  <c:v>0.297383173</c:v>
                </c:pt>
                <c:pt idx="3532">
                  <c:v>0.831703361</c:v>
                </c:pt>
                <c:pt idx="3533">
                  <c:v>-0.745678414</c:v>
                </c:pt>
                <c:pt idx="3534">
                  <c:v>0.29320411</c:v>
                </c:pt>
                <c:pt idx="3535">
                  <c:v>0.25246897</c:v>
                </c:pt>
                <c:pt idx="3536">
                  <c:v>-1.162195601</c:v>
                </c:pt>
                <c:pt idx="3537">
                  <c:v>0.353763657</c:v>
                </c:pt>
                <c:pt idx="3538">
                  <c:v>1.33678642</c:v>
                </c:pt>
                <c:pt idx="3539">
                  <c:v>-2.552664598</c:v>
                </c:pt>
                <c:pt idx="3540">
                  <c:v>0.317371803</c:v>
                </c:pt>
                <c:pt idx="3541">
                  <c:v>0.60821884</c:v>
                </c:pt>
                <c:pt idx="3542">
                  <c:v>0.292910082</c:v>
                </c:pt>
                <c:pt idx="3543">
                  <c:v>0.058663225</c:v>
                </c:pt>
                <c:pt idx="3544">
                  <c:v>-1.049293935</c:v>
                </c:pt>
                <c:pt idx="3545">
                  <c:v>-0.437760106</c:v>
                </c:pt>
                <c:pt idx="3546">
                  <c:v>-4.885965421</c:v>
                </c:pt>
                <c:pt idx="3547">
                  <c:v>-2.431262071</c:v>
                </c:pt>
                <c:pt idx="3548">
                  <c:v>-0.238309382</c:v>
                </c:pt>
                <c:pt idx="3549">
                  <c:v>-0.204810563</c:v>
                </c:pt>
                <c:pt idx="3550">
                  <c:v>0.158151025</c:v>
                </c:pt>
                <c:pt idx="3551">
                  <c:v>-1.149254358</c:v>
                </c:pt>
                <c:pt idx="3552">
                  <c:v>-0.742289923</c:v>
                </c:pt>
                <c:pt idx="3553">
                  <c:v>0.09344913</c:v>
                </c:pt>
                <c:pt idx="3554">
                  <c:v>0.755363978</c:v>
                </c:pt>
                <c:pt idx="3555">
                  <c:v>0.332946175</c:v>
                </c:pt>
                <c:pt idx="3556">
                  <c:v>0.434743602</c:v>
                </c:pt>
                <c:pt idx="3557">
                  <c:v>0.789491278</c:v>
                </c:pt>
                <c:pt idx="3558">
                  <c:v>0.352746801</c:v>
                </c:pt>
                <c:pt idx="3559">
                  <c:v>0.030371762</c:v>
                </c:pt>
                <c:pt idx="3560">
                  <c:v>-1.990222902</c:v>
                </c:pt>
                <c:pt idx="3561">
                  <c:v>1.291660857</c:v>
                </c:pt>
                <c:pt idx="3562">
                  <c:v>-7.524199366</c:v>
                </c:pt>
                <c:pt idx="3563">
                  <c:v>0.837717028</c:v>
                </c:pt>
                <c:pt idx="3564">
                  <c:v>0.065434146</c:v>
                </c:pt>
                <c:pt idx="3565">
                  <c:v>0.17890035</c:v>
                </c:pt>
                <c:pt idx="3566">
                  <c:v>0.474727146</c:v>
                </c:pt>
                <c:pt idx="3567">
                  <c:v>0.610783015</c:v>
                </c:pt>
                <c:pt idx="3568">
                  <c:v>1.230985981</c:v>
                </c:pt>
                <c:pt idx="3569">
                  <c:v>2.357359536</c:v>
                </c:pt>
                <c:pt idx="3570">
                  <c:v>0.078568136</c:v>
                </c:pt>
                <c:pt idx="3571">
                  <c:v>0.544321265</c:v>
                </c:pt>
                <c:pt idx="3572">
                  <c:v>0.41632874</c:v>
                </c:pt>
                <c:pt idx="3573">
                  <c:v>0.578555067</c:v>
                </c:pt>
                <c:pt idx="3574">
                  <c:v>0.298137358</c:v>
                </c:pt>
                <c:pt idx="3575">
                  <c:v>-0.082213597</c:v>
                </c:pt>
                <c:pt idx="3576">
                  <c:v>-0.211946947</c:v>
                </c:pt>
                <c:pt idx="3577">
                  <c:v>0.557593879</c:v>
                </c:pt>
                <c:pt idx="3578">
                  <c:v>0.476613932</c:v>
                </c:pt>
                <c:pt idx="3579">
                  <c:v>0.596920687</c:v>
                </c:pt>
                <c:pt idx="3580">
                  <c:v>0.034243083</c:v>
                </c:pt>
                <c:pt idx="3581">
                  <c:v>-0.343445183</c:v>
                </c:pt>
                <c:pt idx="3582">
                  <c:v>-0.210967355</c:v>
                </c:pt>
                <c:pt idx="3583">
                  <c:v>0.422808358</c:v>
                </c:pt>
                <c:pt idx="3584">
                  <c:v>0.619898278</c:v>
                </c:pt>
                <c:pt idx="3585">
                  <c:v>0.297784804</c:v>
                </c:pt>
                <c:pt idx="3586">
                  <c:v>-0.740470083</c:v>
                </c:pt>
                <c:pt idx="3587">
                  <c:v>0.292921849</c:v>
                </c:pt>
                <c:pt idx="3588">
                  <c:v>0.394742222</c:v>
                </c:pt>
                <c:pt idx="3589">
                  <c:v>0.681815607</c:v>
                </c:pt>
                <c:pt idx="3590">
                  <c:v>-1.08332644</c:v>
                </c:pt>
                <c:pt idx="3591">
                  <c:v>0.334138929</c:v>
                </c:pt>
                <c:pt idx="3592">
                  <c:v>-0.368776352</c:v>
                </c:pt>
                <c:pt idx="3593">
                  <c:v>0.540017051</c:v>
                </c:pt>
                <c:pt idx="3594">
                  <c:v>0.279588204</c:v>
                </c:pt>
                <c:pt idx="3595">
                  <c:v>0.830089635</c:v>
                </c:pt>
                <c:pt idx="3596">
                  <c:v>-0.162067279</c:v>
                </c:pt>
                <c:pt idx="3597">
                  <c:v>0.204265718</c:v>
                </c:pt>
                <c:pt idx="3598">
                  <c:v>-0.111690873</c:v>
                </c:pt>
                <c:pt idx="3599">
                  <c:v>-0.107025918</c:v>
                </c:pt>
                <c:pt idx="3600">
                  <c:v>-0.077396656</c:v>
                </c:pt>
                <c:pt idx="3601">
                  <c:v>0.266188387</c:v>
                </c:pt>
                <c:pt idx="3602">
                  <c:v>0.533181459</c:v>
                </c:pt>
                <c:pt idx="3603">
                  <c:v>-0.112327994</c:v>
                </c:pt>
                <c:pt idx="3604">
                  <c:v>-0.171529146</c:v>
                </c:pt>
                <c:pt idx="3605">
                  <c:v>0.485299156</c:v>
                </c:pt>
                <c:pt idx="3606">
                  <c:v>0.153748151</c:v>
                </c:pt>
                <c:pt idx="3607">
                  <c:v>0.710615359</c:v>
                </c:pt>
                <c:pt idx="3608">
                  <c:v>0.304841624</c:v>
                </c:pt>
                <c:pt idx="3609">
                  <c:v>-0.070164683</c:v>
                </c:pt>
                <c:pt idx="3610">
                  <c:v>0.552290462</c:v>
                </c:pt>
                <c:pt idx="3611">
                  <c:v>0.546453301</c:v>
                </c:pt>
                <c:pt idx="3612">
                  <c:v>0.060562578</c:v>
                </c:pt>
                <c:pt idx="3613">
                  <c:v>-0.087840021</c:v>
                </c:pt>
                <c:pt idx="3614">
                  <c:v>0.445310164</c:v>
                </c:pt>
                <c:pt idx="3615">
                  <c:v>0.05783534</c:v>
                </c:pt>
                <c:pt idx="3616">
                  <c:v>0.802458216</c:v>
                </c:pt>
                <c:pt idx="3617">
                  <c:v>-0.218287752</c:v>
                </c:pt>
                <c:pt idx="3618">
                  <c:v>0.065146356</c:v>
                </c:pt>
                <c:pt idx="3619">
                  <c:v>0.335467259</c:v>
                </c:pt>
                <c:pt idx="3620">
                  <c:v>0.297859274</c:v>
                </c:pt>
                <c:pt idx="3621">
                  <c:v>0.157852044</c:v>
                </c:pt>
                <c:pt idx="3622">
                  <c:v>0.202112112</c:v>
                </c:pt>
                <c:pt idx="3623">
                  <c:v>0.120477156</c:v>
                </c:pt>
                <c:pt idx="3624">
                  <c:v>0.415414148</c:v>
                </c:pt>
                <c:pt idx="3625">
                  <c:v>0.177426659</c:v>
                </c:pt>
                <c:pt idx="3626">
                  <c:v>-0.126487855</c:v>
                </c:pt>
                <c:pt idx="3627">
                  <c:v>0.079280345</c:v>
                </c:pt>
                <c:pt idx="3628">
                  <c:v>-0.21263228</c:v>
                </c:pt>
                <c:pt idx="3629">
                  <c:v>-0.472872935</c:v>
                </c:pt>
                <c:pt idx="3630">
                  <c:v>0.288547013</c:v>
                </c:pt>
                <c:pt idx="3631">
                  <c:v>0.32570447</c:v>
                </c:pt>
                <c:pt idx="3632">
                  <c:v>-0.07308392</c:v>
                </c:pt>
                <c:pt idx="3633">
                  <c:v>0.260283935</c:v>
                </c:pt>
                <c:pt idx="3634">
                  <c:v>-0.153268009</c:v>
                </c:pt>
                <c:pt idx="3635">
                  <c:v>0.371380894</c:v>
                </c:pt>
                <c:pt idx="3636">
                  <c:v>-0.405419278</c:v>
                </c:pt>
                <c:pt idx="3637">
                  <c:v>0.437055532</c:v>
                </c:pt>
                <c:pt idx="3638">
                  <c:v>0.348240005</c:v>
                </c:pt>
                <c:pt idx="3639">
                  <c:v>0.126110909</c:v>
                </c:pt>
                <c:pt idx="3640">
                  <c:v>0.201703539</c:v>
                </c:pt>
                <c:pt idx="3641">
                  <c:v>-0.582222138</c:v>
                </c:pt>
                <c:pt idx="3642">
                  <c:v>-1.142897712</c:v>
                </c:pt>
                <c:pt idx="3643">
                  <c:v>-0.623992012</c:v>
                </c:pt>
                <c:pt idx="3644">
                  <c:v>0.353211643</c:v>
                </c:pt>
                <c:pt idx="3645">
                  <c:v>-0.834800598</c:v>
                </c:pt>
                <c:pt idx="3646">
                  <c:v>-0.741840687</c:v>
                </c:pt>
                <c:pt idx="3647">
                  <c:v>0.285653126</c:v>
                </c:pt>
                <c:pt idx="3648">
                  <c:v>0.57452539</c:v>
                </c:pt>
                <c:pt idx="3649">
                  <c:v>-0.4068734</c:v>
                </c:pt>
                <c:pt idx="3650">
                  <c:v>-1.366559393</c:v>
                </c:pt>
                <c:pt idx="3651">
                  <c:v>0.355660745</c:v>
                </c:pt>
                <c:pt idx="3652">
                  <c:v>-0.870152243</c:v>
                </c:pt>
                <c:pt idx="3653">
                  <c:v>-0.060783921</c:v>
                </c:pt>
                <c:pt idx="3654">
                  <c:v>0.653516791</c:v>
                </c:pt>
                <c:pt idx="3655">
                  <c:v>0.873933906</c:v>
                </c:pt>
                <c:pt idx="3656">
                  <c:v>-0.130742994</c:v>
                </c:pt>
                <c:pt idx="3657">
                  <c:v>0.574670573</c:v>
                </c:pt>
                <c:pt idx="3658">
                  <c:v>0.345965929</c:v>
                </c:pt>
                <c:pt idx="3659">
                  <c:v>-0.242048105</c:v>
                </c:pt>
                <c:pt idx="3660">
                  <c:v>-0.147430704</c:v>
                </c:pt>
                <c:pt idx="3661">
                  <c:v>-0.187678989</c:v>
                </c:pt>
                <c:pt idx="3662">
                  <c:v>0.026915501</c:v>
                </c:pt>
                <c:pt idx="3663">
                  <c:v>-0.003714095</c:v>
                </c:pt>
                <c:pt idx="3664">
                  <c:v>0.283728637</c:v>
                </c:pt>
                <c:pt idx="3665">
                  <c:v>0.341207461</c:v>
                </c:pt>
                <c:pt idx="3666">
                  <c:v>0.524862658</c:v>
                </c:pt>
                <c:pt idx="3667">
                  <c:v>0.061125012</c:v>
                </c:pt>
                <c:pt idx="3668">
                  <c:v>-0.146779071</c:v>
                </c:pt>
                <c:pt idx="3669">
                  <c:v>-0.494449334</c:v>
                </c:pt>
                <c:pt idx="3670">
                  <c:v>0.410218268</c:v>
                </c:pt>
                <c:pt idx="3671">
                  <c:v>0.554079804</c:v>
                </c:pt>
                <c:pt idx="3672">
                  <c:v>0.650094157</c:v>
                </c:pt>
                <c:pt idx="3673">
                  <c:v>1.018812758</c:v>
                </c:pt>
                <c:pt idx="3674">
                  <c:v>0.414456075</c:v>
                </c:pt>
                <c:pt idx="3675">
                  <c:v>0.738410873</c:v>
                </c:pt>
                <c:pt idx="3676">
                  <c:v>0.666353686</c:v>
                </c:pt>
                <c:pt idx="3677">
                  <c:v>0.668695739</c:v>
                </c:pt>
                <c:pt idx="3678">
                  <c:v>0.668231803</c:v>
                </c:pt>
                <c:pt idx="3679">
                  <c:v>-0.172158863</c:v>
                </c:pt>
                <c:pt idx="3680">
                  <c:v>1.537187336</c:v>
                </c:pt>
                <c:pt idx="3681">
                  <c:v>0.114365237</c:v>
                </c:pt>
                <c:pt idx="3682">
                  <c:v>0.396962394</c:v>
                </c:pt>
                <c:pt idx="3683">
                  <c:v>-0.389303557</c:v>
                </c:pt>
                <c:pt idx="3684">
                  <c:v>0.147589551</c:v>
                </c:pt>
                <c:pt idx="3685">
                  <c:v>0.180923085</c:v>
                </c:pt>
                <c:pt idx="3686">
                  <c:v>-1.063167373</c:v>
                </c:pt>
                <c:pt idx="3687">
                  <c:v>-0.199045697</c:v>
                </c:pt>
                <c:pt idx="3688">
                  <c:v>0.849231176</c:v>
                </c:pt>
                <c:pt idx="3689">
                  <c:v>0.731646301</c:v>
                </c:pt>
                <c:pt idx="3690">
                  <c:v>0.949265661</c:v>
                </c:pt>
                <c:pt idx="3691">
                  <c:v>0.597487184</c:v>
                </c:pt>
                <c:pt idx="3692">
                  <c:v>0.251112209</c:v>
                </c:pt>
                <c:pt idx="3693">
                  <c:v>0.105530203</c:v>
                </c:pt>
                <c:pt idx="3694">
                  <c:v>0.333886028</c:v>
                </c:pt>
                <c:pt idx="3695">
                  <c:v>-0.157061677</c:v>
                </c:pt>
                <c:pt idx="3696">
                  <c:v>0.004735952</c:v>
                </c:pt>
                <c:pt idx="3697">
                  <c:v>0.114138477</c:v>
                </c:pt>
                <c:pt idx="3698">
                  <c:v>-0.353899833</c:v>
                </c:pt>
                <c:pt idx="3699">
                  <c:v>0.349171071</c:v>
                </c:pt>
                <c:pt idx="3700">
                  <c:v>0.788688234</c:v>
                </c:pt>
                <c:pt idx="3701">
                  <c:v>0.543957931</c:v>
                </c:pt>
                <c:pt idx="3702">
                  <c:v>0.07912694</c:v>
                </c:pt>
                <c:pt idx="3703">
                  <c:v>-0.562730163</c:v>
                </c:pt>
                <c:pt idx="3704">
                  <c:v>1.163127448</c:v>
                </c:pt>
                <c:pt idx="3705">
                  <c:v>0.462756492</c:v>
                </c:pt>
                <c:pt idx="3706">
                  <c:v>0.86552597</c:v>
                </c:pt>
                <c:pt idx="3707">
                  <c:v>-0.612281879</c:v>
                </c:pt>
                <c:pt idx="3708">
                  <c:v>-0.288654827</c:v>
                </c:pt>
                <c:pt idx="3709">
                  <c:v>0.287541974</c:v>
                </c:pt>
                <c:pt idx="3710">
                  <c:v>-0.295489567</c:v>
                </c:pt>
                <c:pt idx="3711">
                  <c:v>0.170614385</c:v>
                </c:pt>
                <c:pt idx="3712">
                  <c:v>-2.187177917</c:v>
                </c:pt>
                <c:pt idx="3713">
                  <c:v>0.114270763</c:v>
                </c:pt>
                <c:pt idx="3714">
                  <c:v>0.244139297</c:v>
                </c:pt>
                <c:pt idx="3715">
                  <c:v>0.416928152</c:v>
                </c:pt>
                <c:pt idx="3716">
                  <c:v>0.552638956</c:v>
                </c:pt>
                <c:pt idx="3717">
                  <c:v>1.076883158</c:v>
                </c:pt>
                <c:pt idx="3718">
                  <c:v>1.13052695</c:v>
                </c:pt>
                <c:pt idx="3719">
                  <c:v>-0.305222188</c:v>
                </c:pt>
                <c:pt idx="3720">
                  <c:v>-0.171381315</c:v>
                </c:pt>
                <c:pt idx="3721">
                  <c:v>0.48470286</c:v>
                </c:pt>
                <c:pt idx="3722">
                  <c:v>0.567519099</c:v>
                </c:pt>
                <c:pt idx="3723">
                  <c:v>-0.307677613</c:v>
                </c:pt>
                <c:pt idx="3724">
                  <c:v>-0.590557444</c:v>
                </c:pt>
                <c:pt idx="3725">
                  <c:v>0.866328789</c:v>
                </c:pt>
                <c:pt idx="3726">
                  <c:v>0.044669931</c:v>
                </c:pt>
                <c:pt idx="3727">
                  <c:v>0.482730446</c:v>
                </c:pt>
                <c:pt idx="3728">
                  <c:v>0.158180527</c:v>
                </c:pt>
                <c:pt idx="3729">
                  <c:v>-0.019373318</c:v>
                </c:pt>
                <c:pt idx="3730">
                  <c:v>-0.018507152</c:v>
                </c:pt>
                <c:pt idx="3731">
                  <c:v>1.464528783</c:v>
                </c:pt>
                <c:pt idx="3732">
                  <c:v>0.145869897</c:v>
                </c:pt>
                <c:pt idx="3733">
                  <c:v>-0.713979054</c:v>
                </c:pt>
                <c:pt idx="3734">
                  <c:v>-0.041590546</c:v>
                </c:pt>
                <c:pt idx="3735">
                  <c:v>-0.099151921</c:v>
                </c:pt>
                <c:pt idx="3736">
                  <c:v>0.286124352</c:v>
                </c:pt>
                <c:pt idx="3737">
                  <c:v>0.14900662</c:v>
                </c:pt>
                <c:pt idx="3738">
                  <c:v>0.639271791</c:v>
                </c:pt>
                <c:pt idx="3739">
                  <c:v>0.558296984</c:v>
                </c:pt>
                <c:pt idx="3740">
                  <c:v>0.147007039</c:v>
                </c:pt>
                <c:pt idx="3741">
                  <c:v>-0.119474771</c:v>
                </c:pt>
                <c:pt idx="3742">
                  <c:v>-0.044516976</c:v>
                </c:pt>
                <c:pt idx="3743">
                  <c:v>-0.181410888</c:v>
                </c:pt>
                <c:pt idx="3744">
                  <c:v>-0.217779732</c:v>
                </c:pt>
                <c:pt idx="3745">
                  <c:v>0.395276278</c:v>
                </c:pt>
                <c:pt idx="3746">
                  <c:v>-0.095354075</c:v>
                </c:pt>
                <c:pt idx="3747">
                  <c:v>0.712419743</c:v>
                </c:pt>
                <c:pt idx="3748">
                  <c:v>0.58354622</c:v>
                </c:pt>
                <c:pt idx="3749">
                  <c:v>-0.010735609</c:v>
                </c:pt>
                <c:pt idx="3750">
                  <c:v>0.229544834</c:v>
                </c:pt>
                <c:pt idx="3751">
                  <c:v>0.059713514</c:v>
                </c:pt>
                <c:pt idx="3752">
                  <c:v>-0.006256983</c:v>
                </c:pt>
                <c:pt idx="3753">
                  <c:v>0.31394527</c:v>
                </c:pt>
                <c:pt idx="3754">
                  <c:v>-1.433153918</c:v>
                </c:pt>
                <c:pt idx="3755">
                  <c:v>1.32871293</c:v>
                </c:pt>
                <c:pt idx="3756">
                  <c:v>-0.791143169</c:v>
                </c:pt>
                <c:pt idx="3757">
                  <c:v>-0.368487605</c:v>
                </c:pt>
                <c:pt idx="3758">
                  <c:v>0.116253219</c:v>
                </c:pt>
                <c:pt idx="3759">
                  <c:v>-0.64611709</c:v>
                </c:pt>
                <c:pt idx="3760">
                  <c:v>-0.187614748</c:v>
                </c:pt>
                <c:pt idx="3761">
                  <c:v>-0.282580152</c:v>
                </c:pt>
                <c:pt idx="3762">
                  <c:v>-0.163395456</c:v>
                </c:pt>
                <c:pt idx="3763">
                  <c:v>-0.370830422</c:v>
                </c:pt>
                <c:pt idx="3764">
                  <c:v>0.324842641</c:v>
                </c:pt>
                <c:pt idx="3765">
                  <c:v>1.113758847</c:v>
                </c:pt>
                <c:pt idx="3766">
                  <c:v>-0.021147473</c:v>
                </c:pt>
                <c:pt idx="3767">
                  <c:v>-0.353057415</c:v>
                </c:pt>
                <c:pt idx="3768">
                  <c:v>0.103816498</c:v>
                </c:pt>
                <c:pt idx="3769">
                  <c:v>0.294675976</c:v>
                </c:pt>
                <c:pt idx="3770">
                  <c:v>-0.35469824</c:v>
                </c:pt>
                <c:pt idx="3771">
                  <c:v>-0.953008759</c:v>
                </c:pt>
                <c:pt idx="3772">
                  <c:v>0.298009704</c:v>
                </c:pt>
                <c:pt idx="3773">
                  <c:v>0.420938674</c:v>
                </c:pt>
                <c:pt idx="3774">
                  <c:v>-0.323639102</c:v>
                </c:pt>
                <c:pt idx="3775">
                  <c:v>-0.663868914</c:v>
                </c:pt>
                <c:pt idx="3776">
                  <c:v>0.009313337</c:v>
                </c:pt>
                <c:pt idx="3777">
                  <c:v>-0.198572096</c:v>
                </c:pt>
                <c:pt idx="3778">
                  <c:v>1.38530405</c:v>
                </c:pt>
                <c:pt idx="3779">
                  <c:v>0.391366143</c:v>
                </c:pt>
                <c:pt idx="3780">
                  <c:v>-1.08878949</c:v>
                </c:pt>
                <c:pt idx="3781">
                  <c:v>2.288166219</c:v>
                </c:pt>
                <c:pt idx="3782">
                  <c:v>-1.267103652</c:v>
                </c:pt>
                <c:pt idx="3783">
                  <c:v>0.097337997</c:v>
                </c:pt>
                <c:pt idx="3784">
                  <c:v>0.862529641</c:v>
                </c:pt>
                <c:pt idx="3785">
                  <c:v>-0.490979539</c:v>
                </c:pt>
                <c:pt idx="3786">
                  <c:v>-0.130081758</c:v>
                </c:pt>
                <c:pt idx="3787">
                  <c:v>0.256949415</c:v>
                </c:pt>
                <c:pt idx="3788">
                  <c:v>0.84999586</c:v>
                </c:pt>
                <c:pt idx="3789">
                  <c:v>1.455465846</c:v>
                </c:pt>
                <c:pt idx="3790">
                  <c:v>-0.610937147</c:v>
                </c:pt>
                <c:pt idx="3791">
                  <c:v>-0.664911933</c:v>
                </c:pt>
                <c:pt idx="3792">
                  <c:v>0.01784773</c:v>
                </c:pt>
                <c:pt idx="3793">
                  <c:v>0.85290792</c:v>
                </c:pt>
                <c:pt idx="3794">
                  <c:v>-0.446286282</c:v>
                </c:pt>
                <c:pt idx="3795">
                  <c:v>-0.781142256</c:v>
                </c:pt>
                <c:pt idx="3796">
                  <c:v>0.168690071</c:v>
                </c:pt>
                <c:pt idx="3797">
                  <c:v>0.377493045</c:v>
                </c:pt>
                <c:pt idx="3798">
                  <c:v>-0.569233107</c:v>
                </c:pt>
                <c:pt idx="3799">
                  <c:v>-1.445865661</c:v>
                </c:pt>
                <c:pt idx="3800">
                  <c:v>-0.064839626</c:v>
                </c:pt>
                <c:pt idx="3801">
                  <c:v>0.970040462</c:v>
                </c:pt>
                <c:pt idx="3802">
                  <c:v>-0.033474972</c:v>
                </c:pt>
                <c:pt idx="3803">
                  <c:v>0.280609425</c:v>
                </c:pt>
                <c:pt idx="3804">
                  <c:v>-0.433962253</c:v>
                </c:pt>
                <c:pt idx="3805">
                  <c:v>0.479143214</c:v>
                </c:pt>
                <c:pt idx="3806">
                  <c:v>-0.279178432</c:v>
                </c:pt>
                <c:pt idx="3807">
                  <c:v>0.829565889</c:v>
                </c:pt>
                <c:pt idx="3808">
                  <c:v>0.07984608</c:v>
                </c:pt>
                <c:pt idx="3809">
                  <c:v>0.643356387</c:v>
                </c:pt>
                <c:pt idx="3810">
                  <c:v>0.597974571</c:v>
                </c:pt>
                <c:pt idx="3811">
                  <c:v>0.263770302</c:v>
                </c:pt>
                <c:pt idx="3812">
                  <c:v>-0.017933831</c:v>
                </c:pt>
                <c:pt idx="3813">
                  <c:v>1.105644394</c:v>
                </c:pt>
                <c:pt idx="3814">
                  <c:v>-1.577439303</c:v>
                </c:pt>
                <c:pt idx="3815">
                  <c:v>-0.00128229</c:v>
                </c:pt>
                <c:pt idx="3816">
                  <c:v>-0.814579777</c:v>
                </c:pt>
                <c:pt idx="3817">
                  <c:v>-0.899726018</c:v>
                </c:pt>
                <c:pt idx="3818">
                  <c:v>0.496168168</c:v>
                </c:pt>
                <c:pt idx="3819">
                  <c:v>-0.360805185</c:v>
                </c:pt>
                <c:pt idx="3820">
                  <c:v>0.253944973</c:v>
                </c:pt>
                <c:pt idx="3821">
                  <c:v>-0.614207602</c:v>
                </c:pt>
                <c:pt idx="3822">
                  <c:v>0.047595297</c:v>
                </c:pt>
                <c:pt idx="3823">
                  <c:v>-0.148404507</c:v>
                </c:pt>
                <c:pt idx="3824">
                  <c:v>-0.094266121</c:v>
                </c:pt>
                <c:pt idx="3825">
                  <c:v>-0.177422849</c:v>
                </c:pt>
                <c:pt idx="3826">
                  <c:v>-0.440373396</c:v>
                </c:pt>
                <c:pt idx="3827">
                  <c:v>-0.66473045</c:v>
                </c:pt>
                <c:pt idx="3828">
                  <c:v>-0.500605566</c:v>
                </c:pt>
                <c:pt idx="3829">
                  <c:v>0.938013927</c:v>
                </c:pt>
                <c:pt idx="3830">
                  <c:v>-0.710583942</c:v>
                </c:pt>
                <c:pt idx="3831">
                  <c:v>0.308002786</c:v>
                </c:pt>
                <c:pt idx="3832">
                  <c:v>0.644832412</c:v>
                </c:pt>
                <c:pt idx="3833">
                  <c:v>-0.033229994</c:v>
                </c:pt>
                <c:pt idx="3834">
                  <c:v>0.637458291</c:v>
                </c:pt>
                <c:pt idx="3835">
                  <c:v>-0.785224331</c:v>
                </c:pt>
                <c:pt idx="3836">
                  <c:v>0.791224126</c:v>
                </c:pt>
                <c:pt idx="3837">
                  <c:v>0.637471806</c:v>
                </c:pt>
                <c:pt idx="3838">
                  <c:v>0.467433506</c:v>
                </c:pt>
                <c:pt idx="3839">
                  <c:v>0.298448927</c:v>
                </c:pt>
                <c:pt idx="3840">
                  <c:v>0.405641016</c:v>
                </c:pt>
                <c:pt idx="3841">
                  <c:v>0.930601499</c:v>
                </c:pt>
                <c:pt idx="3842">
                  <c:v>0.320074053</c:v>
                </c:pt>
                <c:pt idx="3843">
                  <c:v>0.176159964</c:v>
                </c:pt>
                <c:pt idx="3844">
                  <c:v>-5.084085072</c:v>
                </c:pt>
                <c:pt idx="3845">
                  <c:v>-2.392428148</c:v>
                </c:pt>
                <c:pt idx="3846">
                  <c:v>0.056067609</c:v>
                </c:pt>
                <c:pt idx="3847">
                  <c:v>-0.33905432</c:v>
                </c:pt>
                <c:pt idx="3848">
                  <c:v>0.468863386</c:v>
                </c:pt>
                <c:pt idx="3849">
                  <c:v>0.206109986</c:v>
                </c:pt>
                <c:pt idx="3850">
                  <c:v>0.312368379</c:v>
                </c:pt>
                <c:pt idx="3851">
                  <c:v>-0.208324644</c:v>
                </c:pt>
                <c:pt idx="3852">
                  <c:v>-0.153904811</c:v>
                </c:pt>
                <c:pt idx="3853">
                  <c:v>0.544023648</c:v>
                </c:pt>
                <c:pt idx="3854">
                  <c:v>0.4198239</c:v>
                </c:pt>
                <c:pt idx="3855">
                  <c:v>0.231492455</c:v>
                </c:pt>
                <c:pt idx="3856">
                  <c:v>0.181459521</c:v>
                </c:pt>
                <c:pt idx="3857">
                  <c:v>0.045596148</c:v>
                </c:pt>
                <c:pt idx="3858">
                  <c:v>1.31236875</c:v>
                </c:pt>
                <c:pt idx="3859">
                  <c:v>-0.19602542</c:v>
                </c:pt>
                <c:pt idx="3860">
                  <c:v>-0.227426453</c:v>
                </c:pt>
                <c:pt idx="3861">
                  <c:v>0.237302576</c:v>
                </c:pt>
                <c:pt idx="3862">
                  <c:v>-0.545019811</c:v>
                </c:pt>
                <c:pt idx="3863">
                  <c:v>0.40997783</c:v>
                </c:pt>
                <c:pt idx="3864">
                  <c:v>-0.13604007</c:v>
                </c:pt>
                <c:pt idx="3865">
                  <c:v>0.41351967</c:v>
                </c:pt>
                <c:pt idx="3866">
                  <c:v>0.058453223</c:v>
                </c:pt>
                <c:pt idx="3867">
                  <c:v>1.544992435</c:v>
                </c:pt>
                <c:pt idx="3868">
                  <c:v>0.548983189</c:v>
                </c:pt>
                <c:pt idx="3869">
                  <c:v>-0.568808682</c:v>
                </c:pt>
                <c:pt idx="3870">
                  <c:v>-2.294474127</c:v>
                </c:pt>
                <c:pt idx="3871">
                  <c:v>-1.03802506</c:v>
                </c:pt>
                <c:pt idx="3872">
                  <c:v>-4.471313753</c:v>
                </c:pt>
                <c:pt idx="3873">
                  <c:v>-2.182763592</c:v>
                </c:pt>
                <c:pt idx="3874">
                  <c:v>0.276767203</c:v>
                </c:pt>
                <c:pt idx="3875">
                  <c:v>-1.585744039</c:v>
                </c:pt>
                <c:pt idx="3876">
                  <c:v>-2.8744724</c:v>
                </c:pt>
                <c:pt idx="3877">
                  <c:v>0.769129749</c:v>
                </c:pt>
                <c:pt idx="3878">
                  <c:v>-2.136255825</c:v>
                </c:pt>
                <c:pt idx="3879">
                  <c:v>-0.256956847</c:v>
                </c:pt>
                <c:pt idx="3880">
                  <c:v>-0.114159959</c:v>
                </c:pt>
                <c:pt idx="3881">
                  <c:v>0.474167975</c:v>
                </c:pt>
                <c:pt idx="3882">
                  <c:v>0.732022284</c:v>
                </c:pt>
                <c:pt idx="3883">
                  <c:v>0.156797289</c:v>
                </c:pt>
                <c:pt idx="3884">
                  <c:v>0.652298108</c:v>
                </c:pt>
                <c:pt idx="3885">
                  <c:v>0.227791877</c:v>
                </c:pt>
                <c:pt idx="3886">
                  <c:v>-1.424071891</c:v>
                </c:pt>
                <c:pt idx="3887">
                  <c:v>0.519826829</c:v>
                </c:pt>
                <c:pt idx="3888">
                  <c:v>-0.515038016</c:v>
                </c:pt>
                <c:pt idx="3889">
                  <c:v>0.696730635</c:v>
                </c:pt>
                <c:pt idx="3890">
                  <c:v>-0.634663808</c:v>
                </c:pt>
                <c:pt idx="3891">
                  <c:v>0.633583787</c:v>
                </c:pt>
                <c:pt idx="3892">
                  <c:v>0.51691968</c:v>
                </c:pt>
                <c:pt idx="3893">
                  <c:v>0.945938236</c:v>
                </c:pt>
                <c:pt idx="3894">
                  <c:v>0.555630249</c:v>
                </c:pt>
                <c:pt idx="3895">
                  <c:v>1.31514763</c:v>
                </c:pt>
                <c:pt idx="3896">
                  <c:v>-2.059340956</c:v>
                </c:pt>
                <c:pt idx="3897">
                  <c:v>-1.137354137</c:v>
                </c:pt>
                <c:pt idx="3898">
                  <c:v>-0.357468221</c:v>
                </c:pt>
                <c:pt idx="3899">
                  <c:v>-2.293816541</c:v>
                </c:pt>
                <c:pt idx="3900">
                  <c:v>-1.828392732</c:v>
                </c:pt>
                <c:pt idx="3901">
                  <c:v>0.61818879</c:v>
                </c:pt>
                <c:pt idx="3902">
                  <c:v>0.308667719</c:v>
                </c:pt>
                <c:pt idx="3903">
                  <c:v>-0.411450165</c:v>
                </c:pt>
                <c:pt idx="3904">
                  <c:v>0.229992277</c:v>
                </c:pt>
                <c:pt idx="3905">
                  <c:v>0.336123966</c:v>
                </c:pt>
                <c:pt idx="3906">
                  <c:v>0.600997045</c:v>
                </c:pt>
                <c:pt idx="3907">
                  <c:v>-0.546113312</c:v>
                </c:pt>
                <c:pt idx="3908">
                  <c:v>0.612918641</c:v>
                </c:pt>
                <c:pt idx="3909">
                  <c:v>-0.434015564</c:v>
                </c:pt>
                <c:pt idx="3910">
                  <c:v>-0.189775885</c:v>
                </c:pt>
                <c:pt idx="3911">
                  <c:v>-0.941892108</c:v>
                </c:pt>
                <c:pt idx="3912">
                  <c:v>0.606847357</c:v>
                </c:pt>
                <c:pt idx="3913">
                  <c:v>0.12944937</c:v>
                </c:pt>
                <c:pt idx="3914">
                  <c:v>0.473631362</c:v>
                </c:pt>
                <c:pt idx="3915">
                  <c:v>0.348875949</c:v>
                </c:pt>
                <c:pt idx="3916">
                  <c:v>0.329172511</c:v>
                </c:pt>
                <c:pt idx="3917">
                  <c:v>-0.087974703</c:v>
                </c:pt>
                <c:pt idx="3918">
                  <c:v>-0.880306901</c:v>
                </c:pt>
                <c:pt idx="3919">
                  <c:v>0.122733263</c:v>
                </c:pt>
                <c:pt idx="3920">
                  <c:v>-1.500900605</c:v>
                </c:pt>
                <c:pt idx="3921">
                  <c:v>0.627308643</c:v>
                </c:pt>
                <c:pt idx="3922">
                  <c:v>0.440458431</c:v>
                </c:pt>
                <c:pt idx="3923">
                  <c:v>0.499459059</c:v>
                </c:pt>
                <c:pt idx="3924">
                  <c:v>-0.38135143</c:v>
                </c:pt>
                <c:pt idx="3925">
                  <c:v>0.401495739</c:v>
                </c:pt>
                <c:pt idx="3926">
                  <c:v>-2.184184522</c:v>
                </c:pt>
                <c:pt idx="3927">
                  <c:v>1.29379428</c:v>
                </c:pt>
                <c:pt idx="3928">
                  <c:v>-4.631132473</c:v>
                </c:pt>
                <c:pt idx="3929">
                  <c:v>0.220985223</c:v>
                </c:pt>
                <c:pt idx="3930">
                  <c:v>-0.66829476</c:v>
                </c:pt>
                <c:pt idx="3931">
                  <c:v>-0.573815022</c:v>
                </c:pt>
                <c:pt idx="3932">
                  <c:v>-0.127461438</c:v>
                </c:pt>
                <c:pt idx="3933">
                  <c:v>0.007241973</c:v>
                </c:pt>
                <c:pt idx="3934">
                  <c:v>-0.018975479</c:v>
                </c:pt>
                <c:pt idx="3935">
                  <c:v>0.079321836</c:v>
                </c:pt>
                <c:pt idx="3936">
                  <c:v>0.132548975</c:v>
                </c:pt>
                <c:pt idx="3937">
                  <c:v>0.086139435</c:v>
                </c:pt>
                <c:pt idx="3938">
                  <c:v>0.71080245</c:v>
                </c:pt>
                <c:pt idx="3939">
                  <c:v>-0.001680921</c:v>
                </c:pt>
                <c:pt idx="3940">
                  <c:v>0.453854573</c:v>
                </c:pt>
                <c:pt idx="3941">
                  <c:v>0.614188502</c:v>
                </c:pt>
                <c:pt idx="3942">
                  <c:v>1.18874413</c:v>
                </c:pt>
                <c:pt idx="3943">
                  <c:v>0.541431043</c:v>
                </c:pt>
                <c:pt idx="3944">
                  <c:v>-0.845953006</c:v>
                </c:pt>
                <c:pt idx="3945">
                  <c:v>0.071196719</c:v>
                </c:pt>
                <c:pt idx="3946">
                  <c:v>2.147362081</c:v>
                </c:pt>
                <c:pt idx="3947">
                  <c:v>0.601351585</c:v>
                </c:pt>
                <c:pt idx="3948">
                  <c:v>0.382629728</c:v>
                </c:pt>
                <c:pt idx="3949">
                  <c:v>1.270480149</c:v>
                </c:pt>
                <c:pt idx="3950">
                  <c:v>0.421147352</c:v>
                </c:pt>
                <c:pt idx="3951">
                  <c:v>-0.231805185</c:v>
                </c:pt>
                <c:pt idx="3952">
                  <c:v>0.734861205</c:v>
                </c:pt>
                <c:pt idx="3953">
                  <c:v>-0.677926019</c:v>
                </c:pt>
                <c:pt idx="3954">
                  <c:v>-0.392428015</c:v>
                </c:pt>
                <c:pt idx="3955">
                  <c:v>0.13080928</c:v>
                </c:pt>
                <c:pt idx="3956">
                  <c:v>0.006782233</c:v>
                </c:pt>
                <c:pt idx="3957">
                  <c:v>-0.862831109</c:v>
                </c:pt>
                <c:pt idx="3958">
                  <c:v>0.456349502</c:v>
                </c:pt>
                <c:pt idx="3959">
                  <c:v>-0.559847787</c:v>
                </c:pt>
                <c:pt idx="3960">
                  <c:v>-0.24662055</c:v>
                </c:pt>
                <c:pt idx="3961">
                  <c:v>-0.167521226</c:v>
                </c:pt>
                <c:pt idx="3962">
                  <c:v>0.660415534</c:v>
                </c:pt>
                <c:pt idx="3963">
                  <c:v>0.532618473</c:v>
                </c:pt>
                <c:pt idx="3964">
                  <c:v>0.535328882</c:v>
                </c:pt>
                <c:pt idx="3965">
                  <c:v>0.350174691</c:v>
                </c:pt>
                <c:pt idx="3966">
                  <c:v>0.081204704</c:v>
                </c:pt>
                <c:pt idx="3967">
                  <c:v>-2.03053912</c:v>
                </c:pt>
                <c:pt idx="3968">
                  <c:v>0.117141008</c:v>
                </c:pt>
                <c:pt idx="3969">
                  <c:v>0.793707972</c:v>
                </c:pt>
                <c:pt idx="3970">
                  <c:v>0.696647683</c:v>
                </c:pt>
                <c:pt idx="3971">
                  <c:v>-1.007045331</c:v>
                </c:pt>
                <c:pt idx="3972">
                  <c:v>0.471277897</c:v>
                </c:pt>
                <c:pt idx="3973">
                  <c:v>0.117431562</c:v>
                </c:pt>
                <c:pt idx="3974">
                  <c:v>0.487331659</c:v>
                </c:pt>
                <c:pt idx="3975">
                  <c:v>-0.442131482</c:v>
                </c:pt>
                <c:pt idx="3976">
                  <c:v>0.38935034</c:v>
                </c:pt>
                <c:pt idx="3977">
                  <c:v>0.106379148</c:v>
                </c:pt>
                <c:pt idx="3978">
                  <c:v>-0.072367566</c:v>
                </c:pt>
                <c:pt idx="3979">
                  <c:v>0.537904831</c:v>
                </c:pt>
                <c:pt idx="3980">
                  <c:v>0.563663022</c:v>
                </c:pt>
                <c:pt idx="3981">
                  <c:v>0.57896637</c:v>
                </c:pt>
                <c:pt idx="3982">
                  <c:v>0.346153016</c:v>
                </c:pt>
                <c:pt idx="3983">
                  <c:v>0.276759079</c:v>
                </c:pt>
                <c:pt idx="3984">
                  <c:v>-10.30119739</c:v>
                </c:pt>
                <c:pt idx="3985">
                  <c:v>-1.849653819</c:v>
                </c:pt>
                <c:pt idx="3986">
                  <c:v>0.498805383</c:v>
                </c:pt>
                <c:pt idx="3987">
                  <c:v>2.575985061</c:v>
                </c:pt>
                <c:pt idx="3988">
                  <c:v>-1.400290328</c:v>
                </c:pt>
                <c:pt idx="3989">
                  <c:v>-0.389809704</c:v>
                </c:pt>
                <c:pt idx="3990">
                  <c:v>0.741732398</c:v>
                </c:pt>
                <c:pt idx="3991">
                  <c:v>0.484562111</c:v>
                </c:pt>
                <c:pt idx="3992">
                  <c:v>-0.971366203</c:v>
                </c:pt>
                <c:pt idx="3993">
                  <c:v>0.775448641</c:v>
                </c:pt>
                <c:pt idx="3994">
                  <c:v>-0.544618592</c:v>
                </c:pt>
                <c:pt idx="3995">
                  <c:v>0.587780886</c:v>
                </c:pt>
                <c:pt idx="3996">
                  <c:v>2.139649789</c:v>
                </c:pt>
                <c:pt idx="3997">
                  <c:v>1.313573472</c:v>
                </c:pt>
                <c:pt idx="3998">
                  <c:v>0.394669766</c:v>
                </c:pt>
                <c:pt idx="3999">
                  <c:v>-0.108624857</c:v>
                </c:pt>
                <c:pt idx="4000">
                  <c:v>2.267054322</c:v>
                </c:pt>
                <c:pt idx="4001">
                  <c:v>0.361532109</c:v>
                </c:pt>
                <c:pt idx="4002">
                  <c:v>0.37599641</c:v>
                </c:pt>
                <c:pt idx="4003">
                  <c:v>-0.78780301</c:v>
                </c:pt>
                <c:pt idx="4004">
                  <c:v>0.564803018</c:v>
                </c:pt>
                <c:pt idx="4005">
                  <c:v>-2.311066283</c:v>
                </c:pt>
                <c:pt idx="4006">
                  <c:v>-1.364696018</c:v>
                </c:pt>
                <c:pt idx="4007">
                  <c:v>0.716439191</c:v>
                </c:pt>
                <c:pt idx="4008">
                  <c:v>0.520528073</c:v>
                </c:pt>
                <c:pt idx="4009">
                  <c:v>-0.460306802</c:v>
                </c:pt>
                <c:pt idx="4010">
                  <c:v>0.301766026</c:v>
                </c:pt>
                <c:pt idx="4011">
                  <c:v>-1.292551793</c:v>
                </c:pt>
                <c:pt idx="4012">
                  <c:v>0.266923809</c:v>
                </c:pt>
                <c:pt idx="4013">
                  <c:v>-2.348298378</c:v>
                </c:pt>
                <c:pt idx="4014">
                  <c:v>0.097419887</c:v>
                </c:pt>
                <c:pt idx="4015">
                  <c:v>0.32618499</c:v>
                </c:pt>
                <c:pt idx="4016">
                  <c:v>0.191691635</c:v>
                </c:pt>
                <c:pt idx="4017">
                  <c:v>0.124476444</c:v>
                </c:pt>
                <c:pt idx="4018">
                  <c:v>3.217215169</c:v>
                </c:pt>
                <c:pt idx="4019">
                  <c:v>0.558342563</c:v>
                </c:pt>
                <c:pt idx="4020">
                  <c:v>0.298060834</c:v>
                </c:pt>
                <c:pt idx="4021">
                  <c:v>0.399216225</c:v>
                </c:pt>
                <c:pt idx="4022">
                  <c:v>0.736860495</c:v>
                </c:pt>
                <c:pt idx="4023">
                  <c:v>-1.298263444</c:v>
                </c:pt>
                <c:pt idx="4024">
                  <c:v>-0.817761047</c:v>
                </c:pt>
                <c:pt idx="4025">
                  <c:v>-3.085703824</c:v>
                </c:pt>
                <c:pt idx="4026">
                  <c:v>-2.231505328</c:v>
                </c:pt>
                <c:pt idx="4027">
                  <c:v>0.711720959</c:v>
                </c:pt>
                <c:pt idx="4028">
                  <c:v>-2.221112445</c:v>
                </c:pt>
                <c:pt idx="4029">
                  <c:v>0.507375894</c:v>
                </c:pt>
                <c:pt idx="4030">
                  <c:v>0.907706695</c:v>
                </c:pt>
                <c:pt idx="4031">
                  <c:v>-2.128720112</c:v>
                </c:pt>
                <c:pt idx="4032">
                  <c:v>0.598406691</c:v>
                </c:pt>
                <c:pt idx="4033">
                  <c:v>0.507578052</c:v>
                </c:pt>
                <c:pt idx="4034">
                  <c:v>0.218957613</c:v>
                </c:pt>
                <c:pt idx="4035">
                  <c:v>-0.912120993</c:v>
                </c:pt>
                <c:pt idx="4036">
                  <c:v>-0.086257403</c:v>
                </c:pt>
                <c:pt idx="4037">
                  <c:v>0.056085648</c:v>
                </c:pt>
                <c:pt idx="4038">
                  <c:v>0.586425513</c:v>
                </c:pt>
                <c:pt idx="4039">
                  <c:v>0.106420362</c:v>
                </c:pt>
                <c:pt idx="4040">
                  <c:v>0.388820173</c:v>
                </c:pt>
                <c:pt idx="4041">
                  <c:v>0.511361382</c:v>
                </c:pt>
                <c:pt idx="4042">
                  <c:v>0.591045999</c:v>
                </c:pt>
                <c:pt idx="4043">
                  <c:v>0.648455347</c:v>
                </c:pt>
                <c:pt idx="4044">
                  <c:v>-0.561125795</c:v>
                </c:pt>
                <c:pt idx="4045">
                  <c:v>-0.999195886</c:v>
                </c:pt>
                <c:pt idx="4046">
                  <c:v>0.435069916</c:v>
                </c:pt>
                <c:pt idx="4047">
                  <c:v>-0.431603716</c:v>
                </c:pt>
                <c:pt idx="4048">
                  <c:v>0.498090276</c:v>
                </c:pt>
                <c:pt idx="4049">
                  <c:v>-0.03331034</c:v>
                </c:pt>
                <c:pt idx="4050">
                  <c:v>0.433266634</c:v>
                </c:pt>
                <c:pt idx="4051">
                  <c:v>-0.08353132</c:v>
                </c:pt>
                <c:pt idx="4052">
                  <c:v>-0.157525692</c:v>
                </c:pt>
                <c:pt idx="4053">
                  <c:v>0.380508059</c:v>
                </c:pt>
                <c:pt idx="4054">
                  <c:v>-0.927234028</c:v>
                </c:pt>
                <c:pt idx="4055">
                  <c:v>1.027964516</c:v>
                </c:pt>
                <c:pt idx="4056">
                  <c:v>0.056467964</c:v>
                </c:pt>
                <c:pt idx="4057">
                  <c:v>1.556329985</c:v>
                </c:pt>
                <c:pt idx="4058">
                  <c:v>-0.922216431</c:v>
                </c:pt>
                <c:pt idx="4059">
                  <c:v>-0.066552602</c:v>
                </c:pt>
                <c:pt idx="4060">
                  <c:v>0.410134059</c:v>
                </c:pt>
                <c:pt idx="4061">
                  <c:v>0.75262951</c:v>
                </c:pt>
                <c:pt idx="4062">
                  <c:v>0.296432911</c:v>
                </c:pt>
                <c:pt idx="4063">
                  <c:v>0.36285466</c:v>
                </c:pt>
                <c:pt idx="4064">
                  <c:v>-0.252269864</c:v>
                </c:pt>
                <c:pt idx="4065">
                  <c:v>-0.00996555</c:v>
                </c:pt>
                <c:pt idx="4066">
                  <c:v>1.398640017</c:v>
                </c:pt>
                <c:pt idx="4067">
                  <c:v>0.436598178</c:v>
                </c:pt>
                <c:pt idx="4068">
                  <c:v>-0.18849706</c:v>
                </c:pt>
                <c:pt idx="4069">
                  <c:v>0.017766126</c:v>
                </c:pt>
                <c:pt idx="4070">
                  <c:v>0.377654456</c:v>
                </c:pt>
                <c:pt idx="4071">
                  <c:v>0.404088545</c:v>
                </c:pt>
                <c:pt idx="4072">
                  <c:v>0.336518866</c:v>
                </c:pt>
                <c:pt idx="4073">
                  <c:v>0.204062991</c:v>
                </c:pt>
                <c:pt idx="4074">
                  <c:v>-0.919654189</c:v>
                </c:pt>
                <c:pt idx="4075">
                  <c:v>2.565757642</c:v>
                </c:pt>
                <c:pt idx="4076">
                  <c:v>-0.703654936</c:v>
                </c:pt>
                <c:pt idx="4077">
                  <c:v>-2.048970326</c:v>
                </c:pt>
                <c:pt idx="4078">
                  <c:v>-0.020556633</c:v>
                </c:pt>
                <c:pt idx="4079">
                  <c:v>-0.929447916</c:v>
                </c:pt>
                <c:pt idx="4080">
                  <c:v>-4.284439133</c:v>
                </c:pt>
                <c:pt idx="4081">
                  <c:v>0.498033641</c:v>
                </c:pt>
                <c:pt idx="4082">
                  <c:v>1.229414786</c:v>
                </c:pt>
                <c:pt idx="4083">
                  <c:v>0.409667032</c:v>
                </c:pt>
                <c:pt idx="4084">
                  <c:v>-1.26578327</c:v>
                </c:pt>
                <c:pt idx="4085">
                  <c:v>0.03032907</c:v>
                </c:pt>
                <c:pt idx="4086">
                  <c:v>1.231638334</c:v>
                </c:pt>
                <c:pt idx="4087">
                  <c:v>-1.35607006</c:v>
                </c:pt>
                <c:pt idx="4088">
                  <c:v>-0.049002714</c:v>
                </c:pt>
                <c:pt idx="4089">
                  <c:v>0.279565275</c:v>
                </c:pt>
                <c:pt idx="4090">
                  <c:v>0.15428603</c:v>
                </c:pt>
                <c:pt idx="4091">
                  <c:v>0.238478091</c:v>
                </c:pt>
                <c:pt idx="4092">
                  <c:v>0.573713662</c:v>
                </c:pt>
                <c:pt idx="4093">
                  <c:v>0.646438266</c:v>
                </c:pt>
                <c:pt idx="4094">
                  <c:v>-1.408907274</c:v>
                </c:pt>
                <c:pt idx="4095">
                  <c:v>-0.703415504</c:v>
                </c:pt>
                <c:pt idx="4096">
                  <c:v>0.327010038</c:v>
                </c:pt>
                <c:pt idx="4097">
                  <c:v>1.470924255</c:v>
                </c:pt>
                <c:pt idx="4098">
                  <c:v>-1.089121841</c:v>
                </c:pt>
                <c:pt idx="4099">
                  <c:v>0.156371305</c:v>
                </c:pt>
                <c:pt idx="4100">
                  <c:v>-8.283036058</c:v>
                </c:pt>
                <c:pt idx="4101">
                  <c:v>-0.107946225</c:v>
                </c:pt>
                <c:pt idx="4102">
                  <c:v>0.24873067</c:v>
                </c:pt>
                <c:pt idx="4103">
                  <c:v>-0.583185434</c:v>
                </c:pt>
                <c:pt idx="4104">
                  <c:v>-1.22930464</c:v>
                </c:pt>
                <c:pt idx="4105">
                  <c:v>0.029200383</c:v>
                </c:pt>
                <c:pt idx="4106">
                  <c:v>-1.239531202</c:v>
                </c:pt>
                <c:pt idx="4107">
                  <c:v>-0.416762728</c:v>
                </c:pt>
                <c:pt idx="4108">
                  <c:v>0.115384363</c:v>
                </c:pt>
                <c:pt idx="4109">
                  <c:v>0.794555364</c:v>
                </c:pt>
                <c:pt idx="4110">
                  <c:v>-0.517096825</c:v>
                </c:pt>
                <c:pt idx="4111">
                  <c:v>0.487972228</c:v>
                </c:pt>
                <c:pt idx="4112">
                  <c:v>0.283416262</c:v>
                </c:pt>
                <c:pt idx="4113">
                  <c:v>-0.243108722</c:v>
                </c:pt>
                <c:pt idx="4114">
                  <c:v>-0.777537733</c:v>
                </c:pt>
                <c:pt idx="4115">
                  <c:v>0.300034465</c:v>
                </c:pt>
                <c:pt idx="4116">
                  <c:v>-0.717738567</c:v>
                </c:pt>
                <c:pt idx="4117">
                  <c:v>-0.024051999</c:v>
                </c:pt>
                <c:pt idx="4118">
                  <c:v>1.737584574</c:v>
                </c:pt>
                <c:pt idx="4119">
                  <c:v>-0.255366431</c:v>
                </c:pt>
                <c:pt idx="4120">
                  <c:v>-1.988717934</c:v>
                </c:pt>
                <c:pt idx="4121">
                  <c:v>2.621606258</c:v>
                </c:pt>
                <c:pt idx="4122">
                  <c:v>1.082824238</c:v>
                </c:pt>
                <c:pt idx="4123">
                  <c:v>0.389837385</c:v>
                </c:pt>
                <c:pt idx="4124">
                  <c:v>0.558059507</c:v>
                </c:pt>
                <c:pt idx="4125">
                  <c:v>0.109073405</c:v>
                </c:pt>
                <c:pt idx="4126">
                  <c:v>-0.339688514</c:v>
                </c:pt>
                <c:pt idx="4127">
                  <c:v>0.284764324</c:v>
                </c:pt>
                <c:pt idx="4128">
                  <c:v>0.158501325</c:v>
                </c:pt>
                <c:pt idx="4129">
                  <c:v>0.309379001</c:v>
                </c:pt>
                <c:pt idx="4130">
                  <c:v>0.420078249</c:v>
                </c:pt>
                <c:pt idx="4131">
                  <c:v>-2.422538743</c:v>
                </c:pt>
                <c:pt idx="4132">
                  <c:v>0.920444314</c:v>
                </c:pt>
                <c:pt idx="4133">
                  <c:v>0.488931825</c:v>
                </c:pt>
                <c:pt idx="4134">
                  <c:v>-0.157287094</c:v>
                </c:pt>
                <c:pt idx="4135">
                  <c:v>1.076807587</c:v>
                </c:pt>
                <c:pt idx="4136">
                  <c:v>0.426222339</c:v>
                </c:pt>
                <c:pt idx="4137">
                  <c:v>-2.361904796</c:v>
                </c:pt>
                <c:pt idx="4138">
                  <c:v>-2.451294862</c:v>
                </c:pt>
                <c:pt idx="4139">
                  <c:v>-0.872108291</c:v>
                </c:pt>
                <c:pt idx="4140">
                  <c:v>0.367728783</c:v>
                </c:pt>
                <c:pt idx="4141">
                  <c:v>-1.085672147</c:v>
                </c:pt>
                <c:pt idx="4142">
                  <c:v>0.498593115</c:v>
                </c:pt>
                <c:pt idx="4143">
                  <c:v>0.528901155</c:v>
                </c:pt>
                <c:pt idx="4144">
                  <c:v>-0.767740093</c:v>
                </c:pt>
                <c:pt idx="4145">
                  <c:v>0.351103821</c:v>
                </c:pt>
                <c:pt idx="4146">
                  <c:v>-0.249017735</c:v>
                </c:pt>
                <c:pt idx="4147">
                  <c:v>-0.372001749</c:v>
                </c:pt>
                <c:pt idx="4148">
                  <c:v>0.100744737</c:v>
                </c:pt>
                <c:pt idx="4149">
                  <c:v>0.62267561</c:v>
                </c:pt>
                <c:pt idx="4150">
                  <c:v>-0.222223132</c:v>
                </c:pt>
                <c:pt idx="4151">
                  <c:v>-5.054287172</c:v>
                </c:pt>
                <c:pt idx="4152">
                  <c:v>0.647879286</c:v>
                </c:pt>
                <c:pt idx="4153">
                  <c:v>-2.162719546</c:v>
                </c:pt>
                <c:pt idx="4154">
                  <c:v>-0.421738906</c:v>
                </c:pt>
                <c:pt idx="4155">
                  <c:v>0.49884799</c:v>
                </c:pt>
                <c:pt idx="4156">
                  <c:v>0.362584768</c:v>
                </c:pt>
                <c:pt idx="4157">
                  <c:v>0.108585939</c:v>
                </c:pt>
                <c:pt idx="4158">
                  <c:v>-2.517745648</c:v>
                </c:pt>
                <c:pt idx="4159">
                  <c:v>1.659123537</c:v>
                </c:pt>
                <c:pt idx="4160">
                  <c:v>0.354533587</c:v>
                </c:pt>
                <c:pt idx="4161">
                  <c:v>0.29257016</c:v>
                </c:pt>
                <c:pt idx="4162">
                  <c:v>0.047519404</c:v>
                </c:pt>
                <c:pt idx="4163">
                  <c:v>-2.186361955</c:v>
                </c:pt>
                <c:pt idx="4164">
                  <c:v>0.287203945</c:v>
                </c:pt>
                <c:pt idx="4165">
                  <c:v>-10.30325155</c:v>
                </c:pt>
                <c:pt idx="4166">
                  <c:v>-3.062419013</c:v>
                </c:pt>
                <c:pt idx="4167">
                  <c:v>2.54563458</c:v>
                </c:pt>
                <c:pt idx="4168">
                  <c:v>0.568206719</c:v>
                </c:pt>
                <c:pt idx="4169">
                  <c:v>0.346046637</c:v>
                </c:pt>
                <c:pt idx="4170">
                  <c:v>-0.438210793</c:v>
                </c:pt>
                <c:pt idx="4171">
                  <c:v>0.373743013</c:v>
                </c:pt>
                <c:pt idx="4172">
                  <c:v>-0.332612681</c:v>
                </c:pt>
                <c:pt idx="4173">
                  <c:v>0.386350262</c:v>
                </c:pt>
                <c:pt idx="4174">
                  <c:v>0.539100568</c:v>
                </c:pt>
                <c:pt idx="4175">
                  <c:v>-0.265417036</c:v>
                </c:pt>
                <c:pt idx="4176">
                  <c:v>0.138469225</c:v>
                </c:pt>
                <c:pt idx="4177">
                  <c:v>0.450661263</c:v>
                </c:pt>
                <c:pt idx="4178">
                  <c:v>0.467667339</c:v>
                </c:pt>
                <c:pt idx="4179">
                  <c:v>0.472247561</c:v>
                </c:pt>
                <c:pt idx="4180">
                  <c:v>-0.709756236</c:v>
                </c:pt>
                <c:pt idx="4181">
                  <c:v>0.527109188</c:v>
                </c:pt>
                <c:pt idx="4182">
                  <c:v>-1.915448188</c:v>
                </c:pt>
                <c:pt idx="4183">
                  <c:v>1.82840825</c:v>
                </c:pt>
                <c:pt idx="4184">
                  <c:v>0.376768005</c:v>
                </c:pt>
                <c:pt idx="4185">
                  <c:v>1.495951914</c:v>
                </c:pt>
                <c:pt idx="4186">
                  <c:v>0.06239914</c:v>
                </c:pt>
                <c:pt idx="4187">
                  <c:v>2.412026177</c:v>
                </c:pt>
                <c:pt idx="4188">
                  <c:v>-0.244027098</c:v>
                </c:pt>
                <c:pt idx="4189">
                  <c:v>-3.401839727</c:v>
                </c:pt>
                <c:pt idx="4190">
                  <c:v>0.741299092</c:v>
                </c:pt>
                <c:pt idx="4191">
                  <c:v>0.655558921</c:v>
                </c:pt>
                <c:pt idx="4192">
                  <c:v>0.560664405</c:v>
                </c:pt>
                <c:pt idx="4193">
                  <c:v>0.583494468</c:v>
                </c:pt>
                <c:pt idx="4194">
                  <c:v>2.707351899</c:v>
                </c:pt>
                <c:pt idx="4195">
                  <c:v>0.584282724</c:v>
                </c:pt>
                <c:pt idx="4196">
                  <c:v>-0.349681925</c:v>
                </c:pt>
                <c:pt idx="4197">
                  <c:v>-1.176039904</c:v>
                </c:pt>
                <c:pt idx="4198">
                  <c:v>-1.473318283</c:v>
                </c:pt>
                <c:pt idx="4199">
                  <c:v>-0.429277075</c:v>
                </c:pt>
                <c:pt idx="4200">
                  <c:v>0.345596847</c:v>
                </c:pt>
                <c:pt idx="4201">
                  <c:v>0.20982305</c:v>
                </c:pt>
                <c:pt idx="4202">
                  <c:v>0.581652379</c:v>
                </c:pt>
                <c:pt idx="4203">
                  <c:v>0.303156867</c:v>
                </c:pt>
                <c:pt idx="4204">
                  <c:v>-0.2856436</c:v>
                </c:pt>
                <c:pt idx="4205">
                  <c:v>-0.681564442</c:v>
                </c:pt>
                <c:pt idx="4206">
                  <c:v>0.408051105</c:v>
                </c:pt>
                <c:pt idx="4207">
                  <c:v>-0.695947928</c:v>
                </c:pt>
                <c:pt idx="4208">
                  <c:v>-5.486257789</c:v>
                </c:pt>
                <c:pt idx="4209">
                  <c:v>0.561494769</c:v>
                </c:pt>
                <c:pt idx="4210">
                  <c:v>-0.32075643</c:v>
                </c:pt>
                <c:pt idx="4211">
                  <c:v>-0.376005887</c:v>
                </c:pt>
                <c:pt idx="4212">
                  <c:v>-0.70275676</c:v>
                </c:pt>
                <c:pt idx="4213">
                  <c:v>0.533377856</c:v>
                </c:pt>
                <c:pt idx="4214">
                  <c:v>-0.293762807</c:v>
                </c:pt>
                <c:pt idx="4215">
                  <c:v>-0.305854608</c:v>
                </c:pt>
                <c:pt idx="4216">
                  <c:v>0.467287416</c:v>
                </c:pt>
                <c:pt idx="4217">
                  <c:v>0.808375575</c:v>
                </c:pt>
                <c:pt idx="4218">
                  <c:v>0.270953625</c:v>
                </c:pt>
                <c:pt idx="4219">
                  <c:v>0.746307038</c:v>
                </c:pt>
                <c:pt idx="4220">
                  <c:v>0.863566986</c:v>
                </c:pt>
                <c:pt idx="4221">
                  <c:v>0.42082133</c:v>
                </c:pt>
                <c:pt idx="4222">
                  <c:v>1.463604892</c:v>
                </c:pt>
                <c:pt idx="4223">
                  <c:v>0.400133505</c:v>
                </c:pt>
                <c:pt idx="4224">
                  <c:v>0.582652648</c:v>
                </c:pt>
                <c:pt idx="4225">
                  <c:v>0.793262872</c:v>
                </c:pt>
                <c:pt idx="4226">
                  <c:v>0.386180988</c:v>
                </c:pt>
                <c:pt idx="4227">
                  <c:v>-0.317120456</c:v>
                </c:pt>
                <c:pt idx="4228">
                  <c:v>0.305256697</c:v>
                </c:pt>
                <c:pt idx="4229">
                  <c:v>0.392337165</c:v>
                </c:pt>
                <c:pt idx="4230">
                  <c:v>1.30812946</c:v>
                </c:pt>
                <c:pt idx="4231">
                  <c:v>0.121154208</c:v>
                </c:pt>
                <c:pt idx="4232">
                  <c:v>0.538241022</c:v>
                </c:pt>
                <c:pt idx="4233">
                  <c:v>0.329892015</c:v>
                </c:pt>
                <c:pt idx="4234">
                  <c:v>0.383744968</c:v>
                </c:pt>
                <c:pt idx="4235">
                  <c:v>-0.252053149</c:v>
                </c:pt>
                <c:pt idx="4236">
                  <c:v>0.163398009</c:v>
                </c:pt>
                <c:pt idx="4237">
                  <c:v>0.469689845</c:v>
                </c:pt>
                <c:pt idx="4238">
                  <c:v>2.772866105</c:v>
                </c:pt>
                <c:pt idx="4239">
                  <c:v>0.31314703</c:v>
                </c:pt>
                <c:pt idx="4240">
                  <c:v>1.185246569</c:v>
                </c:pt>
                <c:pt idx="4241">
                  <c:v>1.521313236</c:v>
                </c:pt>
                <c:pt idx="4242">
                  <c:v>-0.176388321</c:v>
                </c:pt>
                <c:pt idx="4243">
                  <c:v>0.31464419</c:v>
                </c:pt>
                <c:pt idx="4244">
                  <c:v>0.371083241</c:v>
                </c:pt>
                <c:pt idx="4245">
                  <c:v>-0.12889573</c:v>
                </c:pt>
                <c:pt idx="4246">
                  <c:v>0.099119182</c:v>
                </c:pt>
                <c:pt idx="4247">
                  <c:v>-0.34881558</c:v>
                </c:pt>
                <c:pt idx="4248">
                  <c:v>0.393701964</c:v>
                </c:pt>
                <c:pt idx="4249">
                  <c:v>-2.340394543</c:v>
                </c:pt>
                <c:pt idx="4250">
                  <c:v>1.000549129</c:v>
                </c:pt>
                <c:pt idx="4251">
                  <c:v>-0.031505119</c:v>
                </c:pt>
                <c:pt idx="4252">
                  <c:v>-1.040121103</c:v>
                </c:pt>
                <c:pt idx="4253">
                  <c:v>0.327147671</c:v>
                </c:pt>
                <c:pt idx="4254">
                  <c:v>-0.403663205</c:v>
                </c:pt>
                <c:pt idx="4255">
                  <c:v>-0.105725754</c:v>
                </c:pt>
                <c:pt idx="4256">
                  <c:v>2.250237854</c:v>
                </c:pt>
                <c:pt idx="4257">
                  <c:v>-1.042486144</c:v>
                </c:pt>
                <c:pt idx="4258">
                  <c:v>-2.920653698</c:v>
                </c:pt>
                <c:pt idx="4259">
                  <c:v>0.082755831</c:v>
                </c:pt>
                <c:pt idx="4260">
                  <c:v>-2.029773386</c:v>
                </c:pt>
                <c:pt idx="4261">
                  <c:v>0.346819186</c:v>
                </c:pt>
                <c:pt idx="4262">
                  <c:v>0.347636895</c:v>
                </c:pt>
                <c:pt idx="4263">
                  <c:v>0.462959438</c:v>
                </c:pt>
                <c:pt idx="4264">
                  <c:v>0.778020564</c:v>
                </c:pt>
                <c:pt idx="4265">
                  <c:v>2.563547844</c:v>
                </c:pt>
                <c:pt idx="4266">
                  <c:v>0.365642887</c:v>
                </c:pt>
                <c:pt idx="4267">
                  <c:v>2.520300346</c:v>
                </c:pt>
                <c:pt idx="4268">
                  <c:v>0.400037002</c:v>
                </c:pt>
                <c:pt idx="4269">
                  <c:v>-0.118812222</c:v>
                </c:pt>
                <c:pt idx="4270">
                  <c:v>-1.085384771</c:v>
                </c:pt>
                <c:pt idx="4271">
                  <c:v>0.390688901</c:v>
                </c:pt>
                <c:pt idx="4272">
                  <c:v>-0.018022434</c:v>
                </c:pt>
                <c:pt idx="4273">
                  <c:v>0.588704972</c:v>
                </c:pt>
                <c:pt idx="4274">
                  <c:v>0.307384074</c:v>
                </c:pt>
                <c:pt idx="4275">
                  <c:v>1.717716473</c:v>
                </c:pt>
                <c:pt idx="4276">
                  <c:v>0.214446146</c:v>
                </c:pt>
                <c:pt idx="4277">
                  <c:v>0.683858294</c:v>
                </c:pt>
                <c:pt idx="4278">
                  <c:v>0.79700274</c:v>
                </c:pt>
                <c:pt idx="4279">
                  <c:v>2.912443532</c:v>
                </c:pt>
                <c:pt idx="4280">
                  <c:v>0.496649358</c:v>
                </c:pt>
                <c:pt idx="4281">
                  <c:v>0.602569113</c:v>
                </c:pt>
                <c:pt idx="4282">
                  <c:v>0.551876359</c:v>
                </c:pt>
                <c:pt idx="4283">
                  <c:v>0.579494492</c:v>
                </c:pt>
                <c:pt idx="4284">
                  <c:v>0.557086342</c:v>
                </c:pt>
                <c:pt idx="4285">
                  <c:v>0.33180093</c:v>
                </c:pt>
                <c:pt idx="4286">
                  <c:v>-0.190778728</c:v>
                </c:pt>
                <c:pt idx="4287">
                  <c:v>-1.155594371</c:v>
                </c:pt>
                <c:pt idx="4288">
                  <c:v>0.392969004</c:v>
                </c:pt>
                <c:pt idx="4289">
                  <c:v>0.566754551</c:v>
                </c:pt>
                <c:pt idx="4290">
                  <c:v>1.568040052</c:v>
                </c:pt>
                <c:pt idx="4291">
                  <c:v>1.372921212</c:v>
                </c:pt>
                <c:pt idx="4292">
                  <c:v>0.439443253</c:v>
                </c:pt>
                <c:pt idx="4293">
                  <c:v>-0.360775434</c:v>
                </c:pt>
                <c:pt idx="4294">
                  <c:v>0.472562304</c:v>
                </c:pt>
                <c:pt idx="4295">
                  <c:v>0.331341691</c:v>
                </c:pt>
                <c:pt idx="4296">
                  <c:v>-0.343057203</c:v>
                </c:pt>
                <c:pt idx="4297">
                  <c:v>0.393750685</c:v>
                </c:pt>
                <c:pt idx="4298">
                  <c:v>-0.500184424</c:v>
                </c:pt>
                <c:pt idx="4299">
                  <c:v>0.566005333</c:v>
                </c:pt>
                <c:pt idx="4300">
                  <c:v>2.379878696</c:v>
                </c:pt>
                <c:pt idx="4301">
                  <c:v>0.453496655</c:v>
                </c:pt>
                <c:pt idx="4302">
                  <c:v>0.39607737</c:v>
                </c:pt>
                <c:pt idx="4303">
                  <c:v>0.325626708</c:v>
                </c:pt>
                <c:pt idx="4304">
                  <c:v>0.29766716</c:v>
                </c:pt>
                <c:pt idx="4305">
                  <c:v>0.304268233</c:v>
                </c:pt>
                <c:pt idx="4306">
                  <c:v>0.377614157</c:v>
                </c:pt>
                <c:pt idx="4307">
                  <c:v>0.293809907</c:v>
                </c:pt>
                <c:pt idx="4308">
                  <c:v>-2.098928534</c:v>
                </c:pt>
                <c:pt idx="4309">
                  <c:v>0.646677066</c:v>
                </c:pt>
                <c:pt idx="4310">
                  <c:v>-2.159421042</c:v>
                </c:pt>
                <c:pt idx="4311">
                  <c:v>2.46361076</c:v>
                </c:pt>
                <c:pt idx="4312">
                  <c:v>0.298349639</c:v>
                </c:pt>
                <c:pt idx="4313">
                  <c:v>0.373591232</c:v>
                </c:pt>
                <c:pt idx="4314">
                  <c:v>0.554152177</c:v>
                </c:pt>
                <c:pt idx="4315">
                  <c:v>0.576303827</c:v>
                </c:pt>
                <c:pt idx="4316">
                  <c:v>-0.37741482</c:v>
                </c:pt>
                <c:pt idx="4317">
                  <c:v>0.562416945</c:v>
                </c:pt>
                <c:pt idx="4318">
                  <c:v>0.589872415</c:v>
                </c:pt>
                <c:pt idx="4319">
                  <c:v>0.312175777</c:v>
                </c:pt>
                <c:pt idx="4320">
                  <c:v>2.343622197</c:v>
                </c:pt>
                <c:pt idx="4321">
                  <c:v>-1.914303749</c:v>
                </c:pt>
                <c:pt idx="4322">
                  <c:v>0.299813652</c:v>
                </c:pt>
                <c:pt idx="4323">
                  <c:v>-6.057390689</c:v>
                </c:pt>
                <c:pt idx="4324">
                  <c:v>0.400662404</c:v>
                </c:pt>
                <c:pt idx="4325">
                  <c:v>-3.425623915</c:v>
                </c:pt>
                <c:pt idx="4326">
                  <c:v>1.42987211</c:v>
                </c:pt>
                <c:pt idx="4327">
                  <c:v>0.484086278</c:v>
                </c:pt>
                <c:pt idx="4328">
                  <c:v>0.074824729</c:v>
                </c:pt>
                <c:pt idx="4329">
                  <c:v>-2.279863053</c:v>
                </c:pt>
                <c:pt idx="4330">
                  <c:v>0.502896651</c:v>
                </c:pt>
                <c:pt idx="4331">
                  <c:v>0.525878811</c:v>
                </c:pt>
                <c:pt idx="4332">
                  <c:v>-0.098857652</c:v>
                </c:pt>
                <c:pt idx="4333">
                  <c:v>-0.019570548</c:v>
                </c:pt>
                <c:pt idx="4334">
                  <c:v>0.065340401</c:v>
                </c:pt>
                <c:pt idx="4335">
                  <c:v>-0.016150486</c:v>
                </c:pt>
                <c:pt idx="4336">
                  <c:v>0.031505243</c:v>
                </c:pt>
                <c:pt idx="4337">
                  <c:v>-0.048356886</c:v>
                </c:pt>
                <c:pt idx="4338">
                  <c:v>0.159029532</c:v>
                </c:pt>
                <c:pt idx="4339">
                  <c:v>0.28766956</c:v>
                </c:pt>
                <c:pt idx="4340">
                  <c:v>-0.062680798</c:v>
                </c:pt>
                <c:pt idx="4341">
                  <c:v>-0.288915702</c:v>
                </c:pt>
                <c:pt idx="4342">
                  <c:v>0.071361492</c:v>
                </c:pt>
                <c:pt idx="4343">
                  <c:v>-0.332616372</c:v>
                </c:pt>
                <c:pt idx="4344">
                  <c:v>0.324356272</c:v>
                </c:pt>
                <c:pt idx="4345">
                  <c:v>0.278291184</c:v>
                </c:pt>
                <c:pt idx="4346">
                  <c:v>0.408484743</c:v>
                </c:pt>
                <c:pt idx="4347">
                  <c:v>0.786763751</c:v>
                </c:pt>
                <c:pt idx="4348">
                  <c:v>0.590322732</c:v>
                </c:pt>
                <c:pt idx="4349">
                  <c:v>0.147906403</c:v>
                </c:pt>
                <c:pt idx="4350">
                  <c:v>0.621445367</c:v>
                </c:pt>
                <c:pt idx="4351">
                  <c:v>0.97754868</c:v>
                </c:pt>
                <c:pt idx="4352">
                  <c:v>0.328908128</c:v>
                </c:pt>
                <c:pt idx="4353">
                  <c:v>0.256900103</c:v>
                </c:pt>
                <c:pt idx="4354">
                  <c:v>0.416053997</c:v>
                </c:pt>
                <c:pt idx="4355">
                  <c:v>0.245285255</c:v>
                </c:pt>
                <c:pt idx="4356">
                  <c:v>0.021338207</c:v>
                </c:pt>
                <c:pt idx="4357">
                  <c:v>0.031505019</c:v>
                </c:pt>
                <c:pt idx="4358">
                  <c:v>0.030118413</c:v>
                </c:pt>
                <c:pt idx="4359">
                  <c:v>-0.257575852</c:v>
                </c:pt>
                <c:pt idx="4360">
                  <c:v>1.615117682</c:v>
                </c:pt>
                <c:pt idx="4361">
                  <c:v>0.40448633</c:v>
                </c:pt>
                <c:pt idx="4362">
                  <c:v>-0.09668008</c:v>
                </c:pt>
                <c:pt idx="4363">
                  <c:v>0.423744033</c:v>
                </c:pt>
                <c:pt idx="4364">
                  <c:v>-0.150788531</c:v>
                </c:pt>
                <c:pt idx="4365">
                  <c:v>0.295817849</c:v>
                </c:pt>
                <c:pt idx="4366">
                  <c:v>0.169048291</c:v>
                </c:pt>
                <c:pt idx="4367">
                  <c:v>-1.170960985</c:v>
                </c:pt>
                <c:pt idx="4368">
                  <c:v>0.671297887</c:v>
                </c:pt>
                <c:pt idx="4369">
                  <c:v>0.010774775</c:v>
                </c:pt>
                <c:pt idx="4370">
                  <c:v>0.649403078</c:v>
                </c:pt>
                <c:pt idx="4371">
                  <c:v>-0.374216314</c:v>
                </c:pt>
                <c:pt idx="4372">
                  <c:v>0.833433141</c:v>
                </c:pt>
                <c:pt idx="4373">
                  <c:v>0.34172158</c:v>
                </c:pt>
                <c:pt idx="4374">
                  <c:v>0.294776392</c:v>
                </c:pt>
                <c:pt idx="4375">
                  <c:v>0.17595051</c:v>
                </c:pt>
                <c:pt idx="4376">
                  <c:v>-0.273958028</c:v>
                </c:pt>
                <c:pt idx="4377">
                  <c:v>0.050760234</c:v>
                </c:pt>
                <c:pt idx="4378">
                  <c:v>0.01477439</c:v>
                </c:pt>
                <c:pt idx="4379">
                  <c:v>0.175627469</c:v>
                </c:pt>
                <c:pt idx="4380">
                  <c:v>-0.543241667</c:v>
                </c:pt>
                <c:pt idx="4381">
                  <c:v>-0.087725211</c:v>
                </c:pt>
                <c:pt idx="4382">
                  <c:v>2.553562339</c:v>
                </c:pt>
                <c:pt idx="4383">
                  <c:v>0.187964715</c:v>
                </c:pt>
                <c:pt idx="4384">
                  <c:v>-0.388033736</c:v>
                </c:pt>
                <c:pt idx="4385">
                  <c:v>-0.076890405</c:v>
                </c:pt>
                <c:pt idx="4386">
                  <c:v>0.28089112</c:v>
                </c:pt>
                <c:pt idx="4387">
                  <c:v>-0.564274955</c:v>
                </c:pt>
                <c:pt idx="4388">
                  <c:v>-0.005889189</c:v>
                </c:pt>
                <c:pt idx="4389">
                  <c:v>0.278650265</c:v>
                </c:pt>
                <c:pt idx="4390">
                  <c:v>0.113954189</c:v>
                </c:pt>
                <c:pt idx="4391">
                  <c:v>0.059999832</c:v>
                </c:pt>
                <c:pt idx="4392">
                  <c:v>1.334213445</c:v>
                </c:pt>
                <c:pt idx="4393">
                  <c:v>-0.144916316</c:v>
                </c:pt>
                <c:pt idx="4394">
                  <c:v>-1.140311475</c:v>
                </c:pt>
                <c:pt idx="4395">
                  <c:v>-0.659982717</c:v>
                </c:pt>
                <c:pt idx="4396">
                  <c:v>0.115692628</c:v>
                </c:pt>
                <c:pt idx="4397">
                  <c:v>-1.021539382</c:v>
                </c:pt>
                <c:pt idx="4398">
                  <c:v>0.758179743</c:v>
                </c:pt>
                <c:pt idx="4399">
                  <c:v>0.346259988</c:v>
                </c:pt>
                <c:pt idx="4400">
                  <c:v>0.279126049</c:v>
                </c:pt>
                <c:pt idx="4401">
                  <c:v>-3.884312283</c:v>
                </c:pt>
                <c:pt idx="4402">
                  <c:v>0.543199848</c:v>
                </c:pt>
                <c:pt idx="4403">
                  <c:v>0.198430956</c:v>
                </c:pt>
                <c:pt idx="4404">
                  <c:v>-0.412034157</c:v>
                </c:pt>
                <c:pt idx="4405">
                  <c:v>-0.407262814</c:v>
                </c:pt>
                <c:pt idx="4406">
                  <c:v>0.599341045</c:v>
                </c:pt>
                <c:pt idx="4407">
                  <c:v>-0.513663415</c:v>
                </c:pt>
                <c:pt idx="4408">
                  <c:v>1.32831479</c:v>
                </c:pt>
                <c:pt idx="4409">
                  <c:v>0.279765905</c:v>
                </c:pt>
                <c:pt idx="4410">
                  <c:v>-0.344062197</c:v>
                </c:pt>
                <c:pt idx="4411">
                  <c:v>0.804060598</c:v>
                </c:pt>
                <c:pt idx="4412">
                  <c:v>-0.30759746</c:v>
                </c:pt>
                <c:pt idx="4413">
                  <c:v>0.400533267</c:v>
                </c:pt>
                <c:pt idx="4414">
                  <c:v>0.628660057</c:v>
                </c:pt>
                <c:pt idx="4415">
                  <c:v>-0.196371232</c:v>
                </c:pt>
                <c:pt idx="4416">
                  <c:v>0.90046666</c:v>
                </c:pt>
                <c:pt idx="4417">
                  <c:v>0.125602944</c:v>
                </c:pt>
                <c:pt idx="4418">
                  <c:v>-0.258383725</c:v>
                </c:pt>
                <c:pt idx="4419">
                  <c:v>0.293654436</c:v>
                </c:pt>
                <c:pt idx="4420">
                  <c:v>0.386415815</c:v>
                </c:pt>
                <c:pt idx="4421">
                  <c:v>0.595993203</c:v>
                </c:pt>
                <c:pt idx="4422">
                  <c:v>-0.759763621</c:v>
                </c:pt>
                <c:pt idx="4423">
                  <c:v>-0.16587209</c:v>
                </c:pt>
                <c:pt idx="4424">
                  <c:v>0.309470852</c:v>
                </c:pt>
                <c:pt idx="4425">
                  <c:v>-0.075745949</c:v>
                </c:pt>
                <c:pt idx="4426">
                  <c:v>0.202954217</c:v>
                </c:pt>
                <c:pt idx="4427">
                  <c:v>0.272521932</c:v>
                </c:pt>
                <c:pt idx="4428">
                  <c:v>0.611433383</c:v>
                </c:pt>
                <c:pt idx="4429">
                  <c:v>-0.473727019</c:v>
                </c:pt>
                <c:pt idx="4430">
                  <c:v>0.868411281</c:v>
                </c:pt>
                <c:pt idx="4431">
                  <c:v>0.878677104</c:v>
                </c:pt>
                <c:pt idx="4432">
                  <c:v>0.307872521</c:v>
                </c:pt>
                <c:pt idx="4433">
                  <c:v>0.248626104</c:v>
                </c:pt>
                <c:pt idx="4434">
                  <c:v>0.185730805</c:v>
                </c:pt>
                <c:pt idx="4435">
                  <c:v>-0.353377316</c:v>
                </c:pt>
                <c:pt idx="4436">
                  <c:v>-0.032197196</c:v>
                </c:pt>
                <c:pt idx="4437">
                  <c:v>0.30176016</c:v>
                </c:pt>
                <c:pt idx="4438">
                  <c:v>0.418586454</c:v>
                </c:pt>
                <c:pt idx="4439">
                  <c:v>1.229954223</c:v>
                </c:pt>
                <c:pt idx="4440">
                  <c:v>0.932808492</c:v>
                </c:pt>
                <c:pt idx="4441">
                  <c:v>0.290652836</c:v>
                </c:pt>
                <c:pt idx="4442">
                  <c:v>0.907178942</c:v>
                </c:pt>
                <c:pt idx="4443">
                  <c:v>0.40818557</c:v>
                </c:pt>
                <c:pt idx="4444">
                  <c:v>0.457899811</c:v>
                </c:pt>
                <c:pt idx="4445">
                  <c:v>0.197564831</c:v>
                </c:pt>
                <c:pt idx="4446">
                  <c:v>-0.170453635</c:v>
                </c:pt>
                <c:pt idx="4447">
                  <c:v>-0.16275028</c:v>
                </c:pt>
                <c:pt idx="4448">
                  <c:v>0.676471634</c:v>
                </c:pt>
                <c:pt idx="4449">
                  <c:v>-0.355832494</c:v>
                </c:pt>
                <c:pt idx="4450">
                  <c:v>0.246459857</c:v>
                </c:pt>
                <c:pt idx="4451">
                  <c:v>0.215610772</c:v>
                </c:pt>
                <c:pt idx="4452">
                  <c:v>-0.598335779</c:v>
                </c:pt>
                <c:pt idx="4453">
                  <c:v>0.297809935</c:v>
                </c:pt>
                <c:pt idx="4454">
                  <c:v>0.518103434</c:v>
                </c:pt>
                <c:pt idx="4455">
                  <c:v>0.880100218</c:v>
                </c:pt>
                <c:pt idx="4456">
                  <c:v>0.232205978</c:v>
                </c:pt>
                <c:pt idx="4457">
                  <c:v>0.100534798</c:v>
                </c:pt>
                <c:pt idx="4458">
                  <c:v>0.017174687</c:v>
                </c:pt>
                <c:pt idx="4459">
                  <c:v>0.056733472</c:v>
                </c:pt>
                <c:pt idx="4460">
                  <c:v>-0.064478321</c:v>
                </c:pt>
                <c:pt idx="4461">
                  <c:v>-0.493360033</c:v>
                </c:pt>
                <c:pt idx="4462">
                  <c:v>-0.356665899</c:v>
                </c:pt>
                <c:pt idx="4463">
                  <c:v>0.306139151</c:v>
                </c:pt>
                <c:pt idx="4464">
                  <c:v>-0.016280069</c:v>
                </c:pt>
                <c:pt idx="4465">
                  <c:v>-0.092074033</c:v>
                </c:pt>
                <c:pt idx="4466">
                  <c:v>-0.782003294</c:v>
                </c:pt>
                <c:pt idx="4467">
                  <c:v>-0.096818921</c:v>
                </c:pt>
                <c:pt idx="4468">
                  <c:v>0.373078335</c:v>
                </c:pt>
                <c:pt idx="4469">
                  <c:v>0.792091315</c:v>
                </c:pt>
                <c:pt idx="4470">
                  <c:v>1.245916505</c:v>
                </c:pt>
                <c:pt idx="4471">
                  <c:v>-0.184895199</c:v>
                </c:pt>
                <c:pt idx="4472">
                  <c:v>-0.381769154</c:v>
                </c:pt>
                <c:pt idx="4473">
                  <c:v>-0.289886919</c:v>
                </c:pt>
                <c:pt idx="4474">
                  <c:v>0.267696038</c:v>
                </c:pt>
                <c:pt idx="4475">
                  <c:v>-0.357843479</c:v>
                </c:pt>
                <c:pt idx="4476">
                  <c:v>0.145050804</c:v>
                </c:pt>
                <c:pt idx="4477">
                  <c:v>-0.525166955</c:v>
                </c:pt>
                <c:pt idx="4478">
                  <c:v>-0.372561056</c:v>
                </c:pt>
                <c:pt idx="4479">
                  <c:v>0.414633045</c:v>
                </c:pt>
                <c:pt idx="4480">
                  <c:v>1.158325204</c:v>
                </c:pt>
                <c:pt idx="4481">
                  <c:v>-0.397086589</c:v>
                </c:pt>
                <c:pt idx="4482">
                  <c:v>1.111371933</c:v>
                </c:pt>
                <c:pt idx="4483">
                  <c:v>0.311818569</c:v>
                </c:pt>
                <c:pt idx="4484">
                  <c:v>0.187848367</c:v>
                </c:pt>
                <c:pt idx="4485">
                  <c:v>-0.758587947</c:v>
                </c:pt>
                <c:pt idx="4486">
                  <c:v>-0.145278322</c:v>
                </c:pt>
                <c:pt idx="4487">
                  <c:v>0.518427897</c:v>
                </c:pt>
                <c:pt idx="4488">
                  <c:v>0.076177376</c:v>
                </c:pt>
                <c:pt idx="4489">
                  <c:v>-0.45147557</c:v>
                </c:pt>
                <c:pt idx="4490">
                  <c:v>-0.444133089</c:v>
                </c:pt>
                <c:pt idx="4491">
                  <c:v>0.22574801</c:v>
                </c:pt>
                <c:pt idx="4492">
                  <c:v>-0.660728277</c:v>
                </c:pt>
                <c:pt idx="4493">
                  <c:v>-0.591085056</c:v>
                </c:pt>
                <c:pt idx="4494">
                  <c:v>-0.514398277</c:v>
                </c:pt>
                <c:pt idx="4495">
                  <c:v>-1.152128625</c:v>
                </c:pt>
                <c:pt idx="4496">
                  <c:v>0.192903824</c:v>
                </c:pt>
                <c:pt idx="4497">
                  <c:v>0.783977954</c:v>
                </c:pt>
                <c:pt idx="4498">
                  <c:v>-0.085464167</c:v>
                </c:pt>
                <c:pt idx="4499">
                  <c:v>0.815297686</c:v>
                </c:pt>
                <c:pt idx="4500">
                  <c:v>0.496262433</c:v>
                </c:pt>
                <c:pt idx="4501">
                  <c:v>0.272423883</c:v>
                </c:pt>
                <c:pt idx="4502">
                  <c:v>0.480994131</c:v>
                </c:pt>
                <c:pt idx="4503">
                  <c:v>0.510756566</c:v>
                </c:pt>
                <c:pt idx="4504">
                  <c:v>0.086983594</c:v>
                </c:pt>
                <c:pt idx="4505">
                  <c:v>-0.047660205</c:v>
                </c:pt>
                <c:pt idx="4506">
                  <c:v>-0.098335495</c:v>
                </c:pt>
                <c:pt idx="4507">
                  <c:v>0.321370944</c:v>
                </c:pt>
                <c:pt idx="4508">
                  <c:v>0.361887799</c:v>
                </c:pt>
                <c:pt idx="4509">
                  <c:v>0.400568583</c:v>
                </c:pt>
                <c:pt idx="4510">
                  <c:v>0.100320031</c:v>
                </c:pt>
                <c:pt idx="4511">
                  <c:v>0.192606884</c:v>
                </c:pt>
                <c:pt idx="4512">
                  <c:v>0.326535791</c:v>
                </c:pt>
                <c:pt idx="4513">
                  <c:v>0.990490195</c:v>
                </c:pt>
                <c:pt idx="4514">
                  <c:v>0.803723062</c:v>
                </c:pt>
                <c:pt idx="4515">
                  <c:v>1.125604589</c:v>
                </c:pt>
                <c:pt idx="4516">
                  <c:v>0.16303627</c:v>
                </c:pt>
                <c:pt idx="4517">
                  <c:v>0.320276137</c:v>
                </c:pt>
                <c:pt idx="4518">
                  <c:v>-0.129601985</c:v>
                </c:pt>
                <c:pt idx="4519">
                  <c:v>0.796110121</c:v>
                </c:pt>
                <c:pt idx="4520">
                  <c:v>-0.004548246</c:v>
                </c:pt>
                <c:pt idx="4521">
                  <c:v>-0.814040376</c:v>
                </c:pt>
                <c:pt idx="4522">
                  <c:v>0.16185677</c:v>
                </c:pt>
                <c:pt idx="4523">
                  <c:v>-0.068320241</c:v>
                </c:pt>
                <c:pt idx="4524">
                  <c:v>-2.439251255</c:v>
                </c:pt>
                <c:pt idx="4525">
                  <c:v>0.007222534</c:v>
                </c:pt>
                <c:pt idx="4526">
                  <c:v>0.30693269</c:v>
                </c:pt>
                <c:pt idx="4527">
                  <c:v>-0.380407916</c:v>
                </c:pt>
                <c:pt idx="4528">
                  <c:v>-0.655854179</c:v>
                </c:pt>
                <c:pt idx="4529">
                  <c:v>0.374875301</c:v>
                </c:pt>
                <c:pt idx="4530">
                  <c:v>-0.995456913</c:v>
                </c:pt>
                <c:pt idx="4531">
                  <c:v>-0.60084015</c:v>
                </c:pt>
                <c:pt idx="4532">
                  <c:v>0.107820063</c:v>
                </c:pt>
                <c:pt idx="4533">
                  <c:v>0.158327766</c:v>
                </c:pt>
                <c:pt idx="4534">
                  <c:v>0.319583084</c:v>
                </c:pt>
                <c:pt idx="4535">
                  <c:v>0.197261984</c:v>
                </c:pt>
                <c:pt idx="4536">
                  <c:v>0.310085981</c:v>
                </c:pt>
                <c:pt idx="4537">
                  <c:v>0.01243177</c:v>
                </c:pt>
                <c:pt idx="4538">
                  <c:v>-0.04885398</c:v>
                </c:pt>
                <c:pt idx="4539">
                  <c:v>0.016113904</c:v>
                </c:pt>
                <c:pt idx="4540">
                  <c:v>0.15598106</c:v>
                </c:pt>
                <c:pt idx="4541">
                  <c:v>1.097234553</c:v>
                </c:pt>
                <c:pt idx="4542">
                  <c:v>0.050437644</c:v>
                </c:pt>
                <c:pt idx="4543">
                  <c:v>-0.075295771</c:v>
                </c:pt>
                <c:pt idx="4544">
                  <c:v>0.272425348</c:v>
                </c:pt>
                <c:pt idx="4545">
                  <c:v>0.556811005</c:v>
                </c:pt>
                <c:pt idx="4546">
                  <c:v>0.380285766</c:v>
                </c:pt>
                <c:pt idx="4547">
                  <c:v>0.356756056</c:v>
                </c:pt>
                <c:pt idx="4548">
                  <c:v>1.308508839</c:v>
                </c:pt>
                <c:pt idx="4549">
                  <c:v>-0.673684718</c:v>
                </c:pt>
                <c:pt idx="4550">
                  <c:v>1.247688228</c:v>
                </c:pt>
                <c:pt idx="4551">
                  <c:v>-0.491502677</c:v>
                </c:pt>
                <c:pt idx="4552">
                  <c:v>0.195714611</c:v>
                </c:pt>
                <c:pt idx="4553">
                  <c:v>0.873829649</c:v>
                </c:pt>
                <c:pt idx="4554">
                  <c:v>0.063556727</c:v>
                </c:pt>
                <c:pt idx="4555">
                  <c:v>0.332819774</c:v>
                </c:pt>
                <c:pt idx="4556">
                  <c:v>0.740406865</c:v>
                </c:pt>
                <c:pt idx="4557">
                  <c:v>0.375405918</c:v>
                </c:pt>
                <c:pt idx="4558">
                  <c:v>0.742503104</c:v>
                </c:pt>
                <c:pt idx="4559">
                  <c:v>0.424335904</c:v>
                </c:pt>
                <c:pt idx="4560">
                  <c:v>-0.329765743</c:v>
                </c:pt>
                <c:pt idx="4561">
                  <c:v>0.310047598</c:v>
                </c:pt>
                <c:pt idx="4562">
                  <c:v>-0.608185179</c:v>
                </c:pt>
                <c:pt idx="4563">
                  <c:v>0.747431101</c:v>
                </c:pt>
                <c:pt idx="4564">
                  <c:v>0.343384761</c:v>
                </c:pt>
                <c:pt idx="4565">
                  <c:v>0.169843976</c:v>
                </c:pt>
                <c:pt idx="4566">
                  <c:v>0.217577344</c:v>
                </c:pt>
                <c:pt idx="4567">
                  <c:v>-0.095921263</c:v>
                </c:pt>
                <c:pt idx="4568">
                  <c:v>-0.579066921</c:v>
                </c:pt>
                <c:pt idx="4569">
                  <c:v>0.184305225</c:v>
                </c:pt>
                <c:pt idx="4570">
                  <c:v>-1.190162743</c:v>
                </c:pt>
                <c:pt idx="4571">
                  <c:v>0.466330392</c:v>
                </c:pt>
                <c:pt idx="4572">
                  <c:v>0.029239496</c:v>
                </c:pt>
                <c:pt idx="4573">
                  <c:v>0.059612278</c:v>
                </c:pt>
                <c:pt idx="4574">
                  <c:v>0.592570922</c:v>
                </c:pt>
                <c:pt idx="4575">
                  <c:v>-1.013853425</c:v>
                </c:pt>
                <c:pt idx="4576">
                  <c:v>0.51915606</c:v>
                </c:pt>
                <c:pt idx="4577">
                  <c:v>2.46282295</c:v>
                </c:pt>
                <c:pt idx="4578">
                  <c:v>-0.390915881</c:v>
                </c:pt>
                <c:pt idx="4579">
                  <c:v>-0.963656377</c:v>
                </c:pt>
                <c:pt idx="4580">
                  <c:v>-0.138757107</c:v>
                </c:pt>
                <c:pt idx="4581">
                  <c:v>0.3252417</c:v>
                </c:pt>
                <c:pt idx="4582">
                  <c:v>0.284224226</c:v>
                </c:pt>
                <c:pt idx="4583">
                  <c:v>-7.745057767</c:v>
                </c:pt>
                <c:pt idx="4584">
                  <c:v>-1.748082403</c:v>
                </c:pt>
                <c:pt idx="4585">
                  <c:v>-0.00507065</c:v>
                </c:pt>
                <c:pt idx="4586">
                  <c:v>0.576601156</c:v>
                </c:pt>
                <c:pt idx="4587">
                  <c:v>-1.496917544</c:v>
                </c:pt>
                <c:pt idx="4588">
                  <c:v>-0.181029628</c:v>
                </c:pt>
                <c:pt idx="4589">
                  <c:v>2.291965651</c:v>
                </c:pt>
                <c:pt idx="4590">
                  <c:v>0.366234562</c:v>
                </c:pt>
                <c:pt idx="4591">
                  <c:v>-0.141500431</c:v>
                </c:pt>
                <c:pt idx="4592">
                  <c:v>0.078102145</c:v>
                </c:pt>
                <c:pt idx="4593">
                  <c:v>-0.410923998</c:v>
                </c:pt>
                <c:pt idx="4594">
                  <c:v>0.310795182</c:v>
                </c:pt>
                <c:pt idx="4595">
                  <c:v>-0.117151747</c:v>
                </c:pt>
                <c:pt idx="4596">
                  <c:v>0.518087394</c:v>
                </c:pt>
                <c:pt idx="4597">
                  <c:v>0.298739338</c:v>
                </c:pt>
                <c:pt idx="4598">
                  <c:v>0.673735884</c:v>
                </c:pt>
                <c:pt idx="4599">
                  <c:v>-0.898457447</c:v>
                </c:pt>
                <c:pt idx="4600">
                  <c:v>-0.010463866</c:v>
                </c:pt>
                <c:pt idx="4601">
                  <c:v>1.037536152</c:v>
                </c:pt>
                <c:pt idx="4602">
                  <c:v>0.326848849</c:v>
                </c:pt>
                <c:pt idx="4603">
                  <c:v>-0.0760542</c:v>
                </c:pt>
                <c:pt idx="4604">
                  <c:v>0.357190955</c:v>
                </c:pt>
                <c:pt idx="4605">
                  <c:v>0.365111205</c:v>
                </c:pt>
                <c:pt idx="4606">
                  <c:v>-0.222985418</c:v>
                </c:pt>
                <c:pt idx="4607">
                  <c:v>0.500359909</c:v>
                </c:pt>
                <c:pt idx="4608">
                  <c:v>0.040031258</c:v>
                </c:pt>
                <c:pt idx="4609">
                  <c:v>-0.116523471</c:v>
                </c:pt>
                <c:pt idx="4610">
                  <c:v>0.91931941</c:v>
                </c:pt>
                <c:pt idx="4611">
                  <c:v>-0.896641225</c:v>
                </c:pt>
                <c:pt idx="4612">
                  <c:v>-0.451309824</c:v>
                </c:pt>
                <c:pt idx="4613">
                  <c:v>1.258377714</c:v>
                </c:pt>
                <c:pt idx="4614">
                  <c:v>-2.413755194</c:v>
                </c:pt>
                <c:pt idx="4615">
                  <c:v>-0.316827064</c:v>
                </c:pt>
                <c:pt idx="4616">
                  <c:v>-3.959759041</c:v>
                </c:pt>
                <c:pt idx="4617">
                  <c:v>-0.315854569</c:v>
                </c:pt>
                <c:pt idx="4618">
                  <c:v>0.295886147</c:v>
                </c:pt>
                <c:pt idx="4619">
                  <c:v>-0.346577059</c:v>
                </c:pt>
                <c:pt idx="4620">
                  <c:v>0.361187286</c:v>
                </c:pt>
                <c:pt idx="4621">
                  <c:v>2.518860659</c:v>
                </c:pt>
                <c:pt idx="4622">
                  <c:v>1.046006679</c:v>
                </c:pt>
                <c:pt idx="4623">
                  <c:v>0.123793991</c:v>
                </c:pt>
                <c:pt idx="4624">
                  <c:v>0.086228335</c:v>
                </c:pt>
                <c:pt idx="4625">
                  <c:v>0.330874606</c:v>
                </c:pt>
                <c:pt idx="4626">
                  <c:v>0.280601545</c:v>
                </c:pt>
                <c:pt idx="4627">
                  <c:v>0.386418213</c:v>
                </c:pt>
                <c:pt idx="4628">
                  <c:v>0.165990725</c:v>
                </c:pt>
                <c:pt idx="4629">
                  <c:v>0.42761325</c:v>
                </c:pt>
                <c:pt idx="4630">
                  <c:v>-0.312948376</c:v>
                </c:pt>
                <c:pt idx="4631">
                  <c:v>0.59306656</c:v>
                </c:pt>
                <c:pt idx="4632">
                  <c:v>0.044485537</c:v>
                </c:pt>
                <c:pt idx="4633">
                  <c:v>-0.686460994</c:v>
                </c:pt>
                <c:pt idx="4634">
                  <c:v>0.150654958</c:v>
                </c:pt>
                <c:pt idx="4635">
                  <c:v>-0.385102547</c:v>
                </c:pt>
                <c:pt idx="4636">
                  <c:v>-0.25061075</c:v>
                </c:pt>
                <c:pt idx="4637">
                  <c:v>-0.652025912</c:v>
                </c:pt>
                <c:pt idx="4638">
                  <c:v>-0.248609364</c:v>
                </c:pt>
                <c:pt idx="4639">
                  <c:v>0.307544014</c:v>
                </c:pt>
                <c:pt idx="4640">
                  <c:v>-0.043726188</c:v>
                </c:pt>
                <c:pt idx="4641">
                  <c:v>0.41850863</c:v>
                </c:pt>
                <c:pt idx="4642">
                  <c:v>-0.83007778</c:v>
                </c:pt>
                <c:pt idx="4643">
                  <c:v>-1.52845919</c:v>
                </c:pt>
                <c:pt idx="4644">
                  <c:v>-0.49430622</c:v>
                </c:pt>
                <c:pt idx="4645">
                  <c:v>1.054920561</c:v>
                </c:pt>
                <c:pt idx="4646">
                  <c:v>0.310092103</c:v>
                </c:pt>
                <c:pt idx="4647">
                  <c:v>0.021296965</c:v>
                </c:pt>
                <c:pt idx="4648">
                  <c:v>-0.615378577</c:v>
                </c:pt>
                <c:pt idx="4649">
                  <c:v>0.623060848</c:v>
                </c:pt>
                <c:pt idx="4650">
                  <c:v>0.001062232</c:v>
                </c:pt>
                <c:pt idx="4651">
                  <c:v>0.913016179</c:v>
                </c:pt>
                <c:pt idx="4652">
                  <c:v>-0.99642512</c:v>
                </c:pt>
                <c:pt idx="4653">
                  <c:v>-0.221162628</c:v>
                </c:pt>
                <c:pt idx="4654">
                  <c:v>-2.841499396</c:v>
                </c:pt>
                <c:pt idx="4655">
                  <c:v>-0.322506082</c:v>
                </c:pt>
                <c:pt idx="4656">
                  <c:v>0.657553743</c:v>
                </c:pt>
                <c:pt idx="4657">
                  <c:v>-1.211567652</c:v>
                </c:pt>
                <c:pt idx="4658">
                  <c:v>-0.771971378</c:v>
                </c:pt>
                <c:pt idx="4659">
                  <c:v>-0.08070392</c:v>
                </c:pt>
                <c:pt idx="4660">
                  <c:v>0.34934345</c:v>
                </c:pt>
                <c:pt idx="4661">
                  <c:v>0.153151726</c:v>
                </c:pt>
                <c:pt idx="4662">
                  <c:v>-1.090071858</c:v>
                </c:pt>
                <c:pt idx="4663">
                  <c:v>0.191930665</c:v>
                </c:pt>
                <c:pt idx="4664">
                  <c:v>-0.726436147</c:v>
                </c:pt>
                <c:pt idx="4665">
                  <c:v>-0.0247022</c:v>
                </c:pt>
                <c:pt idx="4666">
                  <c:v>-0.429234314</c:v>
                </c:pt>
                <c:pt idx="4667">
                  <c:v>-0.971538203</c:v>
                </c:pt>
                <c:pt idx="4668">
                  <c:v>0.542605641</c:v>
                </c:pt>
                <c:pt idx="4669">
                  <c:v>0.525777056</c:v>
                </c:pt>
                <c:pt idx="4670">
                  <c:v>0.051742178</c:v>
                </c:pt>
                <c:pt idx="4671">
                  <c:v>-0.127283523</c:v>
                </c:pt>
                <c:pt idx="4672">
                  <c:v>-0.929955449</c:v>
                </c:pt>
                <c:pt idx="4673">
                  <c:v>-1.224511065</c:v>
                </c:pt>
                <c:pt idx="4674">
                  <c:v>-0.546466624</c:v>
                </c:pt>
                <c:pt idx="4675">
                  <c:v>0.329796721</c:v>
                </c:pt>
                <c:pt idx="4676">
                  <c:v>-0.110485088</c:v>
                </c:pt>
                <c:pt idx="4677">
                  <c:v>-0.513844591</c:v>
                </c:pt>
                <c:pt idx="4678">
                  <c:v>-0.652057129</c:v>
                </c:pt>
                <c:pt idx="4679">
                  <c:v>-0.41661197</c:v>
                </c:pt>
                <c:pt idx="4680">
                  <c:v>0.339156785</c:v>
                </c:pt>
                <c:pt idx="4681">
                  <c:v>0.044160703</c:v>
                </c:pt>
                <c:pt idx="4682">
                  <c:v>-1.757565476</c:v>
                </c:pt>
                <c:pt idx="4683">
                  <c:v>0.627886489</c:v>
                </c:pt>
                <c:pt idx="4684">
                  <c:v>0.548616226</c:v>
                </c:pt>
                <c:pt idx="4685">
                  <c:v>-2.33175713</c:v>
                </c:pt>
                <c:pt idx="4686">
                  <c:v>0.934487535</c:v>
                </c:pt>
                <c:pt idx="4687">
                  <c:v>0.913602125</c:v>
                </c:pt>
                <c:pt idx="4688">
                  <c:v>-0.021431882</c:v>
                </c:pt>
                <c:pt idx="4689">
                  <c:v>0.591731531</c:v>
                </c:pt>
                <c:pt idx="4690">
                  <c:v>-0.053546113</c:v>
                </c:pt>
                <c:pt idx="4691">
                  <c:v>0.057647744</c:v>
                </c:pt>
                <c:pt idx="4692">
                  <c:v>0.705084655</c:v>
                </c:pt>
                <c:pt idx="4693">
                  <c:v>0.284953197</c:v>
                </c:pt>
                <c:pt idx="4694">
                  <c:v>-0.043678019</c:v>
                </c:pt>
                <c:pt idx="4695">
                  <c:v>-0.167692767</c:v>
                </c:pt>
                <c:pt idx="4696">
                  <c:v>1.476749587</c:v>
                </c:pt>
                <c:pt idx="4697">
                  <c:v>-0.26635099</c:v>
                </c:pt>
                <c:pt idx="4698">
                  <c:v>0.712202097</c:v>
                </c:pt>
                <c:pt idx="4699">
                  <c:v>-10.48616844</c:v>
                </c:pt>
                <c:pt idx="4700">
                  <c:v>0.18886137</c:v>
                </c:pt>
                <c:pt idx="4701">
                  <c:v>0.06587692</c:v>
                </c:pt>
                <c:pt idx="4702">
                  <c:v>1.591181457</c:v>
                </c:pt>
                <c:pt idx="4703">
                  <c:v>-0.251626597</c:v>
                </c:pt>
                <c:pt idx="4704">
                  <c:v>0.46787246</c:v>
                </c:pt>
                <c:pt idx="4705">
                  <c:v>0.359311128</c:v>
                </c:pt>
                <c:pt idx="4706">
                  <c:v>0.523929744</c:v>
                </c:pt>
                <c:pt idx="4707">
                  <c:v>-0.424291583</c:v>
                </c:pt>
                <c:pt idx="4708">
                  <c:v>-0.387196259</c:v>
                </c:pt>
                <c:pt idx="4709">
                  <c:v>-0.39141822</c:v>
                </c:pt>
                <c:pt idx="4710">
                  <c:v>1.057250688</c:v>
                </c:pt>
                <c:pt idx="4711">
                  <c:v>-2.340397113</c:v>
                </c:pt>
                <c:pt idx="4712">
                  <c:v>0.541499229</c:v>
                </c:pt>
                <c:pt idx="4713">
                  <c:v>-2.900350275</c:v>
                </c:pt>
                <c:pt idx="4714">
                  <c:v>0.668640827</c:v>
                </c:pt>
                <c:pt idx="4715">
                  <c:v>-2.928472577</c:v>
                </c:pt>
                <c:pt idx="4716">
                  <c:v>-1.013472836</c:v>
                </c:pt>
                <c:pt idx="4717">
                  <c:v>0.107158485</c:v>
                </c:pt>
                <c:pt idx="4718">
                  <c:v>0.567117099</c:v>
                </c:pt>
                <c:pt idx="4719">
                  <c:v>0.146283946</c:v>
                </c:pt>
                <c:pt idx="4720">
                  <c:v>0.781041764</c:v>
                </c:pt>
                <c:pt idx="4721">
                  <c:v>0.022909634</c:v>
                </c:pt>
                <c:pt idx="4722">
                  <c:v>0.195094804</c:v>
                </c:pt>
                <c:pt idx="4723">
                  <c:v>0.327952391</c:v>
                </c:pt>
                <c:pt idx="4724">
                  <c:v>0.155967502</c:v>
                </c:pt>
                <c:pt idx="4725">
                  <c:v>-0.037691875</c:v>
                </c:pt>
                <c:pt idx="4726">
                  <c:v>0.293074697</c:v>
                </c:pt>
                <c:pt idx="4727">
                  <c:v>0.28914822</c:v>
                </c:pt>
                <c:pt idx="4728">
                  <c:v>0.534385353</c:v>
                </c:pt>
                <c:pt idx="4729">
                  <c:v>-0.388745411</c:v>
                </c:pt>
                <c:pt idx="4730">
                  <c:v>-0.785397402</c:v>
                </c:pt>
                <c:pt idx="4731">
                  <c:v>0.007800836</c:v>
                </c:pt>
                <c:pt idx="4732">
                  <c:v>-0.530188226</c:v>
                </c:pt>
                <c:pt idx="4733">
                  <c:v>-0.5318858</c:v>
                </c:pt>
                <c:pt idx="4734">
                  <c:v>0.395962119</c:v>
                </c:pt>
                <c:pt idx="4735">
                  <c:v>0.126644843</c:v>
                </c:pt>
                <c:pt idx="4736">
                  <c:v>0.126011979</c:v>
                </c:pt>
                <c:pt idx="4737">
                  <c:v>-0.681968568</c:v>
                </c:pt>
                <c:pt idx="4738">
                  <c:v>-0.956689184</c:v>
                </c:pt>
                <c:pt idx="4739">
                  <c:v>0.406137233</c:v>
                </c:pt>
                <c:pt idx="4740">
                  <c:v>-0.151363407</c:v>
                </c:pt>
                <c:pt idx="4741">
                  <c:v>-0.387528034</c:v>
                </c:pt>
                <c:pt idx="4742">
                  <c:v>0.328973421</c:v>
                </c:pt>
                <c:pt idx="4743">
                  <c:v>-0.353126167</c:v>
                </c:pt>
                <c:pt idx="4744">
                  <c:v>-1.398157194</c:v>
                </c:pt>
                <c:pt idx="4745">
                  <c:v>-0.320477671</c:v>
                </c:pt>
                <c:pt idx="4746">
                  <c:v>-0.888900725</c:v>
                </c:pt>
                <c:pt idx="4747">
                  <c:v>-1.117730189</c:v>
                </c:pt>
                <c:pt idx="4748">
                  <c:v>-0.181542181</c:v>
                </c:pt>
                <c:pt idx="4749">
                  <c:v>0.865008805</c:v>
                </c:pt>
                <c:pt idx="4750">
                  <c:v>-0.636494058</c:v>
                </c:pt>
                <c:pt idx="4751">
                  <c:v>-0.8009258</c:v>
                </c:pt>
                <c:pt idx="4752">
                  <c:v>0.101220188</c:v>
                </c:pt>
                <c:pt idx="4753">
                  <c:v>-0.096372247</c:v>
                </c:pt>
                <c:pt idx="4754">
                  <c:v>0.396015082</c:v>
                </c:pt>
                <c:pt idx="4755">
                  <c:v>-0.799656457</c:v>
                </c:pt>
                <c:pt idx="4756">
                  <c:v>0.642797177</c:v>
                </c:pt>
                <c:pt idx="4757">
                  <c:v>2.506833852</c:v>
                </c:pt>
                <c:pt idx="4758">
                  <c:v>-0.27423633</c:v>
                </c:pt>
                <c:pt idx="4759">
                  <c:v>0.33329947</c:v>
                </c:pt>
                <c:pt idx="4760">
                  <c:v>0.030815083</c:v>
                </c:pt>
                <c:pt idx="4761">
                  <c:v>0.508313827</c:v>
                </c:pt>
                <c:pt idx="4762">
                  <c:v>1.033496867</c:v>
                </c:pt>
                <c:pt idx="4763">
                  <c:v>0.053201082</c:v>
                </c:pt>
                <c:pt idx="4764">
                  <c:v>4.214813531</c:v>
                </c:pt>
                <c:pt idx="4765">
                  <c:v>0.322931547</c:v>
                </c:pt>
                <c:pt idx="4766">
                  <c:v>1.408299005</c:v>
                </c:pt>
                <c:pt idx="4767">
                  <c:v>1.402356873</c:v>
                </c:pt>
                <c:pt idx="4768">
                  <c:v>0.359292011</c:v>
                </c:pt>
                <c:pt idx="4769">
                  <c:v>0.093379157</c:v>
                </c:pt>
                <c:pt idx="4770">
                  <c:v>-0.068565681</c:v>
                </c:pt>
                <c:pt idx="4771">
                  <c:v>-0.375484644</c:v>
                </c:pt>
                <c:pt idx="4772">
                  <c:v>-0.509647932</c:v>
                </c:pt>
                <c:pt idx="4773">
                  <c:v>-1.089740747</c:v>
                </c:pt>
                <c:pt idx="4774">
                  <c:v>0.316229234</c:v>
                </c:pt>
                <c:pt idx="4775">
                  <c:v>-0.304188135</c:v>
                </c:pt>
                <c:pt idx="4776">
                  <c:v>0.338796543</c:v>
                </c:pt>
                <c:pt idx="4777">
                  <c:v>-0.066866399</c:v>
                </c:pt>
                <c:pt idx="4778">
                  <c:v>-0.677932699</c:v>
                </c:pt>
                <c:pt idx="4779">
                  <c:v>0.166479182</c:v>
                </c:pt>
                <c:pt idx="4780">
                  <c:v>-0.331761969</c:v>
                </c:pt>
                <c:pt idx="4781">
                  <c:v>-0.264461</c:v>
                </c:pt>
                <c:pt idx="4782">
                  <c:v>0.418891114</c:v>
                </c:pt>
                <c:pt idx="4783">
                  <c:v>0.327547481</c:v>
                </c:pt>
                <c:pt idx="4784">
                  <c:v>2.058988621</c:v>
                </c:pt>
                <c:pt idx="4785">
                  <c:v>0.340932016</c:v>
                </c:pt>
                <c:pt idx="4786">
                  <c:v>2.568575292</c:v>
                </c:pt>
                <c:pt idx="4787">
                  <c:v>-1.330055301</c:v>
                </c:pt>
                <c:pt idx="4788">
                  <c:v>-0.700101816</c:v>
                </c:pt>
                <c:pt idx="4789">
                  <c:v>0.468320348</c:v>
                </c:pt>
                <c:pt idx="4790">
                  <c:v>0.197013033</c:v>
                </c:pt>
                <c:pt idx="4791">
                  <c:v>-1.041402404</c:v>
                </c:pt>
                <c:pt idx="4792">
                  <c:v>0.462191482</c:v>
                </c:pt>
                <c:pt idx="4793">
                  <c:v>-2.374887737</c:v>
                </c:pt>
                <c:pt idx="4794">
                  <c:v>0.328655405</c:v>
                </c:pt>
                <c:pt idx="4795">
                  <c:v>0.38172891</c:v>
                </c:pt>
                <c:pt idx="4796">
                  <c:v>-0.447838065</c:v>
                </c:pt>
                <c:pt idx="4797">
                  <c:v>-1.058853186</c:v>
                </c:pt>
                <c:pt idx="4798">
                  <c:v>0.752501918</c:v>
                </c:pt>
                <c:pt idx="4799">
                  <c:v>-1.361037311</c:v>
                </c:pt>
                <c:pt idx="4800">
                  <c:v>-0.249930995</c:v>
                </c:pt>
                <c:pt idx="4801">
                  <c:v>-0.224806365</c:v>
                </c:pt>
                <c:pt idx="4802">
                  <c:v>-0.740335448</c:v>
                </c:pt>
                <c:pt idx="4803">
                  <c:v>0.643611616</c:v>
                </c:pt>
                <c:pt idx="4804">
                  <c:v>-0.843319546</c:v>
                </c:pt>
                <c:pt idx="4805">
                  <c:v>-0.38314424</c:v>
                </c:pt>
                <c:pt idx="4806">
                  <c:v>-0.647779798</c:v>
                </c:pt>
                <c:pt idx="4807">
                  <c:v>0.563498684</c:v>
                </c:pt>
                <c:pt idx="4808">
                  <c:v>-0.817431111</c:v>
                </c:pt>
                <c:pt idx="4809">
                  <c:v>0.037124593</c:v>
                </c:pt>
                <c:pt idx="4810">
                  <c:v>-0.296302465</c:v>
                </c:pt>
                <c:pt idx="4811">
                  <c:v>0.346238489</c:v>
                </c:pt>
                <c:pt idx="4812">
                  <c:v>0.187410731</c:v>
                </c:pt>
                <c:pt idx="4813">
                  <c:v>0.538721879</c:v>
                </c:pt>
                <c:pt idx="4814">
                  <c:v>-0.93696563</c:v>
                </c:pt>
                <c:pt idx="4815">
                  <c:v>0.264634631</c:v>
                </c:pt>
                <c:pt idx="4816">
                  <c:v>-0.660658596</c:v>
                </c:pt>
                <c:pt idx="4817">
                  <c:v>-0.514447573</c:v>
                </c:pt>
                <c:pt idx="4818">
                  <c:v>0.454059029</c:v>
                </c:pt>
                <c:pt idx="4819">
                  <c:v>0.073781132</c:v>
                </c:pt>
                <c:pt idx="4820">
                  <c:v>1.077356336</c:v>
                </c:pt>
                <c:pt idx="4821">
                  <c:v>0.202082903</c:v>
                </c:pt>
                <c:pt idx="4822">
                  <c:v>0.608047001</c:v>
                </c:pt>
                <c:pt idx="4823">
                  <c:v>-0.88639142</c:v>
                </c:pt>
                <c:pt idx="4824">
                  <c:v>-1.191367056</c:v>
                </c:pt>
                <c:pt idx="4825">
                  <c:v>-0.953521269</c:v>
                </c:pt>
                <c:pt idx="4826">
                  <c:v>0.800962987</c:v>
                </c:pt>
                <c:pt idx="4827">
                  <c:v>1.346629774</c:v>
                </c:pt>
                <c:pt idx="4828">
                  <c:v>-0.626531906</c:v>
                </c:pt>
                <c:pt idx="4829">
                  <c:v>-0.552057622</c:v>
                </c:pt>
                <c:pt idx="4830">
                  <c:v>0.279653582</c:v>
                </c:pt>
                <c:pt idx="4831">
                  <c:v>0.33108327</c:v>
                </c:pt>
                <c:pt idx="4832">
                  <c:v>-1.626792811</c:v>
                </c:pt>
                <c:pt idx="4833">
                  <c:v>-0.366595384</c:v>
                </c:pt>
                <c:pt idx="4834">
                  <c:v>0.907625109</c:v>
                </c:pt>
                <c:pt idx="4835">
                  <c:v>0.587464173</c:v>
                </c:pt>
                <c:pt idx="4836">
                  <c:v>-0.514416076</c:v>
                </c:pt>
                <c:pt idx="4837">
                  <c:v>0.14720222</c:v>
                </c:pt>
                <c:pt idx="4838">
                  <c:v>-0.045856921</c:v>
                </c:pt>
                <c:pt idx="4839">
                  <c:v>-1.089333292</c:v>
                </c:pt>
                <c:pt idx="4840">
                  <c:v>-1.395432384</c:v>
                </c:pt>
                <c:pt idx="4841">
                  <c:v>-0.176073118</c:v>
                </c:pt>
                <c:pt idx="4842">
                  <c:v>0.581915548</c:v>
                </c:pt>
                <c:pt idx="4843">
                  <c:v>-2.482703932</c:v>
                </c:pt>
                <c:pt idx="4844">
                  <c:v>0.47491526</c:v>
                </c:pt>
                <c:pt idx="4845">
                  <c:v>-1.852286594</c:v>
                </c:pt>
                <c:pt idx="4846">
                  <c:v>0.200386438</c:v>
                </c:pt>
                <c:pt idx="4847">
                  <c:v>0.060999226</c:v>
                </c:pt>
                <c:pt idx="4848">
                  <c:v>0.163952083</c:v>
                </c:pt>
                <c:pt idx="4849">
                  <c:v>0.627808835</c:v>
                </c:pt>
                <c:pt idx="4850">
                  <c:v>0.634311141</c:v>
                </c:pt>
                <c:pt idx="4851">
                  <c:v>-0.03421088</c:v>
                </c:pt>
                <c:pt idx="4852">
                  <c:v>-0.222162676</c:v>
                </c:pt>
                <c:pt idx="4853">
                  <c:v>0.382687516</c:v>
                </c:pt>
                <c:pt idx="4854">
                  <c:v>0.112088781</c:v>
                </c:pt>
                <c:pt idx="4855">
                  <c:v>0.298337773</c:v>
                </c:pt>
                <c:pt idx="4856">
                  <c:v>-1.856378854</c:v>
                </c:pt>
                <c:pt idx="4857">
                  <c:v>0.115400495</c:v>
                </c:pt>
                <c:pt idx="4858">
                  <c:v>-0.196502715</c:v>
                </c:pt>
                <c:pt idx="4859">
                  <c:v>0.233059771</c:v>
                </c:pt>
                <c:pt idx="4860">
                  <c:v>0.06657811</c:v>
                </c:pt>
                <c:pt idx="4861">
                  <c:v>0.410512298</c:v>
                </c:pt>
                <c:pt idx="4862">
                  <c:v>-0.131036893</c:v>
                </c:pt>
                <c:pt idx="4863">
                  <c:v>-0.311159606</c:v>
                </c:pt>
                <c:pt idx="4864">
                  <c:v>-0.113826402</c:v>
                </c:pt>
                <c:pt idx="4865">
                  <c:v>0.213610737</c:v>
                </c:pt>
                <c:pt idx="4866">
                  <c:v>-0.385172905</c:v>
                </c:pt>
                <c:pt idx="4867">
                  <c:v>0.283506739</c:v>
                </c:pt>
                <c:pt idx="4868">
                  <c:v>-2.247565649</c:v>
                </c:pt>
                <c:pt idx="4869">
                  <c:v>0.779302144</c:v>
                </c:pt>
                <c:pt idx="4870">
                  <c:v>1.374291345</c:v>
                </c:pt>
                <c:pt idx="4871">
                  <c:v>-0.996508708</c:v>
                </c:pt>
                <c:pt idx="4872">
                  <c:v>-0.116073535</c:v>
                </c:pt>
                <c:pt idx="4873">
                  <c:v>-2.825667598</c:v>
                </c:pt>
                <c:pt idx="4874">
                  <c:v>-0.863932901</c:v>
                </c:pt>
                <c:pt idx="4875">
                  <c:v>0.465880066</c:v>
                </c:pt>
                <c:pt idx="4876">
                  <c:v>1.13705644</c:v>
                </c:pt>
                <c:pt idx="4877">
                  <c:v>-0.518593105</c:v>
                </c:pt>
                <c:pt idx="4878">
                  <c:v>0.442626599</c:v>
                </c:pt>
                <c:pt idx="4879">
                  <c:v>0.749573551</c:v>
                </c:pt>
                <c:pt idx="4880">
                  <c:v>0.957363493</c:v>
                </c:pt>
                <c:pt idx="4881">
                  <c:v>-0.665050072</c:v>
                </c:pt>
                <c:pt idx="4882">
                  <c:v>-0.246572063</c:v>
                </c:pt>
                <c:pt idx="4883">
                  <c:v>0.227786843</c:v>
                </c:pt>
                <c:pt idx="4884">
                  <c:v>-0.213873125</c:v>
                </c:pt>
                <c:pt idx="4885">
                  <c:v>0.632128226</c:v>
                </c:pt>
                <c:pt idx="4886">
                  <c:v>0.295642395</c:v>
                </c:pt>
                <c:pt idx="4887">
                  <c:v>0.373007804</c:v>
                </c:pt>
                <c:pt idx="4888">
                  <c:v>0.060699857</c:v>
                </c:pt>
                <c:pt idx="4889">
                  <c:v>0.309546459</c:v>
                </c:pt>
                <c:pt idx="4890">
                  <c:v>1.303813758</c:v>
                </c:pt>
                <c:pt idx="4891">
                  <c:v>0.760535373</c:v>
                </c:pt>
                <c:pt idx="4892">
                  <c:v>-0.272427038</c:v>
                </c:pt>
                <c:pt idx="4893">
                  <c:v>-1.209603314</c:v>
                </c:pt>
                <c:pt idx="4894">
                  <c:v>0.673901324</c:v>
                </c:pt>
                <c:pt idx="4895">
                  <c:v>0.340662442</c:v>
                </c:pt>
                <c:pt idx="4896">
                  <c:v>0.601820683</c:v>
                </c:pt>
                <c:pt idx="4897">
                  <c:v>-0.601074203</c:v>
                </c:pt>
                <c:pt idx="4898">
                  <c:v>-0.787723023</c:v>
                </c:pt>
                <c:pt idx="4899">
                  <c:v>-0.586614433</c:v>
                </c:pt>
                <c:pt idx="4900">
                  <c:v>0.649003891</c:v>
                </c:pt>
                <c:pt idx="4901">
                  <c:v>0.314039256</c:v>
                </c:pt>
                <c:pt idx="4902">
                  <c:v>0.228991299</c:v>
                </c:pt>
                <c:pt idx="4903">
                  <c:v>0.018925932</c:v>
                </c:pt>
                <c:pt idx="4904">
                  <c:v>-1.206291043</c:v>
                </c:pt>
                <c:pt idx="4905">
                  <c:v>-0.815338955</c:v>
                </c:pt>
                <c:pt idx="4906">
                  <c:v>-0.069282259</c:v>
                </c:pt>
                <c:pt idx="4907">
                  <c:v>-0.441897103</c:v>
                </c:pt>
                <c:pt idx="4908">
                  <c:v>0.8032988</c:v>
                </c:pt>
                <c:pt idx="4909">
                  <c:v>-0.241732085</c:v>
                </c:pt>
                <c:pt idx="4910">
                  <c:v>-0.914743666</c:v>
                </c:pt>
                <c:pt idx="4911">
                  <c:v>2.23088794</c:v>
                </c:pt>
                <c:pt idx="4912">
                  <c:v>-0.184693582</c:v>
                </c:pt>
                <c:pt idx="4913">
                  <c:v>0.185171664</c:v>
                </c:pt>
                <c:pt idx="4914">
                  <c:v>0.334825933</c:v>
                </c:pt>
                <c:pt idx="4915">
                  <c:v>0.504188344</c:v>
                </c:pt>
                <c:pt idx="4916">
                  <c:v>-0.717238648</c:v>
                </c:pt>
                <c:pt idx="4917">
                  <c:v>-1.430849147</c:v>
                </c:pt>
                <c:pt idx="4918">
                  <c:v>-0.296109252</c:v>
                </c:pt>
                <c:pt idx="4919">
                  <c:v>0.314981901</c:v>
                </c:pt>
                <c:pt idx="4920">
                  <c:v>0.363144695</c:v>
                </c:pt>
                <c:pt idx="4921">
                  <c:v>-0.631114505</c:v>
                </c:pt>
                <c:pt idx="4922">
                  <c:v>-0.260016393</c:v>
                </c:pt>
                <c:pt idx="4923">
                  <c:v>1.082751584</c:v>
                </c:pt>
                <c:pt idx="4924">
                  <c:v>0.424820667</c:v>
                </c:pt>
                <c:pt idx="4925">
                  <c:v>-0.24071614</c:v>
                </c:pt>
                <c:pt idx="4926">
                  <c:v>0.312838913</c:v>
                </c:pt>
                <c:pt idx="4927">
                  <c:v>-0.572110852</c:v>
                </c:pt>
                <c:pt idx="4928">
                  <c:v>0.02586397</c:v>
                </c:pt>
                <c:pt idx="4929">
                  <c:v>-0.951119718</c:v>
                </c:pt>
                <c:pt idx="4930">
                  <c:v>0.994065937</c:v>
                </c:pt>
                <c:pt idx="4931">
                  <c:v>0.551956541</c:v>
                </c:pt>
                <c:pt idx="4932">
                  <c:v>0.105371932</c:v>
                </c:pt>
                <c:pt idx="4933">
                  <c:v>0.334514089</c:v>
                </c:pt>
                <c:pt idx="4934">
                  <c:v>0.528478184</c:v>
                </c:pt>
                <c:pt idx="4935">
                  <c:v>0.596813739</c:v>
                </c:pt>
                <c:pt idx="4936">
                  <c:v>1.330010724</c:v>
                </c:pt>
                <c:pt idx="4937">
                  <c:v>0.639842775</c:v>
                </c:pt>
                <c:pt idx="4938">
                  <c:v>-1.243083469</c:v>
                </c:pt>
                <c:pt idx="4939">
                  <c:v>0.660359048</c:v>
                </c:pt>
                <c:pt idx="4940">
                  <c:v>-0.121040355</c:v>
                </c:pt>
                <c:pt idx="4941">
                  <c:v>0.237338812</c:v>
                </c:pt>
                <c:pt idx="4942">
                  <c:v>0.00700477</c:v>
                </c:pt>
                <c:pt idx="4943">
                  <c:v>0.757574218</c:v>
                </c:pt>
                <c:pt idx="4944">
                  <c:v>-0.380225943</c:v>
                </c:pt>
                <c:pt idx="4945">
                  <c:v>-0.279104147</c:v>
                </c:pt>
                <c:pt idx="4946">
                  <c:v>-0.40792249</c:v>
                </c:pt>
                <c:pt idx="4947">
                  <c:v>-0.948684137</c:v>
                </c:pt>
                <c:pt idx="4948">
                  <c:v>-0.024784515</c:v>
                </c:pt>
                <c:pt idx="4949">
                  <c:v>-1.139345721</c:v>
                </c:pt>
                <c:pt idx="4950">
                  <c:v>0.580956414</c:v>
                </c:pt>
                <c:pt idx="4951">
                  <c:v>0.133865082</c:v>
                </c:pt>
                <c:pt idx="4952">
                  <c:v>-0.188455918</c:v>
                </c:pt>
                <c:pt idx="4953">
                  <c:v>-1.256288719</c:v>
                </c:pt>
                <c:pt idx="4954">
                  <c:v>-0.713626478</c:v>
                </c:pt>
                <c:pt idx="4955">
                  <c:v>0.348710196</c:v>
                </c:pt>
                <c:pt idx="4956">
                  <c:v>1.11909045</c:v>
                </c:pt>
                <c:pt idx="4957">
                  <c:v>0.603435634</c:v>
                </c:pt>
                <c:pt idx="4958">
                  <c:v>-0.236302139</c:v>
                </c:pt>
                <c:pt idx="4959">
                  <c:v>0.752962991</c:v>
                </c:pt>
                <c:pt idx="4960">
                  <c:v>0.471680004</c:v>
                </c:pt>
                <c:pt idx="4961">
                  <c:v>-2.035350975</c:v>
                </c:pt>
                <c:pt idx="4962">
                  <c:v>-2.359333295</c:v>
                </c:pt>
                <c:pt idx="4963">
                  <c:v>0.026273888</c:v>
                </c:pt>
                <c:pt idx="4964">
                  <c:v>-0.248315672</c:v>
                </c:pt>
                <c:pt idx="4965">
                  <c:v>0.271944322</c:v>
                </c:pt>
                <c:pt idx="4966">
                  <c:v>-1.292165269</c:v>
                </c:pt>
                <c:pt idx="4967">
                  <c:v>-0.513344972</c:v>
                </c:pt>
                <c:pt idx="4968">
                  <c:v>-0.146089841</c:v>
                </c:pt>
                <c:pt idx="4969">
                  <c:v>0.29641893</c:v>
                </c:pt>
                <c:pt idx="4970">
                  <c:v>0.264872893</c:v>
                </c:pt>
                <c:pt idx="4971">
                  <c:v>0.263292116</c:v>
                </c:pt>
                <c:pt idx="4972">
                  <c:v>-0.771926866</c:v>
                </c:pt>
                <c:pt idx="4973">
                  <c:v>0.234365269</c:v>
                </c:pt>
                <c:pt idx="4974">
                  <c:v>-1.070718513</c:v>
                </c:pt>
                <c:pt idx="4975">
                  <c:v>0.37361149</c:v>
                </c:pt>
                <c:pt idx="4976">
                  <c:v>0.440482725</c:v>
                </c:pt>
                <c:pt idx="4977">
                  <c:v>0.458741559</c:v>
                </c:pt>
                <c:pt idx="4978">
                  <c:v>0.210685942</c:v>
                </c:pt>
                <c:pt idx="4979">
                  <c:v>0.50432918</c:v>
                </c:pt>
                <c:pt idx="4980">
                  <c:v>0.135950918</c:v>
                </c:pt>
                <c:pt idx="4981">
                  <c:v>-2.92676236</c:v>
                </c:pt>
                <c:pt idx="4982">
                  <c:v>0.503901185</c:v>
                </c:pt>
                <c:pt idx="4983">
                  <c:v>0.58209928</c:v>
                </c:pt>
                <c:pt idx="4984">
                  <c:v>0.290290448</c:v>
                </c:pt>
                <c:pt idx="4985">
                  <c:v>0.978017062</c:v>
                </c:pt>
                <c:pt idx="4986">
                  <c:v>1.380315085</c:v>
                </c:pt>
                <c:pt idx="4987">
                  <c:v>-0.115717848</c:v>
                </c:pt>
                <c:pt idx="4988">
                  <c:v>0.052666932</c:v>
                </c:pt>
                <c:pt idx="4989">
                  <c:v>0.898503557</c:v>
                </c:pt>
                <c:pt idx="4990">
                  <c:v>-0.371455496</c:v>
                </c:pt>
                <c:pt idx="4991">
                  <c:v>0.698403911</c:v>
                </c:pt>
                <c:pt idx="4992">
                  <c:v>1.130202905</c:v>
                </c:pt>
                <c:pt idx="4993">
                  <c:v>-1.177859038</c:v>
                </c:pt>
                <c:pt idx="4994">
                  <c:v>-0.299440879</c:v>
                </c:pt>
                <c:pt idx="4995">
                  <c:v>1.285041293</c:v>
                </c:pt>
                <c:pt idx="4996">
                  <c:v>0.746092345</c:v>
                </c:pt>
                <c:pt idx="4997">
                  <c:v>-8.365145293</c:v>
                </c:pt>
                <c:pt idx="4998">
                  <c:v>-7.52756136</c:v>
                </c:pt>
                <c:pt idx="4999">
                  <c:v>-0.641132302</c:v>
                </c:pt>
                <c:pt idx="5000">
                  <c:v>-0.822322086</c:v>
                </c:pt>
                <c:pt idx="5001">
                  <c:v>0.175305175</c:v>
                </c:pt>
                <c:pt idx="5002">
                  <c:v>-0.516710941</c:v>
                </c:pt>
                <c:pt idx="5003">
                  <c:v>-0.566609201</c:v>
                </c:pt>
                <c:pt idx="5004">
                  <c:v>0.386010593</c:v>
                </c:pt>
                <c:pt idx="5005">
                  <c:v>0.642098862</c:v>
                </c:pt>
                <c:pt idx="5006">
                  <c:v>-0.606133235</c:v>
                </c:pt>
                <c:pt idx="5007">
                  <c:v>-0.029170603</c:v>
                </c:pt>
                <c:pt idx="5008">
                  <c:v>2.28578453</c:v>
                </c:pt>
                <c:pt idx="5009">
                  <c:v>-5.047824582</c:v>
                </c:pt>
                <c:pt idx="5010">
                  <c:v>-0.395518658</c:v>
                </c:pt>
                <c:pt idx="5011">
                  <c:v>0.338908275</c:v>
                </c:pt>
                <c:pt idx="5012">
                  <c:v>0.339018117</c:v>
                </c:pt>
                <c:pt idx="5013">
                  <c:v>-0.401414017</c:v>
                </c:pt>
                <c:pt idx="5014">
                  <c:v>-0.401798036</c:v>
                </c:pt>
                <c:pt idx="5015">
                  <c:v>-0.401348594</c:v>
                </c:pt>
                <c:pt idx="5016">
                  <c:v>-1.717650828</c:v>
                </c:pt>
                <c:pt idx="5017">
                  <c:v>0.519527029</c:v>
                </c:pt>
                <c:pt idx="5018">
                  <c:v>-0.322374622</c:v>
                </c:pt>
                <c:pt idx="5019">
                  <c:v>-0.452121194</c:v>
                </c:pt>
                <c:pt idx="5020">
                  <c:v>-0.527594768</c:v>
                </c:pt>
                <c:pt idx="5021">
                  <c:v>-2.077232579</c:v>
                </c:pt>
                <c:pt idx="5022">
                  <c:v>0.206904874</c:v>
                </c:pt>
                <c:pt idx="5023">
                  <c:v>1.459758651</c:v>
                </c:pt>
                <c:pt idx="5024">
                  <c:v>0.594653175</c:v>
                </c:pt>
                <c:pt idx="5025">
                  <c:v>-0.064126735</c:v>
                </c:pt>
                <c:pt idx="5026">
                  <c:v>-0.679084682</c:v>
                </c:pt>
                <c:pt idx="5027">
                  <c:v>2.258399821</c:v>
                </c:pt>
                <c:pt idx="5028">
                  <c:v>-0.746336293</c:v>
                </c:pt>
                <c:pt idx="5029">
                  <c:v>0.374470074</c:v>
                </c:pt>
                <c:pt idx="5030">
                  <c:v>0.566361148</c:v>
                </c:pt>
                <c:pt idx="5031">
                  <c:v>-0.988716257</c:v>
                </c:pt>
                <c:pt idx="5032">
                  <c:v>-0.337290172</c:v>
                </c:pt>
                <c:pt idx="5033">
                  <c:v>-0.307184932</c:v>
                </c:pt>
                <c:pt idx="5034">
                  <c:v>0.369177318</c:v>
                </c:pt>
                <c:pt idx="5035">
                  <c:v>0.180359691</c:v>
                </c:pt>
                <c:pt idx="5036">
                  <c:v>-0.97767138</c:v>
                </c:pt>
                <c:pt idx="5037">
                  <c:v>-0.548209045</c:v>
                </c:pt>
                <c:pt idx="5038">
                  <c:v>0.462585173</c:v>
                </c:pt>
                <c:pt idx="5039">
                  <c:v>0.196015746</c:v>
                </c:pt>
                <c:pt idx="5040">
                  <c:v>0.062363659</c:v>
                </c:pt>
                <c:pt idx="5041">
                  <c:v>-0.745959071</c:v>
                </c:pt>
                <c:pt idx="5042">
                  <c:v>-0.84294342</c:v>
                </c:pt>
                <c:pt idx="5043">
                  <c:v>-0.255309143</c:v>
                </c:pt>
                <c:pt idx="5044">
                  <c:v>0.553892352</c:v>
                </c:pt>
                <c:pt idx="5045">
                  <c:v>-0.989184372</c:v>
                </c:pt>
                <c:pt idx="5046">
                  <c:v>0.918340875</c:v>
                </c:pt>
                <c:pt idx="5047">
                  <c:v>0.654256053</c:v>
                </c:pt>
                <c:pt idx="5048">
                  <c:v>0.773771785</c:v>
                </c:pt>
                <c:pt idx="5049">
                  <c:v>-0.386357042</c:v>
                </c:pt>
                <c:pt idx="5050">
                  <c:v>0.446580314</c:v>
                </c:pt>
                <c:pt idx="5051">
                  <c:v>-0.1930813</c:v>
                </c:pt>
                <c:pt idx="5052">
                  <c:v>0.358630037</c:v>
                </c:pt>
                <c:pt idx="5053">
                  <c:v>0.67186581</c:v>
                </c:pt>
                <c:pt idx="5054">
                  <c:v>-0.326635982</c:v>
                </c:pt>
                <c:pt idx="5055">
                  <c:v>0.746851188</c:v>
                </c:pt>
                <c:pt idx="5056">
                  <c:v>-0.077857013</c:v>
                </c:pt>
                <c:pt idx="5057">
                  <c:v>-0.787530362</c:v>
                </c:pt>
                <c:pt idx="5058">
                  <c:v>-0.482557775</c:v>
                </c:pt>
                <c:pt idx="5059">
                  <c:v>0.835405355</c:v>
                </c:pt>
                <c:pt idx="5060">
                  <c:v>0.716281477</c:v>
                </c:pt>
                <c:pt idx="5061">
                  <c:v>-1.396265552</c:v>
                </c:pt>
                <c:pt idx="5062">
                  <c:v>-1.131992709</c:v>
                </c:pt>
                <c:pt idx="5063">
                  <c:v>-0.487261999</c:v>
                </c:pt>
                <c:pt idx="5064">
                  <c:v>1.434462648</c:v>
                </c:pt>
                <c:pt idx="5065">
                  <c:v>-3.573196002</c:v>
                </c:pt>
                <c:pt idx="5066">
                  <c:v>2.599518147</c:v>
                </c:pt>
                <c:pt idx="5067">
                  <c:v>-1.138580029</c:v>
                </c:pt>
                <c:pt idx="5068">
                  <c:v>-2.180707687</c:v>
                </c:pt>
                <c:pt idx="5069">
                  <c:v>2.255974794</c:v>
                </c:pt>
                <c:pt idx="5070">
                  <c:v>0.207586576</c:v>
                </c:pt>
                <c:pt idx="5071">
                  <c:v>0.304027506</c:v>
                </c:pt>
                <c:pt idx="5072">
                  <c:v>-0.644240363</c:v>
                </c:pt>
                <c:pt idx="5073">
                  <c:v>1.485780593</c:v>
                </c:pt>
                <c:pt idx="5074">
                  <c:v>0.099915228</c:v>
                </c:pt>
                <c:pt idx="5075">
                  <c:v>0.066264234</c:v>
                </c:pt>
                <c:pt idx="5076">
                  <c:v>0.29578849</c:v>
                </c:pt>
                <c:pt idx="5077">
                  <c:v>-1.201395745</c:v>
                </c:pt>
                <c:pt idx="5078">
                  <c:v>1.528070081</c:v>
                </c:pt>
                <c:pt idx="5079">
                  <c:v>-0.151291659</c:v>
                </c:pt>
                <c:pt idx="5080">
                  <c:v>-0.217130494</c:v>
                </c:pt>
                <c:pt idx="5081">
                  <c:v>0.34643138</c:v>
                </c:pt>
                <c:pt idx="5082">
                  <c:v>0.372053927</c:v>
                </c:pt>
                <c:pt idx="5083">
                  <c:v>0.557067405</c:v>
                </c:pt>
                <c:pt idx="5084">
                  <c:v>0.246139121</c:v>
                </c:pt>
                <c:pt idx="5085">
                  <c:v>0.326646219</c:v>
                </c:pt>
                <c:pt idx="5086">
                  <c:v>0.03525141</c:v>
                </c:pt>
                <c:pt idx="5087">
                  <c:v>1.317066261</c:v>
                </c:pt>
                <c:pt idx="5088">
                  <c:v>0.63176898</c:v>
                </c:pt>
                <c:pt idx="5089">
                  <c:v>0.188731049</c:v>
                </c:pt>
                <c:pt idx="5090">
                  <c:v>-0.248599753</c:v>
                </c:pt>
                <c:pt idx="5091">
                  <c:v>-1.295333201</c:v>
                </c:pt>
                <c:pt idx="5092">
                  <c:v>0.35188718</c:v>
                </c:pt>
                <c:pt idx="5093">
                  <c:v>-0.031357612</c:v>
                </c:pt>
                <c:pt idx="5094">
                  <c:v>0.445149957</c:v>
                </c:pt>
                <c:pt idx="5095">
                  <c:v>-2.050021949</c:v>
                </c:pt>
                <c:pt idx="5096">
                  <c:v>0.291002921</c:v>
                </c:pt>
                <c:pt idx="5097">
                  <c:v>0.106977472</c:v>
                </c:pt>
                <c:pt idx="5098">
                  <c:v>0.042976927</c:v>
                </c:pt>
                <c:pt idx="5099">
                  <c:v>0.058178406</c:v>
                </c:pt>
                <c:pt idx="5100">
                  <c:v>-0.113839314</c:v>
                </c:pt>
                <c:pt idx="5101">
                  <c:v>-0.680831707</c:v>
                </c:pt>
                <c:pt idx="5102">
                  <c:v>0.500550539</c:v>
                </c:pt>
                <c:pt idx="5103">
                  <c:v>0.333619574</c:v>
                </c:pt>
                <c:pt idx="5104">
                  <c:v>0.934097043</c:v>
                </c:pt>
                <c:pt idx="5105">
                  <c:v>-0.278749291</c:v>
                </c:pt>
                <c:pt idx="5106">
                  <c:v>0.489352466</c:v>
                </c:pt>
                <c:pt idx="5107">
                  <c:v>0.815143801</c:v>
                </c:pt>
                <c:pt idx="5108">
                  <c:v>0.307468832</c:v>
                </c:pt>
                <c:pt idx="5109">
                  <c:v>0.130913895</c:v>
                </c:pt>
                <c:pt idx="5110">
                  <c:v>-0.273175799</c:v>
                </c:pt>
                <c:pt idx="5111">
                  <c:v>0.277299866</c:v>
                </c:pt>
                <c:pt idx="5112">
                  <c:v>0.592118328</c:v>
                </c:pt>
                <c:pt idx="5113">
                  <c:v>-1.846706316</c:v>
                </c:pt>
                <c:pt idx="5114">
                  <c:v>0.23194354</c:v>
                </c:pt>
                <c:pt idx="5115">
                  <c:v>-0.373986033</c:v>
                </c:pt>
                <c:pt idx="5116">
                  <c:v>0.642427192</c:v>
                </c:pt>
                <c:pt idx="5117">
                  <c:v>-0.20358754</c:v>
                </c:pt>
                <c:pt idx="5118">
                  <c:v>-0.654292587</c:v>
                </c:pt>
                <c:pt idx="5119">
                  <c:v>-0.522455672</c:v>
                </c:pt>
                <c:pt idx="5120">
                  <c:v>0.22859147</c:v>
                </c:pt>
                <c:pt idx="5121">
                  <c:v>0.033563704</c:v>
                </c:pt>
                <c:pt idx="5122">
                  <c:v>-1.183555896</c:v>
                </c:pt>
                <c:pt idx="5123">
                  <c:v>0.13587499</c:v>
                </c:pt>
                <c:pt idx="5124">
                  <c:v>-0.277512979</c:v>
                </c:pt>
                <c:pt idx="5125">
                  <c:v>0.429948911</c:v>
                </c:pt>
                <c:pt idx="5126">
                  <c:v>0.176332163</c:v>
                </c:pt>
                <c:pt idx="5127">
                  <c:v>0.310100676</c:v>
                </c:pt>
                <c:pt idx="5128">
                  <c:v>0.566535213</c:v>
                </c:pt>
                <c:pt idx="5129">
                  <c:v>-1.012742975</c:v>
                </c:pt>
                <c:pt idx="5130">
                  <c:v>0.598559925</c:v>
                </c:pt>
                <c:pt idx="5131">
                  <c:v>0.303316987</c:v>
                </c:pt>
                <c:pt idx="5132">
                  <c:v>0.592561308</c:v>
                </c:pt>
                <c:pt idx="5133">
                  <c:v>0.526879603</c:v>
                </c:pt>
                <c:pt idx="5134">
                  <c:v>-0.209612376</c:v>
                </c:pt>
                <c:pt idx="5135">
                  <c:v>0.371832201</c:v>
                </c:pt>
                <c:pt idx="5136">
                  <c:v>0.7444093</c:v>
                </c:pt>
                <c:pt idx="5137">
                  <c:v>-2.343179045</c:v>
                </c:pt>
                <c:pt idx="5138">
                  <c:v>0.386958628</c:v>
                </c:pt>
                <c:pt idx="5139">
                  <c:v>-0.950712781</c:v>
                </c:pt>
                <c:pt idx="5140">
                  <c:v>0.484211747</c:v>
                </c:pt>
                <c:pt idx="5141">
                  <c:v>-0.308278022</c:v>
                </c:pt>
                <c:pt idx="5142">
                  <c:v>-0.857743678</c:v>
                </c:pt>
                <c:pt idx="5143">
                  <c:v>-0.202261443</c:v>
                </c:pt>
                <c:pt idx="5144">
                  <c:v>0.023961835</c:v>
                </c:pt>
                <c:pt idx="5145">
                  <c:v>0.463147379</c:v>
                </c:pt>
                <c:pt idx="5146">
                  <c:v>0.364232808</c:v>
                </c:pt>
                <c:pt idx="5147">
                  <c:v>0.372566938</c:v>
                </c:pt>
                <c:pt idx="5148">
                  <c:v>0.004332336</c:v>
                </c:pt>
                <c:pt idx="5149">
                  <c:v>0.307948392</c:v>
                </c:pt>
                <c:pt idx="5150">
                  <c:v>-1.605723538</c:v>
                </c:pt>
                <c:pt idx="5151">
                  <c:v>0.481902571</c:v>
                </c:pt>
                <c:pt idx="5152">
                  <c:v>4.304495774</c:v>
                </c:pt>
                <c:pt idx="5153">
                  <c:v>-0.797835762</c:v>
                </c:pt>
                <c:pt idx="5154">
                  <c:v>0.422474833</c:v>
                </c:pt>
                <c:pt idx="5155">
                  <c:v>1.464932701</c:v>
                </c:pt>
                <c:pt idx="5156">
                  <c:v>-0.682603003</c:v>
                </c:pt>
                <c:pt idx="5157">
                  <c:v>-0.557329211</c:v>
                </c:pt>
                <c:pt idx="5158">
                  <c:v>0.316280482</c:v>
                </c:pt>
                <c:pt idx="5159">
                  <c:v>-0.629635871</c:v>
                </c:pt>
                <c:pt idx="5160">
                  <c:v>0.530646207</c:v>
                </c:pt>
                <c:pt idx="5161">
                  <c:v>-2.553381022</c:v>
                </c:pt>
                <c:pt idx="5162">
                  <c:v>0.361400226</c:v>
                </c:pt>
                <c:pt idx="5163">
                  <c:v>0.459961897</c:v>
                </c:pt>
                <c:pt idx="5164">
                  <c:v>0.371301934</c:v>
                </c:pt>
                <c:pt idx="5165">
                  <c:v>0.930299384</c:v>
                </c:pt>
                <c:pt idx="5166">
                  <c:v>-0.981392183</c:v>
                </c:pt>
                <c:pt idx="5167">
                  <c:v>-0.040848364</c:v>
                </c:pt>
                <c:pt idx="5168">
                  <c:v>0.561639025</c:v>
                </c:pt>
                <c:pt idx="5169">
                  <c:v>-2.280954114</c:v>
                </c:pt>
                <c:pt idx="5170">
                  <c:v>0.307156124</c:v>
                </c:pt>
                <c:pt idx="5171">
                  <c:v>-0.370681503</c:v>
                </c:pt>
                <c:pt idx="5172">
                  <c:v>0.533923568</c:v>
                </c:pt>
                <c:pt idx="5173">
                  <c:v>2.093347952</c:v>
                </c:pt>
                <c:pt idx="5174">
                  <c:v>-0.22447872</c:v>
                </c:pt>
                <c:pt idx="5175">
                  <c:v>0.844813731</c:v>
                </c:pt>
                <c:pt idx="5176">
                  <c:v>2.248947373</c:v>
                </c:pt>
                <c:pt idx="5177">
                  <c:v>1.600650281</c:v>
                </c:pt>
                <c:pt idx="5178">
                  <c:v>-0.020009633</c:v>
                </c:pt>
                <c:pt idx="5179">
                  <c:v>0.537994471</c:v>
                </c:pt>
                <c:pt idx="5180">
                  <c:v>-0.063419003</c:v>
                </c:pt>
                <c:pt idx="5181">
                  <c:v>1.546972675</c:v>
                </c:pt>
                <c:pt idx="5182">
                  <c:v>-4.409349621</c:v>
                </c:pt>
                <c:pt idx="5183">
                  <c:v>0.535461224</c:v>
                </c:pt>
                <c:pt idx="5184">
                  <c:v>0.559698316</c:v>
                </c:pt>
                <c:pt idx="5185">
                  <c:v>0.308014282</c:v>
                </c:pt>
                <c:pt idx="5186">
                  <c:v>-2.155671319</c:v>
                </c:pt>
                <c:pt idx="5187">
                  <c:v>-2.312471125</c:v>
                </c:pt>
                <c:pt idx="5188">
                  <c:v>0.53384502</c:v>
                </c:pt>
                <c:pt idx="5189">
                  <c:v>-0.099023385</c:v>
                </c:pt>
                <c:pt idx="5190">
                  <c:v>0.507653032</c:v>
                </c:pt>
                <c:pt idx="5191">
                  <c:v>-0.850148242</c:v>
                </c:pt>
                <c:pt idx="5192">
                  <c:v>0.418795847</c:v>
                </c:pt>
                <c:pt idx="5193">
                  <c:v>-1.841845807</c:v>
                </c:pt>
                <c:pt idx="5194">
                  <c:v>-0.01817437</c:v>
                </c:pt>
                <c:pt idx="5195">
                  <c:v>0.339804032</c:v>
                </c:pt>
                <c:pt idx="5196">
                  <c:v>-3.649430924</c:v>
                </c:pt>
                <c:pt idx="5197">
                  <c:v>1.040814478</c:v>
                </c:pt>
                <c:pt idx="5198">
                  <c:v>0.366516069</c:v>
                </c:pt>
                <c:pt idx="5199">
                  <c:v>0.592923666</c:v>
                </c:pt>
                <c:pt idx="5200">
                  <c:v>0.802383456</c:v>
                </c:pt>
                <c:pt idx="5201">
                  <c:v>-0.044468681</c:v>
                </c:pt>
                <c:pt idx="5202">
                  <c:v>0.092776587</c:v>
                </c:pt>
                <c:pt idx="5203">
                  <c:v>-7.588771416</c:v>
                </c:pt>
                <c:pt idx="5204">
                  <c:v>0.64681641</c:v>
                </c:pt>
                <c:pt idx="5205">
                  <c:v>-1.693779203</c:v>
                </c:pt>
                <c:pt idx="5206">
                  <c:v>0.269473072</c:v>
                </c:pt>
                <c:pt idx="5207">
                  <c:v>1.148594419</c:v>
                </c:pt>
                <c:pt idx="5208">
                  <c:v>1.833776645</c:v>
                </c:pt>
                <c:pt idx="5209">
                  <c:v>0.259724811</c:v>
                </c:pt>
                <c:pt idx="5210">
                  <c:v>2.294999074</c:v>
                </c:pt>
                <c:pt idx="5211">
                  <c:v>0.409246425</c:v>
                </c:pt>
                <c:pt idx="5212">
                  <c:v>0.625810363</c:v>
                </c:pt>
                <c:pt idx="5213">
                  <c:v>0.270553672</c:v>
                </c:pt>
                <c:pt idx="5214">
                  <c:v>0.364628159</c:v>
                </c:pt>
                <c:pt idx="5215">
                  <c:v>-0.179370397</c:v>
                </c:pt>
                <c:pt idx="5216">
                  <c:v>-0.803795493</c:v>
                </c:pt>
                <c:pt idx="5217">
                  <c:v>0.334049782</c:v>
                </c:pt>
                <c:pt idx="5218">
                  <c:v>0.149056257</c:v>
                </c:pt>
                <c:pt idx="5219">
                  <c:v>0.323259205</c:v>
                </c:pt>
                <c:pt idx="5220">
                  <c:v>0.359773659</c:v>
                </c:pt>
                <c:pt idx="5221">
                  <c:v>0.810510993</c:v>
                </c:pt>
                <c:pt idx="5222">
                  <c:v>0.59468169</c:v>
                </c:pt>
                <c:pt idx="5223">
                  <c:v>-0.006252929</c:v>
                </c:pt>
                <c:pt idx="5224">
                  <c:v>0.657403691</c:v>
                </c:pt>
                <c:pt idx="5225">
                  <c:v>0.66666378</c:v>
                </c:pt>
                <c:pt idx="5226">
                  <c:v>-3.509523246</c:v>
                </c:pt>
                <c:pt idx="5227">
                  <c:v>2.329356017</c:v>
                </c:pt>
                <c:pt idx="5228">
                  <c:v>0.528963972</c:v>
                </c:pt>
                <c:pt idx="5229">
                  <c:v>0.051915077</c:v>
                </c:pt>
                <c:pt idx="5230">
                  <c:v>0.296286434</c:v>
                </c:pt>
                <c:pt idx="5231">
                  <c:v>0.486021129</c:v>
                </c:pt>
                <c:pt idx="5232">
                  <c:v>0.345141678</c:v>
                </c:pt>
                <c:pt idx="5233">
                  <c:v>0.411445232</c:v>
                </c:pt>
                <c:pt idx="5234">
                  <c:v>0.36335047</c:v>
                </c:pt>
                <c:pt idx="5235">
                  <c:v>0.362487318</c:v>
                </c:pt>
                <c:pt idx="5236">
                  <c:v>1.829187301</c:v>
                </c:pt>
                <c:pt idx="5237">
                  <c:v>0.32834003</c:v>
                </c:pt>
                <c:pt idx="5238">
                  <c:v>-0.043756986</c:v>
                </c:pt>
                <c:pt idx="5239">
                  <c:v>0.599993847</c:v>
                </c:pt>
                <c:pt idx="5240">
                  <c:v>0.470056901</c:v>
                </c:pt>
                <c:pt idx="5241">
                  <c:v>0.283818309</c:v>
                </c:pt>
                <c:pt idx="5242">
                  <c:v>-1.135709722</c:v>
                </c:pt>
                <c:pt idx="5243">
                  <c:v>2.555580907</c:v>
                </c:pt>
                <c:pt idx="5244">
                  <c:v>0.566019336</c:v>
                </c:pt>
                <c:pt idx="5245">
                  <c:v>0.551474053</c:v>
                </c:pt>
                <c:pt idx="5246">
                  <c:v>0.27024105</c:v>
                </c:pt>
                <c:pt idx="5247">
                  <c:v>0.384734709</c:v>
                </c:pt>
                <c:pt idx="5248">
                  <c:v>0.589168016</c:v>
                </c:pt>
                <c:pt idx="5249">
                  <c:v>0.369151023</c:v>
                </c:pt>
                <c:pt idx="5250">
                  <c:v>0.510776861</c:v>
                </c:pt>
                <c:pt idx="5251">
                  <c:v>0.648882871</c:v>
                </c:pt>
                <c:pt idx="5252">
                  <c:v>0.490480034</c:v>
                </c:pt>
                <c:pt idx="5253">
                  <c:v>0.491855903</c:v>
                </c:pt>
                <c:pt idx="5254">
                  <c:v>-0.458814014</c:v>
                </c:pt>
                <c:pt idx="5255">
                  <c:v>0.605930532</c:v>
                </c:pt>
                <c:pt idx="5256">
                  <c:v>0.380297439</c:v>
                </c:pt>
                <c:pt idx="5257">
                  <c:v>-0.265480777</c:v>
                </c:pt>
                <c:pt idx="5258">
                  <c:v>0.338458242</c:v>
                </c:pt>
                <c:pt idx="5259">
                  <c:v>0.173004049</c:v>
                </c:pt>
                <c:pt idx="5260">
                  <c:v>-0.372695304</c:v>
                </c:pt>
                <c:pt idx="5261">
                  <c:v>0.698718059</c:v>
                </c:pt>
                <c:pt idx="5262">
                  <c:v>-0.473664234</c:v>
                </c:pt>
                <c:pt idx="5263">
                  <c:v>-0.212235541</c:v>
                </c:pt>
                <c:pt idx="5264">
                  <c:v>-0.160084277</c:v>
                </c:pt>
                <c:pt idx="5265">
                  <c:v>-0.084282652</c:v>
                </c:pt>
                <c:pt idx="5266">
                  <c:v>2.070262818</c:v>
                </c:pt>
                <c:pt idx="5267">
                  <c:v>0.445841325</c:v>
                </c:pt>
                <c:pt idx="5268">
                  <c:v>-0.464446158</c:v>
                </c:pt>
                <c:pt idx="5269">
                  <c:v>-0.080748781</c:v>
                </c:pt>
                <c:pt idx="5270">
                  <c:v>-0.104608793</c:v>
                </c:pt>
                <c:pt idx="5271">
                  <c:v>1.251785338</c:v>
                </c:pt>
                <c:pt idx="5272">
                  <c:v>0.258347051</c:v>
                </c:pt>
                <c:pt idx="5273">
                  <c:v>0.181687223</c:v>
                </c:pt>
                <c:pt idx="5274">
                  <c:v>0.335877178</c:v>
                </c:pt>
                <c:pt idx="5275">
                  <c:v>0.128584076</c:v>
                </c:pt>
                <c:pt idx="5276">
                  <c:v>-1.164084713</c:v>
                </c:pt>
                <c:pt idx="5277">
                  <c:v>-0.442871754</c:v>
                </c:pt>
                <c:pt idx="5278">
                  <c:v>-0.070576362</c:v>
                </c:pt>
                <c:pt idx="5279">
                  <c:v>1.269406847</c:v>
                </c:pt>
                <c:pt idx="5280">
                  <c:v>1.257079544</c:v>
                </c:pt>
                <c:pt idx="5281">
                  <c:v>0.263068392</c:v>
                </c:pt>
                <c:pt idx="5282">
                  <c:v>0.164372227</c:v>
                </c:pt>
                <c:pt idx="5283">
                  <c:v>0.038087549</c:v>
                </c:pt>
                <c:pt idx="5284">
                  <c:v>0.342537199</c:v>
                </c:pt>
                <c:pt idx="5285">
                  <c:v>-0.600302591</c:v>
                </c:pt>
                <c:pt idx="5286">
                  <c:v>-0.110997836</c:v>
                </c:pt>
                <c:pt idx="5287">
                  <c:v>4.176448215</c:v>
                </c:pt>
                <c:pt idx="5288">
                  <c:v>-0.06903078</c:v>
                </c:pt>
                <c:pt idx="5289">
                  <c:v>0.371473145</c:v>
                </c:pt>
                <c:pt idx="5290">
                  <c:v>0.486053473</c:v>
                </c:pt>
                <c:pt idx="5291">
                  <c:v>-0.918670321</c:v>
                </c:pt>
                <c:pt idx="5292">
                  <c:v>0.121406977</c:v>
                </c:pt>
                <c:pt idx="5293">
                  <c:v>-0.279932694</c:v>
                </c:pt>
                <c:pt idx="5294">
                  <c:v>-0.359318041</c:v>
                </c:pt>
                <c:pt idx="5295">
                  <c:v>0.504831523</c:v>
                </c:pt>
                <c:pt idx="5296">
                  <c:v>0.349496382</c:v>
                </c:pt>
                <c:pt idx="5297">
                  <c:v>0.426372526</c:v>
                </c:pt>
                <c:pt idx="5298">
                  <c:v>0.342625245</c:v>
                </c:pt>
                <c:pt idx="5299">
                  <c:v>0.061971415</c:v>
                </c:pt>
                <c:pt idx="5300">
                  <c:v>-0.033509172</c:v>
                </c:pt>
                <c:pt idx="5301">
                  <c:v>-0.512337465</c:v>
                </c:pt>
                <c:pt idx="5302">
                  <c:v>-0.592588242</c:v>
                </c:pt>
                <c:pt idx="5303">
                  <c:v>-0.235046726</c:v>
                </c:pt>
                <c:pt idx="5304">
                  <c:v>0.152720659</c:v>
                </c:pt>
                <c:pt idx="5305">
                  <c:v>-0.343721541</c:v>
                </c:pt>
                <c:pt idx="5306">
                  <c:v>1.38742416</c:v>
                </c:pt>
                <c:pt idx="5307">
                  <c:v>1.364793681</c:v>
                </c:pt>
                <c:pt idx="5308">
                  <c:v>0.153674466</c:v>
                </c:pt>
                <c:pt idx="5309">
                  <c:v>-0.66985739</c:v>
                </c:pt>
                <c:pt idx="5310">
                  <c:v>-0.613204938</c:v>
                </c:pt>
                <c:pt idx="5311">
                  <c:v>-1.598412058</c:v>
                </c:pt>
                <c:pt idx="5312">
                  <c:v>0.676181649</c:v>
                </c:pt>
                <c:pt idx="5313">
                  <c:v>0.110192875</c:v>
                </c:pt>
                <c:pt idx="5314">
                  <c:v>0.450409878</c:v>
                </c:pt>
                <c:pt idx="5315">
                  <c:v>0.398737152</c:v>
                </c:pt>
                <c:pt idx="5316">
                  <c:v>-0.239733513</c:v>
                </c:pt>
                <c:pt idx="5317">
                  <c:v>-0.407272441</c:v>
                </c:pt>
                <c:pt idx="5318">
                  <c:v>-0.173633303</c:v>
                </c:pt>
                <c:pt idx="5319">
                  <c:v>0.314594001</c:v>
                </c:pt>
                <c:pt idx="5320">
                  <c:v>0.445474113</c:v>
                </c:pt>
                <c:pt idx="5321">
                  <c:v>0.22228552</c:v>
                </c:pt>
                <c:pt idx="5322">
                  <c:v>-1.516364491</c:v>
                </c:pt>
                <c:pt idx="5323">
                  <c:v>0.197920839</c:v>
                </c:pt>
                <c:pt idx="5324">
                  <c:v>-0.981226103</c:v>
                </c:pt>
                <c:pt idx="5325">
                  <c:v>0.768307567</c:v>
                </c:pt>
                <c:pt idx="5326">
                  <c:v>0.370222318</c:v>
                </c:pt>
                <c:pt idx="5327">
                  <c:v>0.380468446</c:v>
                </c:pt>
                <c:pt idx="5328">
                  <c:v>-0.073155339</c:v>
                </c:pt>
                <c:pt idx="5329">
                  <c:v>0.893219703</c:v>
                </c:pt>
                <c:pt idx="5330">
                  <c:v>-1.008424098</c:v>
                </c:pt>
                <c:pt idx="5331">
                  <c:v>0.201639259</c:v>
                </c:pt>
                <c:pt idx="5332">
                  <c:v>-2.364114507</c:v>
                </c:pt>
                <c:pt idx="5333">
                  <c:v>0.627316907</c:v>
                </c:pt>
                <c:pt idx="5334">
                  <c:v>0.153635936</c:v>
                </c:pt>
                <c:pt idx="5335">
                  <c:v>0.94610181</c:v>
                </c:pt>
                <c:pt idx="5336">
                  <c:v>-0.306886696</c:v>
                </c:pt>
                <c:pt idx="5337">
                  <c:v>0.25366421</c:v>
                </c:pt>
                <c:pt idx="5338">
                  <c:v>-0.35287186</c:v>
                </c:pt>
                <c:pt idx="5339">
                  <c:v>0.351972686</c:v>
                </c:pt>
                <c:pt idx="5340">
                  <c:v>0.677268615</c:v>
                </c:pt>
                <c:pt idx="5341">
                  <c:v>0.640990691</c:v>
                </c:pt>
                <c:pt idx="5342">
                  <c:v>-0.282068179</c:v>
                </c:pt>
                <c:pt idx="5343">
                  <c:v>0.327250633</c:v>
                </c:pt>
                <c:pt idx="5344">
                  <c:v>0.876185626</c:v>
                </c:pt>
                <c:pt idx="5345">
                  <c:v>-0.03051293</c:v>
                </c:pt>
                <c:pt idx="5346">
                  <c:v>0.343190238</c:v>
                </c:pt>
                <c:pt idx="5347">
                  <c:v>-0.212215582</c:v>
                </c:pt>
                <c:pt idx="5348">
                  <c:v>0.206519763</c:v>
                </c:pt>
                <c:pt idx="5349">
                  <c:v>-0.282238395</c:v>
                </c:pt>
                <c:pt idx="5350">
                  <c:v>-0.11956067</c:v>
                </c:pt>
                <c:pt idx="5351">
                  <c:v>0.508243757</c:v>
                </c:pt>
                <c:pt idx="5352">
                  <c:v>-0.433275681</c:v>
                </c:pt>
                <c:pt idx="5353">
                  <c:v>-0.352734662</c:v>
                </c:pt>
                <c:pt idx="5354">
                  <c:v>0.068887849</c:v>
                </c:pt>
                <c:pt idx="5355">
                  <c:v>0.427468789</c:v>
                </c:pt>
                <c:pt idx="5356">
                  <c:v>0.228592122</c:v>
                </c:pt>
                <c:pt idx="5357">
                  <c:v>-2.383494521</c:v>
                </c:pt>
                <c:pt idx="5358">
                  <c:v>-0.222091424</c:v>
                </c:pt>
                <c:pt idx="5359">
                  <c:v>-0.231689962</c:v>
                </c:pt>
                <c:pt idx="5360">
                  <c:v>0.741281006</c:v>
                </c:pt>
                <c:pt idx="5361">
                  <c:v>-0.499385794</c:v>
                </c:pt>
                <c:pt idx="5362">
                  <c:v>-0.041302131</c:v>
                </c:pt>
                <c:pt idx="5363">
                  <c:v>0.288143727</c:v>
                </c:pt>
                <c:pt idx="5364">
                  <c:v>-0.414893802</c:v>
                </c:pt>
                <c:pt idx="5365">
                  <c:v>-0.260772439</c:v>
                </c:pt>
                <c:pt idx="5366">
                  <c:v>-0.039729598</c:v>
                </c:pt>
                <c:pt idx="5367">
                  <c:v>0.5675154</c:v>
                </c:pt>
                <c:pt idx="5368">
                  <c:v>0.221855472</c:v>
                </c:pt>
                <c:pt idx="5369">
                  <c:v>0.014035799</c:v>
                </c:pt>
                <c:pt idx="5370">
                  <c:v>0.091897381</c:v>
                </c:pt>
                <c:pt idx="5371">
                  <c:v>0.216812478</c:v>
                </c:pt>
                <c:pt idx="5372">
                  <c:v>-0.526105701</c:v>
                </c:pt>
                <c:pt idx="5373">
                  <c:v>-0.07757568</c:v>
                </c:pt>
                <c:pt idx="5374">
                  <c:v>-1.445849087</c:v>
                </c:pt>
                <c:pt idx="5375">
                  <c:v>-1.333701125</c:v>
                </c:pt>
                <c:pt idx="5376">
                  <c:v>0.376288349</c:v>
                </c:pt>
                <c:pt idx="5377">
                  <c:v>-0.954017763</c:v>
                </c:pt>
                <c:pt idx="5378">
                  <c:v>-2.3780401</c:v>
                </c:pt>
              </c:strCache>
            </c:strRef>
          </c:xVal>
          <c:yVal>
            <c:numRef>
              <c:f>'Parsimonious Model'!$C$29:$C$5407</c:f>
              <c:numCache>
                <c:formatCode>General</c:formatCode>
                <c:ptCount val="5379"/>
                <c:pt idx="0">
                  <c:v>0.52189875739921376</c:v>
                </c:pt>
                <c:pt idx="1">
                  <c:v>-1.3724806176895328</c:v>
                </c:pt>
                <c:pt idx="2">
                  <c:v>-2.0639725686975652</c:v>
                </c:pt>
                <c:pt idx="3">
                  <c:v>-2.7734235321454719</c:v>
                </c:pt>
                <c:pt idx="4">
                  <c:v>-7.8851456897950527</c:v>
                </c:pt>
                <c:pt idx="5">
                  <c:v>5.3266725134635067</c:v>
                </c:pt>
                <c:pt idx="6">
                  <c:v>6.9216393957987066E-3</c:v>
                </c:pt>
                <c:pt idx="7">
                  <c:v>-1.8209582444750794</c:v>
                </c:pt>
                <c:pt idx="8">
                  <c:v>-0.85962556586423489</c:v>
                </c:pt>
                <c:pt idx="9">
                  <c:v>-1.3859232276979867</c:v>
                </c:pt>
                <c:pt idx="10">
                  <c:v>6.4749152791773383</c:v>
                </c:pt>
                <c:pt idx="11">
                  <c:v>1.8368333929984573</c:v>
                </c:pt>
                <c:pt idx="12">
                  <c:v>0.53734574948988723</c:v>
                </c:pt>
                <c:pt idx="13">
                  <c:v>0.36429854184866883</c:v>
                </c:pt>
                <c:pt idx="14">
                  <c:v>1.2131461564881789</c:v>
                </c:pt>
                <c:pt idx="15">
                  <c:v>3.2041500904238234</c:v>
                </c:pt>
                <c:pt idx="16">
                  <c:v>0.18971447516246087</c:v>
                </c:pt>
                <c:pt idx="17">
                  <c:v>1.9548897545436006</c:v>
                </c:pt>
                <c:pt idx="18">
                  <c:v>-1.0607870182085009</c:v>
                </c:pt>
                <c:pt idx="19">
                  <c:v>-0.10998755639148783</c:v>
                </c:pt>
                <c:pt idx="20">
                  <c:v>3.103864606575641</c:v>
                </c:pt>
                <c:pt idx="21">
                  <c:v>8.6659502003998412</c:v>
                </c:pt>
                <c:pt idx="22">
                  <c:v>2.6361213847981873</c:v>
                </c:pt>
                <c:pt idx="23">
                  <c:v>2.081835507656578</c:v>
                </c:pt>
                <c:pt idx="24">
                  <c:v>1.346484765256946</c:v>
                </c:pt>
                <c:pt idx="25">
                  <c:v>-0.93534700568683604</c:v>
                </c:pt>
                <c:pt idx="26">
                  <c:v>-3.5278673128002538</c:v>
                </c:pt>
                <c:pt idx="27">
                  <c:v>-0.70239148264758455</c:v>
                </c:pt>
                <c:pt idx="28">
                  <c:v>1.5113653231483823</c:v>
                </c:pt>
                <c:pt idx="29">
                  <c:v>-1.5275665717744289</c:v>
                </c:pt>
                <c:pt idx="30">
                  <c:v>8.3587082475233103</c:v>
                </c:pt>
                <c:pt idx="31">
                  <c:v>-0.2725476701774312</c:v>
                </c:pt>
                <c:pt idx="32">
                  <c:v>-1.755806395017359</c:v>
                </c:pt>
                <c:pt idx="33">
                  <c:v>1.8508396034159915</c:v>
                </c:pt>
                <c:pt idx="34">
                  <c:v>-0.9997871778442402</c:v>
                </c:pt>
                <c:pt idx="35">
                  <c:v>0.57892251299182362</c:v>
                </c:pt>
                <c:pt idx="36">
                  <c:v>-2.4184345398545588</c:v>
                </c:pt>
                <c:pt idx="37">
                  <c:v>-2.4492376522460688</c:v>
                </c:pt>
                <c:pt idx="38">
                  <c:v>2.0107401993341512</c:v>
                </c:pt>
                <c:pt idx="39">
                  <c:v>-0.32607562626766651</c:v>
                </c:pt>
                <c:pt idx="40">
                  <c:v>5.0413266260301697</c:v>
                </c:pt>
                <c:pt idx="41">
                  <c:v>-0.18587078928990763</c:v>
                </c:pt>
                <c:pt idx="42">
                  <c:v>-1.1858693199712178</c:v>
                </c:pt>
                <c:pt idx="43">
                  <c:v>-2.5208292773256744</c:v>
                </c:pt>
                <c:pt idx="44">
                  <c:v>2.5900006965012352</c:v>
                </c:pt>
                <c:pt idx="45">
                  <c:v>2.7258653787893934</c:v>
                </c:pt>
                <c:pt idx="46">
                  <c:v>3.1359513783889525</c:v>
                </c:pt>
                <c:pt idx="47">
                  <c:v>2.7524780233711255</c:v>
                </c:pt>
                <c:pt idx="48">
                  <c:v>0.80766128126316517</c:v>
                </c:pt>
                <c:pt idx="49">
                  <c:v>-0.32012743412207101</c:v>
                </c:pt>
                <c:pt idx="50">
                  <c:v>2.6520247801524022</c:v>
                </c:pt>
                <c:pt idx="51">
                  <c:v>-4.1142139739505978E-2</c:v>
                </c:pt>
                <c:pt idx="52">
                  <c:v>-2.412111620848421</c:v>
                </c:pt>
                <c:pt idx="53">
                  <c:v>3.4969557345399664</c:v>
                </c:pt>
                <c:pt idx="54">
                  <c:v>-0.43247961385360156</c:v>
                </c:pt>
                <c:pt idx="55">
                  <c:v>3.4816212023610973</c:v>
                </c:pt>
                <c:pt idx="56">
                  <c:v>-0.32122561592468912</c:v>
                </c:pt>
                <c:pt idx="57">
                  <c:v>8.8983002276459189</c:v>
                </c:pt>
                <c:pt idx="58">
                  <c:v>-6.0444887301756154</c:v>
                </c:pt>
                <c:pt idx="59">
                  <c:v>-3.1332666650477563</c:v>
                </c:pt>
                <c:pt idx="60">
                  <c:v>-7.4616038132915463</c:v>
                </c:pt>
                <c:pt idx="61">
                  <c:v>-2.4641202691180553</c:v>
                </c:pt>
                <c:pt idx="62">
                  <c:v>-1.4616028626369229</c:v>
                </c:pt>
                <c:pt idx="63">
                  <c:v>-4.7150675856658921</c:v>
                </c:pt>
                <c:pt idx="64">
                  <c:v>-6.6991787586405422</c:v>
                </c:pt>
                <c:pt idx="65">
                  <c:v>-3.4616045897550407</c:v>
                </c:pt>
                <c:pt idx="66">
                  <c:v>-1.4616052207384058</c:v>
                </c:pt>
                <c:pt idx="67">
                  <c:v>-6.7150687925860097</c:v>
                </c:pt>
                <c:pt idx="68">
                  <c:v>-5.4639786592958757</c:v>
                </c:pt>
                <c:pt idx="69">
                  <c:v>-3.7174393597498465</c:v>
                </c:pt>
                <c:pt idx="70">
                  <c:v>-0.46397662477016866</c:v>
                </c:pt>
                <c:pt idx="71">
                  <c:v>-4.7174400905830538</c:v>
                </c:pt>
                <c:pt idx="72">
                  <c:v>2.536023582651211</c:v>
                </c:pt>
                <c:pt idx="73">
                  <c:v>2.6291343005764531</c:v>
                </c:pt>
                <c:pt idx="74">
                  <c:v>-10.297026915053692</c:v>
                </c:pt>
                <c:pt idx="75">
                  <c:v>-16.496026048681429</c:v>
                </c:pt>
                <c:pt idx="76">
                  <c:v>1.4274274481319509</c:v>
                </c:pt>
                <c:pt idx="77">
                  <c:v>26.002142123700835</c:v>
                </c:pt>
                <c:pt idx="78">
                  <c:v>6.6333029326539616</c:v>
                </c:pt>
                <c:pt idx="79">
                  <c:v>0.66971838426829322</c:v>
                </c:pt>
                <c:pt idx="80">
                  <c:v>18.916895669243075</c:v>
                </c:pt>
                <c:pt idx="81">
                  <c:v>2.6528073249170632</c:v>
                </c:pt>
                <c:pt idx="82">
                  <c:v>2.3121426642467213</c:v>
                </c:pt>
                <c:pt idx="83">
                  <c:v>1.1585469661531107</c:v>
                </c:pt>
                <c:pt idx="84">
                  <c:v>8.6004597080389686</c:v>
                </c:pt>
                <c:pt idx="85">
                  <c:v>5.7081847187267982</c:v>
                </c:pt>
                <c:pt idx="86">
                  <c:v>-2.4167290980226426</c:v>
                </c:pt>
                <c:pt idx="87">
                  <c:v>-0.88803561585585555</c:v>
                </c:pt>
                <c:pt idx="88">
                  <c:v>2.2170009252474046</c:v>
                </c:pt>
                <c:pt idx="89">
                  <c:v>0.81522577218798631</c:v>
                </c:pt>
                <c:pt idx="90">
                  <c:v>-2.3483827719920924</c:v>
                </c:pt>
                <c:pt idx="91">
                  <c:v>0.12528318440578801</c:v>
                </c:pt>
                <c:pt idx="92">
                  <c:v>-2.5151166550292743</c:v>
                </c:pt>
                <c:pt idx="93">
                  <c:v>7.0790765986046296</c:v>
                </c:pt>
                <c:pt idx="94">
                  <c:v>-0.49329903481415727</c:v>
                </c:pt>
                <c:pt idx="95">
                  <c:v>2.0644714572473504</c:v>
                </c:pt>
                <c:pt idx="96">
                  <c:v>-7.0158494729725902</c:v>
                </c:pt>
                <c:pt idx="97">
                  <c:v>-7.8176863726642978</c:v>
                </c:pt>
                <c:pt idx="98">
                  <c:v>-22.6240472580035</c:v>
                </c:pt>
                <c:pt idx="99">
                  <c:v>-1.6591742983672759</c:v>
                </c:pt>
                <c:pt idx="100">
                  <c:v>0.33784618136832023</c:v>
                </c:pt>
                <c:pt idx="101">
                  <c:v>-2.9662924454859763</c:v>
                </c:pt>
                <c:pt idx="102">
                  <c:v>1.1683559311014022</c:v>
                </c:pt>
                <c:pt idx="103">
                  <c:v>0.77235353130031115</c:v>
                </c:pt>
                <c:pt idx="104">
                  <c:v>3.3121177160205946</c:v>
                </c:pt>
                <c:pt idx="105">
                  <c:v>0.51890620984644897</c:v>
                </c:pt>
                <c:pt idx="106">
                  <c:v>-6.19915473029954</c:v>
                </c:pt>
                <c:pt idx="107">
                  <c:v>3.476226572298728</c:v>
                </c:pt>
                <c:pt idx="108">
                  <c:v>1.0399772952838049</c:v>
                </c:pt>
                <c:pt idx="109">
                  <c:v>-1.1140890405604722</c:v>
                </c:pt>
                <c:pt idx="110">
                  <c:v>5.3825941845067007</c:v>
                </c:pt>
                <c:pt idx="111">
                  <c:v>3.0232564876437635</c:v>
                </c:pt>
                <c:pt idx="112">
                  <c:v>1.4783044952482385</c:v>
                </c:pt>
                <c:pt idx="113">
                  <c:v>3.8317587481887472</c:v>
                </c:pt>
                <c:pt idx="114">
                  <c:v>-16.186368267392581</c:v>
                </c:pt>
                <c:pt idx="115">
                  <c:v>-0.50061295270702999</c:v>
                </c:pt>
                <c:pt idx="116">
                  <c:v>-0.22945951770871886</c:v>
                </c:pt>
                <c:pt idx="117">
                  <c:v>0.99433147337438754</c:v>
                </c:pt>
                <c:pt idx="118">
                  <c:v>-1.5951143748325478</c:v>
                </c:pt>
                <c:pt idx="119">
                  <c:v>0.61138614341818709</c:v>
                </c:pt>
                <c:pt idx="120">
                  <c:v>5.7255126405004262</c:v>
                </c:pt>
                <c:pt idx="121">
                  <c:v>-5.5590360799631071</c:v>
                </c:pt>
                <c:pt idx="122">
                  <c:v>-8.5930177388148365</c:v>
                </c:pt>
                <c:pt idx="123">
                  <c:v>1.2245237910800455</c:v>
                </c:pt>
                <c:pt idx="124">
                  <c:v>2.7511331327116721</c:v>
                </c:pt>
                <c:pt idx="125">
                  <c:v>-2.0442382806770496</c:v>
                </c:pt>
                <c:pt idx="126">
                  <c:v>-4.9671752333184145</c:v>
                </c:pt>
                <c:pt idx="127">
                  <c:v>1.2385820090498214</c:v>
                </c:pt>
                <c:pt idx="128">
                  <c:v>2.8127799896497976</c:v>
                </c:pt>
                <c:pt idx="129">
                  <c:v>3.423209523925749</c:v>
                </c:pt>
                <c:pt idx="130">
                  <c:v>-4.2188400902594339</c:v>
                </c:pt>
                <c:pt idx="131">
                  <c:v>-0.99194080347209024</c:v>
                </c:pt>
                <c:pt idx="132">
                  <c:v>4.5040465285337206</c:v>
                </c:pt>
                <c:pt idx="133">
                  <c:v>1.9351815956915743</c:v>
                </c:pt>
                <c:pt idx="134">
                  <c:v>-0.47218214669227621</c:v>
                </c:pt>
                <c:pt idx="135">
                  <c:v>1.1817144501875987E-2</c:v>
                </c:pt>
                <c:pt idx="136">
                  <c:v>-2.9969128674863441</c:v>
                </c:pt>
                <c:pt idx="137">
                  <c:v>-1.0012078908227409</c:v>
                </c:pt>
                <c:pt idx="138">
                  <c:v>1.0395999088373742E-2</c:v>
                </c:pt>
                <c:pt idx="139">
                  <c:v>-2.6988501128784037E-3</c:v>
                </c:pt>
                <c:pt idx="140">
                  <c:v>-4.9800170087116697</c:v>
                </c:pt>
                <c:pt idx="141">
                  <c:v>0.49760715152524426</c:v>
                </c:pt>
                <c:pt idx="142">
                  <c:v>1.7101110300122002</c:v>
                </c:pt>
                <c:pt idx="143">
                  <c:v>-0.51943518857825666</c:v>
                </c:pt>
                <c:pt idx="144">
                  <c:v>-3.781151999206628</c:v>
                </c:pt>
                <c:pt idx="145">
                  <c:v>-6.2973014713724353</c:v>
                </c:pt>
                <c:pt idx="146">
                  <c:v>-0.29279482568320248</c:v>
                </c:pt>
                <c:pt idx="147">
                  <c:v>1.7215907159232842</c:v>
                </c:pt>
                <c:pt idx="148">
                  <c:v>5.6636599731212414</c:v>
                </c:pt>
                <c:pt idx="149">
                  <c:v>2.5240849591444743</c:v>
                </c:pt>
                <c:pt idx="150">
                  <c:v>1.8681043319210744</c:v>
                </c:pt>
                <c:pt idx="151">
                  <c:v>3.1372020668809739</c:v>
                </c:pt>
                <c:pt idx="152">
                  <c:v>5.921180624779538</c:v>
                </c:pt>
                <c:pt idx="153">
                  <c:v>6.6922749371905184</c:v>
                </c:pt>
                <c:pt idx="154">
                  <c:v>2.633380416032935</c:v>
                </c:pt>
                <c:pt idx="155">
                  <c:v>7.5339770879404995</c:v>
                </c:pt>
                <c:pt idx="156">
                  <c:v>-0.4652132473081565</c:v>
                </c:pt>
                <c:pt idx="157">
                  <c:v>-4.8908406487103377</c:v>
                </c:pt>
                <c:pt idx="158">
                  <c:v>-2.8920245722911915</c:v>
                </c:pt>
                <c:pt idx="159">
                  <c:v>-2.9947739894715966</c:v>
                </c:pt>
                <c:pt idx="160">
                  <c:v>-6.5095155922351182</c:v>
                </c:pt>
                <c:pt idx="161">
                  <c:v>1.5860875253573283</c:v>
                </c:pt>
                <c:pt idx="162">
                  <c:v>5.3928258392758721E-2</c:v>
                </c:pt>
                <c:pt idx="163">
                  <c:v>-4.3451856244023332</c:v>
                </c:pt>
                <c:pt idx="164">
                  <c:v>0.81589429535318914</c:v>
                </c:pt>
                <c:pt idx="165">
                  <c:v>4.8893988104562851</c:v>
                </c:pt>
                <c:pt idx="166">
                  <c:v>-1.615970791044063</c:v>
                </c:pt>
                <c:pt idx="167">
                  <c:v>7.1731439427198751</c:v>
                </c:pt>
                <c:pt idx="168">
                  <c:v>3.5175345346714693</c:v>
                </c:pt>
                <c:pt idx="169">
                  <c:v>0.65166615072676848</c:v>
                </c:pt>
                <c:pt idx="170">
                  <c:v>2.1181517411526585</c:v>
                </c:pt>
                <c:pt idx="171">
                  <c:v>2.6656698498870952</c:v>
                </c:pt>
                <c:pt idx="172">
                  <c:v>0.69797454432880102</c:v>
                </c:pt>
                <c:pt idx="173">
                  <c:v>-0.67527429618388624</c:v>
                </c:pt>
                <c:pt idx="174">
                  <c:v>7.9034830646500467</c:v>
                </c:pt>
                <c:pt idx="175">
                  <c:v>-5.0965143358901486</c:v>
                </c:pt>
                <c:pt idx="176">
                  <c:v>-2.2342961471589007</c:v>
                </c:pt>
                <c:pt idx="177">
                  <c:v>-0.96963636976147427</c:v>
                </c:pt>
                <c:pt idx="178">
                  <c:v>2.1959112397625091</c:v>
                </c:pt>
                <c:pt idx="179">
                  <c:v>-2.6113125839836471</c:v>
                </c:pt>
                <c:pt idx="180">
                  <c:v>-2.2667878028148039</c:v>
                </c:pt>
                <c:pt idx="181">
                  <c:v>1.5842083171318677</c:v>
                </c:pt>
                <c:pt idx="182">
                  <c:v>3.2463996965007027</c:v>
                </c:pt>
                <c:pt idx="183">
                  <c:v>7.7425421871772642</c:v>
                </c:pt>
                <c:pt idx="184">
                  <c:v>-0.23996423069974071</c:v>
                </c:pt>
                <c:pt idx="185">
                  <c:v>2.2291006137901519</c:v>
                </c:pt>
                <c:pt idx="186">
                  <c:v>2.2414051657953422</c:v>
                </c:pt>
                <c:pt idx="187">
                  <c:v>1.735989363104224</c:v>
                </c:pt>
                <c:pt idx="188">
                  <c:v>4.2491974429026413E-2</c:v>
                </c:pt>
                <c:pt idx="189">
                  <c:v>-0.99521657352981663</c:v>
                </c:pt>
                <c:pt idx="190">
                  <c:v>1.1747885058242105</c:v>
                </c:pt>
                <c:pt idx="191">
                  <c:v>0.85910348187434238</c:v>
                </c:pt>
                <c:pt idx="192">
                  <c:v>2.9268155164871672</c:v>
                </c:pt>
                <c:pt idx="193">
                  <c:v>4.0210414784396562</c:v>
                </c:pt>
                <c:pt idx="194">
                  <c:v>-2.4405612878225327</c:v>
                </c:pt>
                <c:pt idx="195">
                  <c:v>-6.4405588156080427</c:v>
                </c:pt>
                <c:pt idx="196">
                  <c:v>-7.6978216354742699</c:v>
                </c:pt>
                <c:pt idx="197">
                  <c:v>-7.6940242123875038</c:v>
                </c:pt>
                <c:pt idx="198">
                  <c:v>-5.6940243657787164</c:v>
                </c:pt>
                <c:pt idx="199">
                  <c:v>-5.6940246862211268</c:v>
                </c:pt>
                <c:pt idx="200">
                  <c:v>-5.1870950706134664</c:v>
                </c:pt>
                <c:pt idx="201">
                  <c:v>-0.58358341562423277</c:v>
                </c:pt>
                <c:pt idx="202">
                  <c:v>2.3954577810575728</c:v>
                </c:pt>
                <c:pt idx="203">
                  <c:v>-2.9518069991650151</c:v>
                </c:pt>
                <c:pt idx="204">
                  <c:v>0.31365858769912336</c:v>
                </c:pt>
                <c:pt idx="205">
                  <c:v>3.3772613829412137</c:v>
                </c:pt>
                <c:pt idx="206">
                  <c:v>-11.715299412773575</c:v>
                </c:pt>
                <c:pt idx="207">
                  <c:v>4.573090953757216</c:v>
                </c:pt>
                <c:pt idx="208">
                  <c:v>1.006374708618722</c:v>
                </c:pt>
                <c:pt idx="209">
                  <c:v>-0.1739959942143372</c:v>
                </c:pt>
                <c:pt idx="210">
                  <c:v>5.0986494158257756</c:v>
                </c:pt>
                <c:pt idx="211">
                  <c:v>-2.2549479654222324</c:v>
                </c:pt>
                <c:pt idx="212">
                  <c:v>-0.6695845706624084</c:v>
                </c:pt>
                <c:pt idx="213">
                  <c:v>-4.2389899148766403</c:v>
                </c:pt>
                <c:pt idx="214">
                  <c:v>0.33314398759021913</c:v>
                </c:pt>
                <c:pt idx="215">
                  <c:v>-2.4855924949843882</c:v>
                </c:pt>
                <c:pt idx="216">
                  <c:v>-0.39185878970768329</c:v>
                </c:pt>
                <c:pt idx="217">
                  <c:v>2.7553747760947687</c:v>
                </c:pt>
                <c:pt idx="218">
                  <c:v>2.2469633820916357</c:v>
                </c:pt>
                <c:pt idx="219">
                  <c:v>2.199177449314675</c:v>
                </c:pt>
                <c:pt idx="220">
                  <c:v>6.8447723423304581</c:v>
                </c:pt>
                <c:pt idx="221">
                  <c:v>1.008068852917404</c:v>
                </c:pt>
                <c:pt idx="222">
                  <c:v>-3.6933962514069663E-3</c:v>
                </c:pt>
                <c:pt idx="223">
                  <c:v>-1.9620825300369233</c:v>
                </c:pt>
                <c:pt idx="224">
                  <c:v>-5.6013173249670132</c:v>
                </c:pt>
                <c:pt idx="225">
                  <c:v>2.2456839648278901</c:v>
                </c:pt>
                <c:pt idx="226">
                  <c:v>1.5007118112126108</c:v>
                </c:pt>
                <c:pt idx="227">
                  <c:v>7.6717551797713668E-3</c:v>
                </c:pt>
                <c:pt idx="228">
                  <c:v>2.0709836657721183</c:v>
                </c:pt>
                <c:pt idx="229">
                  <c:v>-1.495016905400945</c:v>
                </c:pt>
                <c:pt idx="230">
                  <c:v>0.62359651480710454</c:v>
                </c:pt>
                <c:pt idx="231">
                  <c:v>-1.0921919631103378</c:v>
                </c:pt>
                <c:pt idx="232">
                  <c:v>0.11975832260451114</c:v>
                </c:pt>
                <c:pt idx="233">
                  <c:v>1.0018438328908417</c:v>
                </c:pt>
                <c:pt idx="234">
                  <c:v>-0.7187059395421187</c:v>
                </c:pt>
                <c:pt idx="235">
                  <c:v>-6.4748717991311651</c:v>
                </c:pt>
                <c:pt idx="236">
                  <c:v>2.7925426570470648</c:v>
                </c:pt>
                <c:pt idx="237">
                  <c:v>-2.3603133575227986</c:v>
                </c:pt>
                <c:pt idx="238">
                  <c:v>4.1595967471178881</c:v>
                </c:pt>
                <c:pt idx="239">
                  <c:v>-1.2649472978660583</c:v>
                </c:pt>
                <c:pt idx="240">
                  <c:v>7.9744083315896148</c:v>
                </c:pt>
                <c:pt idx="241">
                  <c:v>-0.39445491151074918</c:v>
                </c:pt>
                <c:pt idx="242">
                  <c:v>2.6907752904701709</c:v>
                </c:pt>
                <c:pt idx="243">
                  <c:v>3.2361466711040521</c:v>
                </c:pt>
                <c:pt idx="244">
                  <c:v>-11.444358720652346</c:v>
                </c:pt>
                <c:pt idx="245">
                  <c:v>1.4425889153768452</c:v>
                </c:pt>
                <c:pt idx="246">
                  <c:v>2.2065359684333856</c:v>
                </c:pt>
                <c:pt idx="247">
                  <c:v>-0.35856588157537317</c:v>
                </c:pt>
                <c:pt idx="248">
                  <c:v>8.2079979953562798</c:v>
                </c:pt>
                <c:pt idx="249">
                  <c:v>-2.8508042792256845</c:v>
                </c:pt>
                <c:pt idx="250">
                  <c:v>3.5926908973341796</c:v>
                </c:pt>
                <c:pt idx="251">
                  <c:v>3.2294983503468444</c:v>
                </c:pt>
                <c:pt idx="252">
                  <c:v>3.1501606818414842</c:v>
                </c:pt>
                <c:pt idx="253">
                  <c:v>2.5506493705449884</c:v>
                </c:pt>
                <c:pt idx="254">
                  <c:v>-2.4651687325355596</c:v>
                </c:pt>
                <c:pt idx="255">
                  <c:v>-7.5874346694650541</c:v>
                </c:pt>
                <c:pt idx="256">
                  <c:v>0.69710688461647408</c:v>
                </c:pt>
                <c:pt idx="257">
                  <c:v>-1.0394968444290384</c:v>
                </c:pt>
                <c:pt idx="258">
                  <c:v>0.71615451143047437</c:v>
                </c:pt>
                <c:pt idx="259">
                  <c:v>-0.3798828457461525</c:v>
                </c:pt>
                <c:pt idx="260">
                  <c:v>-3.957679004639985</c:v>
                </c:pt>
                <c:pt idx="261">
                  <c:v>2.3394454218663725</c:v>
                </c:pt>
                <c:pt idx="262">
                  <c:v>1.500707137641939</c:v>
                </c:pt>
                <c:pt idx="263">
                  <c:v>4.5551774727385919E-3</c:v>
                </c:pt>
                <c:pt idx="264">
                  <c:v>2.7603765689976996</c:v>
                </c:pt>
                <c:pt idx="265">
                  <c:v>0.62605477505195495</c:v>
                </c:pt>
                <c:pt idx="266">
                  <c:v>-3.7326192167338377</c:v>
                </c:pt>
                <c:pt idx="267">
                  <c:v>-1.593308055259655</c:v>
                </c:pt>
                <c:pt idx="268">
                  <c:v>4.8513402754949198E-2</c:v>
                </c:pt>
                <c:pt idx="269">
                  <c:v>0.60068276076633254</c:v>
                </c:pt>
                <c:pt idx="270">
                  <c:v>-3.2464462267971896</c:v>
                </c:pt>
                <c:pt idx="271">
                  <c:v>-2.3716822731081493</c:v>
                </c:pt>
                <c:pt idx="272">
                  <c:v>3.7637388890723713</c:v>
                </c:pt>
                <c:pt idx="273">
                  <c:v>0.85801748585183191</c:v>
                </c:pt>
                <c:pt idx="274">
                  <c:v>4.5382001237420013</c:v>
                </c:pt>
                <c:pt idx="275">
                  <c:v>2.1573578646617904</c:v>
                </c:pt>
                <c:pt idx="276">
                  <c:v>-0.10847507209192031</c:v>
                </c:pt>
                <c:pt idx="277">
                  <c:v>0.75327027123358903</c:v>
                </c:pt>
                <c:pt idx="278">
                  <c:v>3.0713546648358374</c:v>
                </c:pt>
                <c:pt idx="279">
                  <c:v>3.2623792101173166</c:v>
                </c:pt>
                <c:pt idx="280">
                  <c:v>8.1815832122133543</c:v>
                </c:pt>
                <c:pt idx="281">
                  <c:v>7.8359978630981857</c:v>
                </c:pt>
                <c:pt idx="282">
                  <c:v>5.9771950747068985</c:v>
                </c:pt>
                <c:pt idx="283">
                  <c:v>0.36996366210013321</c:v>
                </c:pt>
                <c:pt idx="284">
                  <c:v>-2.757604991162296</c:v>
                </c:pt>
                <c:pt idx="285">
                  <c:v>7.0021051275604407</c:v>
                </c:pt>
                <c:pt idx="286">
                  <c:v>1.6549985540345062</c:v>
                </c:pt>
                <c:pt idx="287">
                  <c:v>-1.7449035625458436</c:v>
                </c:pt>
                <c:pt idx="288">
                  <c:v>1.943901966319018</c:v>
                </c:pt>
                <c:pt idx="289">
                  <c:v>1.5865417989491419</c:v>
                </c:pt>
                <c:pt idx="290">
                  <c:v>1.7895694683751486</c:v>
                </c:pt>
                <c:pt idx="291">
                  <c:v>5.3306947443685999</c:v>
                </c:pt>
                <c:pt idx="292">
                  <c:v>-1.9887270291947488</c:v>
                </c:pt>
                <c:pt idx="293">
                  <c:v>1.7133934140397145</c:v>
                </c:pt>
                <c:pt idx="294">
                  <c:v>-1.0798881227244976</c:v>
                </c:pt>
                <c:pt idx="295">
                  <c:v>-0.28449107989362687</c:v>
                </c:pt>
                <c:pt idx="296">
                  <c:v>4.0045543975206641</c:v>
                </c:pt>
                <c:pt idx="297">
                  <c:v>1.2376505079567721</c:v>
                </c:pt>
                <c:pt idx="298">
                  <c:v>3.0147587447693667</c:v>
                </c:pt>
                <c:pt idx="299">
                  <c:v>3.3179757289535132</c:v>
                </c:pt>
                <c:pt idx="300">
                  <c:v>1.8292127561928737</c:v>
                </c:pt>
                <c:pt idx="301">
                  <c:v>2.5485952777200822</c:v>
                </c:pt>
                <c:pt idx="302">
                  <c:v>1.2380116041194071</c:v>
                </c:pt>
                <c:pt idx="303">
                  <c:v>1.4429300031003578</c:v>
                </c:pt>
                <c:pt idx="304">
                  <c:v>4.2457770686987004</c:v>
                </c:pt>
                <c:pt idx="305">
                  <c:v>1.5069695205023521</c:v>
                </c:pt>
                <c:pt idx="306">
                  <c:v>6.1453086092024591</c:v>
                </c:pt>
                <c:pt idx="307">
                  <c:v>9.6733524881110071</c:v>
                </c:pt>
                <c:pt idx="308">
                  <c:v>0.48074881722435236</c:v>
                </c:pt>
                <c:pt idx="309">
                  <c:v>-0.25967631009338277</c:v>
                </c:pt>
                <c:pt idx="310">
                  <c:v>2.1673707301729905</c:v>
                </c:pt>
                <c:pt idx="311">
                  <c:v>1.9916012865823092</c:v>
                </c:pt>
                <c:pt idx="312">
                  <c:v>2.9027971293626393</c:v>
                </c:pt>
                <c:pt idx="313">
                  <c:v>7.4827565679726149</c:v>
                </c:pt>
                <c:pt idx="314">
                  <c:v>-3.0653681510360258</c:v>
                </c:pt>
                <c:pt idx="315">
                  <c:v>-14.523373099260908</c:v>
                </c:pt>
                <c:pt idx="316">
                  <c:v>-2.0941801719715158</c:v>
                </c:pt>
                <c:pt idx="317">
                  <c:v>-2.3401180038087901</c:v>
                </c:pt>
                <c:pt idx="318">
                  <c:v>3.9025575574085565</c:v>
                </c:pt>
                <c:pt idx="319">
                  <c:v>-25.563505182778286</c:v>
                </c:pt>
                <c:pt idx="320">
                  <c:v>4.9403940017534325</c:v>
                </c:pt>
                <c:pt idx="321">
                  <c:v>-2.3272035141701082</c:v>
                </c:pt>
                <c:pt idx="322">
                  <c:v>1.7831347095740853</c:v>
                </c:pt>
                <c:pt idx="323">
                  <c:v>1.2511804056979798</c:v>
                </c:pt>
                <c:pt idx="324">
                  <c:v>6.6868042852617009</c:v>
                </c:pt>
                <c:pt idx="325">
                  <c:v>0.98130192675441208</c:v>
                </c:pt>
                <c:pt idx="326">
                  <c:v>4.0972737397718362</c:v>
                </c:pt>
                <c:pt idx="327">
                  <c:v>1.6316715695921857</c:v>
                </c:pt>
                <c:pt idx="328">
                  <c:v>1.7237420368343095</c:v>
                </c:pt>
                <c:pt idx="329">
                  <c:v>11.300761388109578</c:v>
                </c:pt>
                <c:pt idx="330">
                  <c:v>1.0734596274920563</c:v>
                </c:pt>
                <c:pt idx="331">
                  <c:v>0.94392381833469585</c:v>
                </c:pt>
                <c:pt idx="332">
                  <c:v>-3.6189034151589823</c:v>
                </c:pt>
                <c:pt idx="333">
                  <c:v>-2.6316914047003763</c:v>
                </c:pt>
                <c:pt idx="334">
                  <c:v>6.6340081955752908</c:v>
                </c:pt>
                <c:pt idx="335">
                  <c:v>-3.6893031332139827</c:v>
                </c:pt>
                <c:pt idx="336">
                  <c:v>-3.0901305077073573</c:v>
                </c:pt>
                <c:pt idx="337">
                  <c:v>-1.8195697855431661</c:v>
                </c:pt>
                <c:pt idx="338">
                  <c:v>0.60159366209030907</c:v>
                </c:pt>
                <c:pt idx="339">
                  <c:v>1.9572326373518933</c:v>
                </c:pt>
                <c:pt idx="340">
                  <c:v>-2.3226959587726981</c:v>
                </c:pt>
                <c:pt idx="341">
                  <c:v>1.0746783900676746</c:v>
                </c:pt>
                <c:pt idx="342">
                  <c:v>1.3284019096739854</c:v>
                </c:pt>
                <c:pt idx="343">
                  <c:v>4.0066869448206859</c:v>
                </c:pt>
                <c:pt idx="344">
                  <c:v>-0.45924791564107181</c:v>
                </c:pt>
                <c:pt idx="345">
                  <c:v>2.0915084629885996</c:v>
                </c:pt>
                <c:pt idx="346">
                  <c:v>-3.0442388728354359</c:v>
                </c:pt>
                <c:pt idx="347">
                  <c:v>-0.70118430896205552</c:v>
                </c:pt>
                <c:pt idx="348">
                  <c:v>7.7659351162272259</c:v>
                </c:pt>
                <c:pt idx="349">
                  <c:v>1.7122465444286803</c:v>
                </c:pt>
                <c:pt idx="350">
                  <c:v>-3.0442488502394269</c:v>
                </c:pt>
                <c:pt idx="351">
                  <c:v>2.0742412078486581</c:v>
                </c:pt>
                <c:pt idx="352">
                  <c:v>2.3822265374309239</c:v>
                </c:pt>
                <c:pt idx="353">
                  <c:v>2.3513283283784148</c:v>
                </c:pt>
                <c:pt idx="354">
                  <c:v>-0.72399725352433109</c:v>
                </c:pt>
                <c:pt idx="355">
                  <c:v>-3.0375242389055899</c:v>
                </c:pt>
                <c:pt idx="356">
                  <c:v>3.300993026599869</c:v>
                </c:pt>
                <c:pt idx="357">
                  <c:v>0.54083056388817852</c:v>
                </c:pt>
                <c:pt idx="358">
                  <c:v>-11.665633662692215</c:v>
                </c:pt>
                <c:pt idx="359">
                  <c:v>7.0089406200293922</c:v>
                </c:pt>
                <c:pt idx="360">
                  <c:v>2.0023643052258535</c:v>
                </c:pt>
                <c:pt idx="361">
                  <c:v>-5.6485160670191874</c:v>
                </c:pt>
                <c:pt idx="362">
                  <c:v>2.8439879026979042</c:v>
                </c:pt>
                <c:pt idx="363">
                  <c:v>1.6659148101270915</c:v>
                </c:pt>
                <c:pt idx="364">
                  <c:v>-5.1450661674501532</c:v>
                </c:pt>
                <c:pt idx="365">
                  <c:v>1.859908057541503</c:v>
                </c:pt>
                <c:pt idx="366">
                  <c:v>-0.80880873308358048</c:v>
                </c:pt>
                <c:pt idx="367">
                  <c:v>1.9222278859825082</c:v>
                </c:pt>
                <c:pt idx="368">
                  <c:v>9.1731937652429849</c:v>
                </c:pt>
                <c:pt idx="369">
                  <c:v>7.7107905327588639</c:v>
                </c:pt>
                <c:pt idx="370">
                  <c:v>3.7060397127691402</c:v>
                </c:pt>
                <c:pt idx="371">
                  <c:v>6.8932186021373099</c:v>
                </c:pt>
                <c:pt idx="372">
                  <c:v>1.238597007555299</c:v>
                </c:pt>
                <c:pt idx="373">
                  <c:v>13.314902391968133</c:v>
                </c:pt>
                <c:pt idx="374">
                  <c:v>2.3009067753161219</c:v>
                </c:pt>
                <c:pt idx="375">
                  <c:v>1.4353934936693236</c:v>
                </c:pt>
                <c:pt idx="376">
                  <c:v>-5.8389471848546748</c:v>
                </c:pt>
                <c:pt idx="377">
                  <c:v>3.9115365569432328</c:v>
                </c:pt>
                <c:pt idx="378">
                  <c:v>8.0505045842760481</c:v>
                </c:pt>
                <c:pt idx="379">
                  <c:v>0.56083711248496115</c:v>
                </c:pt>
                <c:pt idx="380">
                  <c:v>4.7125350098286134</c:v>
                </c:pt>
                <c:pt idx="381">
                  <c:v>4.2065329749281801</c:v>
                </c:pt>
                <c:pt idx="382">
                  <c:v>1.2010460774080229</c:v>
                </c:pt>
                <c:pt idx="383">
                  <c:v>2.7609976380199441</c:v>
                </c:pt>
                <c:pt idx="384">
                  <c:v>-2.3117650858821719</c:v>
                </c:pt>
                <c:pt idx="385">
                  <c:v>-3.1589572294425352</c:v>
                </c:pt>
                <c:pt idx="386">
                  <c:v>0.60398226082412521</c:v>
                </c:pt>
                <c:pt idx="387">
                  <c:v>2.0421149712362734</c:v>
                </c:pt>
                <c:pt idx="388">
                  <c:v>1.1371846304863595</c:v>
                </c:pt>
                <c:pt idx="389">
                  <c:v>-2.5504328589541103</c:v>
                </c:pt>
                <c:pt idx="390">
                  <c:v>3.0338690870745211</c:v>
                </c:pt>
                <c:pt idx="391">
                  <c:v>-7.5269378992146585E-2</c:v>
                </c:pt>
                <c:pt idx="392">
                  <c:v>1.8489796234809432</c:v>
                </c:pt>
                <c:pt idx="393">
                  <c:v>-1.3833348639997354</c:v>
                </c:pt>
                <c:pt idx="394">
                  <c:v>2.0528334321980992</c:v>
                </c:pt>
                <c:pt idx="395">
                  <c:v>2.0555215015370862</c:v>
                </c:pt>
                <c:pt idx="396">
                  <c:v>1.7493731505208387</c:v>
                </c:pt>
                <c:pt idx="397">
                  <c:v>1.4931680990043361</c:v>
                </c:pt>
                <c:pt idx="398">
                  <c:v>-0.86403659174180802</c:v>
                </c:pt>
                <c:pt idx="399">
                  <c:v>2.488200664368307</c:v>
                </c:pt>
                <c:pt idx="400">
                  <c:v>-2.6410928456264742</c:v>
                </c:pt>
                <c:pt idx="401">
                  <c:v>-1.6630416839660711E-2</c:v>
                </c:pt>
                <c:pt idx="402">
                  <c:v>-2.3103458461541635</c:v>
                </c:pt>
                <c:pt idx="403">
                  <c:v>0.96427880236569763</c:v>
                </c:pt>
                <c:pt idx="404">
                  <c:v>5.0015003601408239</c:v>
                </c:pt>
                <c:pt idx="405">
                  <c:v>-1.2648801256848117</c:v>
                </c:pt>
                <c:pt idx="406">
                  <c:v>7.2120178973373754</c:v>
                </c:pt>
                <c:pt idx="407">
                  <c:v>2.5707405764446207</c:v>
                </c:pt>
                <c:pt idx="408">
                  <c:v>0.21589118586533118</c:v>
                </c:pt>
                <c:pt idx="409">
                  <c:v>-0.84744909703628934</c:v>
                </c:pt>
                <c:pt idx="410">
                  <c:v>-0.16896823607487477</c:v>
                </c:pt>
                <c:pt idx="411">
                  <c:v>0.64830036907414978</c:v>
                </c:pt>
                <c:pt idx="412">
                  <c:v>3.687424783126076</c:v>
                </c:pt>
                <c:pt idx="413">
                  <c:v>2.7437447521489844</c:v>
                </c:pt>
                <c:pt idx="414">
                  <c:v>4.7507058472437222</c:v>
                </c:pt>
                <c:pt idx="415">
                  <c:v>-1.9659528365961592</c:v>
                </c:pt>
                <c:pt idx="416">
                  <c:v>-5.5056201570116485</c:v>
                </c:pt>
                <c:pt idx="417">
                  <c:v>0.20904433880180306</c:v>
                </c:pt>
                <c:pt idx="418">
                  <c:v>-0.28165408979101869</c:v>
                </c:pt>
                <c:pt idx="419">
                  <c:v>-0.9676468751310523</c:v>
                </c:pt>
                <c:pt idx="420">
                  <c:v>2.5249060061391475</c:v>
                </c:pt>
                <c:pt idx="421">
                  <c:v>-1.9125281547780304</c:v>
                </c:pt>
                <c:pt idx="422">
                  <c:v>3.0781330455706382</c:v>
                </c:pt>
                <c:pt idx="423">
                  <c:v>-4.8711791748883257</c:v>
                </c:pt>
                <c:pt idx="424">
                  <c:v>1.4311729896031125</c:v>
                </c:pt>
                <c:pt idx="425">
                  <c:v>1.8255168694530539</c:v>
                </c:pt>
                <c:pt idx="426">
                  <c:v>-3.479841743005835</c:v>
                </c:pt>
                <c:pt idx="427">
                  <c:v>2.3688187729222676</c:v>
                </c:pt>
                <c:pt idx="428">
                  <c:v>1.3935588315714114</c:v>
                </c:pt>
                <c:pt idx="429">
                  <c:v>-1.795802209397948</c:v>
                </c:pt>
                <c:pt idx="430">
                  <c:v>3.9050526405448238</c:v>
                </c:pt>
                <c:pt idx="431">
                  <c:v>-4.7721320149186255</c:v>
                </c:pt>
                <c:pt idx="432">
                  <c:v>2.6359102856189196</c:v>
                </c:pt>
                <c:pt idx="433">
                  <c:v>11.580021929566371</c:v>
                </c:pt>
                <c:pt idx="434">
                  <c:v>2.7414902653843569</c:v>
                </c:pt>
                <c:pt idx="435">
                  <c:v>-1.8749829384900636</c:v>
                </c:pt>
                <c:pt idx="436">
                  <c:v>7.023484482073286</c:v>
                </c:pt>
                <c:pt idx="437">
                  <c:v>-2.0393915487650105</c:v>
                </c:pt>
                <c:pt idx="438">
                  <c:v>3.9360596897480207</c:v>
                </c:pt>
                <c:pt idx="439">
                  <c:v>0.85287441395814767</c:v>
                </c:pt>
                <c:pt idx="440">
                  <c:v>2.2206628003020654</c:v>
                </c:pt>
                <c:pt idx="441">
                  <c:v>3.4829320950695006</c:v>
                </c:pt>
                <c:pt idx="442">
                  <c:v>3.4906695221803403</c:v>
                </c:pt>
                <c:pt idx="443">
                  <c:v>-2.8434814516296996</c:v>
                </c:pt>
                <c:pt idx="444">
                  <c:v>-6.9624136149362243</c:v>
                </c:pt>
                <c:pt idx="445">
                  <c:v>0.48052974404967586</c:v>
                </c:pt>
                <c:pt idx="446">
                  <c:v>0.49465716081044775</c:v>
                </c:pt>
                <c:pt idx="447">
                  <c:v>2.8491819857968181</c:v>
                </c:pt>
                <c:pt idx="448">
                  <c:v>9.1589579258701406</c:v>
                </c:pt>
                <c:pt idx="449">
                  <c:v>1.0129258398593919</c:v>
                </c:pt>
                <c:pt idx="450">
                  <c:v>4.9210719753813379</c:v>
                </c:pt>
                <c:pt idx="451">
                  <c:v>4.6159301744468166</c:v>
                </c:pt>
                <c:pt idx="452">
                  <c:v>-0.71252960051687353</c:v>
                </c:pt>
                <c:pt idx="453">
                  <c:v>-4.5478311813524925</c:v>
                </c:pt>
                <c:pt idx="454">
                  <c:v>7.3801228100479506</c:v>
                </c:pt>
                <c:pt idx="455">
                  <c:v>3.6754485005782271</c:v>
                </c:pt>
                <c:pt idx="456">
                  <c:v>1.0173763782745908</c:v>
                </c:pt>
                <c:pt idx="457">
                  <c:v>2.6448706466372158</c:v>
                </c:pt>
                <c:pt idx="458">
                  <c:v>0.52635071177174098</c:v>
                </c:pt>
                <c:pt idx="459">
                  <c:v>5.2404075427806873</c:v>
                </c:pt>
                <c:pt idx="460">
                  <c:v>3.2059875596293637</c:v>
                </c:pt>
                <c:pt idx="461">
                  <c:v>3.4955894080415391</c:v>
                </c:pt>
                <c:pt idx="462">
                  <c:v>22.475610651122466</c:v>
                </c:pt>
                <c:pt idx="463">
                  <c:v>0.15106468225052083</c:v>
                </c:pt>
                <c:pt idx="464">
                  <c:v>0.49775738235273082</c:v>
                </c:pt>
                <c:pt idx="465">
                  <c:v>6.365882309460531</c:v>
                </c:pt>
                <c:pt idx="466">
                  <c:v>-0.36096239508287908</c:v>
                </c:pt>
                <c:pt idx="467">
                  <c:v>-2.145662987567178</c:v>
                </c:pt>
                <c:pt idx="468">
                  <c:v>-2.5200842672785768</c:v>
                </c:pt>
                <c:pt idx="469">
                  <c:v>-3.3367526332046253</c:v>
                </c:pt>
                <c:pt idx="470">
                  <c:v>0.24411492970814663</c:v>
                </c:pt>
                <c:pt idx="471">
                  <c:v>1.6266072938057903</c:v>
                </c:pt>
                <c:pt idx="472">
                  <c:v>2.9450307757549865</c:v>
                </c:pt>
                <c:pt idx="473">
                  <c:v>1.8868550195263936</c:v>
                </c:pt>
                <c:pt idx="474">
                  <c:v>2.0552296309919171</c:v>
                </c:pt>
                <c:pt idx="475">
                  <c:v>1.2684332010453971</c:v>
                </c:pt>
                <c:pt idx="476">
                  <c:v>-0.33548879498805206</c:v>
                </c:pt>
                <c:pt idx="477">
                  <c:v>0.97763111101737366</c:v>
                </c:pt>
                <c:pt idx="478">
                  <c:v>5.9903176633136042</c:v>
                </c:pt>
                <c:pt idx="479">
                  <c:v>1.0525030172912011</c:v>
                </c:pt>
                <c:pt idx="480">
                  <c:v>-1.4366722963326737</c:v>
                </c:pt>
                <c:pt idx="481">
                  <c:v>3.722495749448214</c:v>
                </c:pt>
                <c:pt idx="482">
                  <c:v>-1.8488252488713073</c:v>
                </c:pt>
                <c:pt idx="483">
                  <c:v>-3.4639764164079736</c:v>
                </c:pt>
                <c:pt idx="484">
                  <c:v>-0.21051712475363615</c:v>
                </c:pt>
                <c:pt idx="485">
                  <c:v>-5.3639289866691513</c:v>
                </c:pt>
                <c:pt idx="486">
                  <c:v>2.8873711399223083</c:v>
                </c:pt>
                <c:pt idx="487">
                  <c:v>-4.8219152967793093</c:v>
                </c:pt>
                <c:pt idx="488">
                  <c:v>-0.84892539664664923</c:v>
                </c:pt>
                <c:pt idx="489">
                  <c:v>1.717618059472187</c:v>
                </c:pt>
                <c:pt idx="490">
                  <c:v>-3.4770641864450909</c:v>
                </c:pt>
                <c:pt idx="491">
                  <c:v>-0.61518925850849371</c:v>
                </c:pt>
                <c:pt idx="492">
                  <c:v>2.4453188611968102</c:v>
                </c:pt>
                <c:pt idx="493">
                  <c:v>3.8972549509845464</c:v>
                </c:pt>
                <c:pt idx="494">
                  <c:v>-10.715066308089604</c:v>
                </c:pt>
                <c:pt idx="495">
                  <c:v>-0.36531796392475258</c:v>
                </c:pt>
                <c:pt idx="496">
                  <c:v>-0.52556145307579527</c:v>
                </c:pt>
                <c:pt idx="497">
                  <c:v>-1.4658302889256163</c:v>
                </c:pt>
                <c:pt idx="498">
                  <c:v>0.6557283892061605</c:v>
                </c:pt>
                <c:pt idx="499">
                  <c:v>-3.2858055716259855</c:v>
                </c:pt>
                <c:pt idx="500">
                  <c:v>0.65061825629186387</c:v>
                </c:pt>
                <c:pt idx="501">
                  <c:v>6.8516965105868337</c:v>
                </c:pt>
                <c:pt idx="502">
                  <c:v>-0.94490836253669386</c:v>
                </c:pt>
                <c:pt idx="503">
                  <c:v>-6.7748790694952703</c:v>
                </c:pt>
                <c:pt idx="504">
                  <c:v>0.46931042386422916</c:v>
                </c:pt>
                <c:pt idx="505">
                  <c:v>1.3848116075242132</c:v>
                </c:pt>
                <c:pt idx="506">
                  <c:v>2.1911383622925911</c:v>
                </c:pt>
                <c:pt idx="507">
                  <c:v>4.2896833492263937</c:v>
                </c:pt>
                <c:pt idx="508">
                  <c:v>1.4949685477290444</c:v>
                </c:pt>
                <c:pt idx="509">
                  <c:v>1.070588740074939</c:v>
                </c:pt>
                <c:pt idx="510">
                  <c:v>0.6746357932445477</c:v>
                </c:pt>
                <c:pt idx="511">
                  <c:v>-10.968488591280931</c:v>
                </c:pt>
                <c:pt idx="512">
                  <c:v>-5.6116213011847407</c:v>
                </c:pt>
                <c:pt idx="513">
                  <c:v>1.802895120670911</c:v>
                </c:pt>
                <c:pt idx="514">
                  <c:v>-9.0628789591942223</c:v>
                </c:pt>
                <c:pt idx="515">
                  <c:v>4.4832450909131438</c:v>
                </c:pt>
                <c:pt idx="516">
                  <c:v>9.0817757784139559</c:v>
                </c:pt>
                <c:pt idx="517">
                  <c:v>-11.758492885957693</c:v>
                </c:pt>
                <c:pt idx="518">
                  <c:v>0.33171881424014771</c:v>
                </c:pt>
                <c:pt idx="519">
                  <c:v>-1.2922205738716741</c:v>
                </c:pt>
                <c:pt idx="520">
                  <c:v>11.36692638339288</c:v>
                </c:pt>
                <c:pt idx="521">
                  <c:v>-15.42655106595879</c:v>
                </c:pt>
                <c:pt idx="522">
                  <c:v>-9.7528518135221418</c:v>
                </c:pt>
                <c:pt idx="523">
                  <c:v>4.1390652620692947</c:v>
                </c:pt>
                <c:pt idx="524">
                  <c:v>1.8063998140836048</c:v>
                </c:pt>
                <c:pt idx="525">
                  <c:v>4.7536165522920015</c:v>
                </c:pt>
                <c:pt idx="526">
                  <c:v>4.3132291453511868</c:v>
                </c:pt>
                <c:pt idx="527">
                  <c:v>1.0848819361055604</c:v>
                </c:pt>
                <c:pt idx="528">
                  <c:v>0.52855880153271073</c:v>
                </c:pt>
                <c:pt idx="529">
                  <c:v>3.8751382972165374</c:v>
                </c:pt>
                <c:pt idx="530">
                  <c:v>3.2241737089910032</c:v>
                </c:pt>
                <c:pt idx="531">
                  <c:v>-0.89961563670701139</c:v>
                </c:pt>
                <c:pt idx="532">
                  <c:v>-0.59515592440466492</c:v>
                </c:pt>
                <c:pt idx="533">
                  <c:v>1.7659718371987765</c:v>
                </c:pt>
                <c:pt idx="534">
                  <c:v>-3.5743556797896474</c:v>
                </c:pt>
                <c:pt idx="535">
                  <c:v>-1.3968996464309384</c:v>
                </c:pt>
                <c:pt idx="536">
                  <c:v>2.191635757357318</c:v>
                </c:pt>
                <c:pt idx="537">
                  <c:v>-0.95229078385793287</c:v>
                </c:pt>
                <c:pt idx="538">
                  <c:v>1.1694092043455129</c:v>
                </c:pt>
                <c:pt idx="539">
                  <c:v>8.9451476698260279</c:v>
                </c:pt>
                <c:pt idx="540">
                  <c:v>7.6738344036107549</c:v>
                </c:pt>
                <c:pt idx="541">
                  <c:v>-0.13560364792800783</c:v>
                </c:pt>
                <c:pt idx="542">
                  <c:v>-2.083463300922773</c:v>
                </c:pt>
                <c:pt idx="543">
                  <c:v>2.1736823493010888</c:v>
                </c:pt>
                <c:pt idx="544">
                  <c:v>-2.4976125030913181</c:v>
                </c:pt>
                <c:pt idx="545">
                  <c:v>3.745813101872514</c:v>
                </c:pt>
                <c:pt idx="546">
                  <c:v>-2.1070044581895786</c:v>
                </c:pt>
                <c:pt idx="547">
                  <c:v>-0.56352543663965093</c:v>
                </c:pt>
                <c:pt idx="548">
                  <c:v>-1.7580116771441823</c:v>
                </c:pt>
                <c:pt idx="549">
                  <c:v>0.56838894639949444</c:v>
                </c:pt>
                <c:pt idx="550">
                  <c:v>-5.0274854407255702</c:v>
                </c:pt>
                <c:pt idx="551">
                  <c:v>-3.052183136983146</c:v>
                </c:pt>
                <c:pt idx="552">
                  <c:v>1.8785848036387875</c:v>
                </c:pt>
                <c:pt idx="553">
                  <c:v>-0.14360907796051947</c:v>
                </c:pt>
                <c:pt idx="554">
                  <c:v>-10.259061422780803</c:v>
                </c:pt>
                <c:pt idx="555">
                  <c:v>2.6379148741915657</c:v>
                </c:pt>
                <c:pt idx="556">
                  <c:v>-1.5383305807843612</c:v>
                </c:pt>
                <c:pt idx="557">
                  <c:v>0.42736672432994283</c:v>
                </c:pt>
                <c:pt idx="558">
                  <c:v>-8.5073645838935477</c:v>
                </c:pt>
                <c:pt idx="559">
                  <c:v>-6.727403379302757</c:v>
                </c:pt>
                <c:pt idx="560">
                  <c:v>9.2954521215250594</c:v>
                </c:pt>
                <c:pt idx="561">
                  <c:v>-2.3104694692914478</c:v>
                </c:pt>
                <c:pt idx="562">
                  <c:v>3.9336555454695343</c:v>
                </c:pt>
                <c:pt idx="563">
                  <c:v>6.3778001832025097</c:v>
                </c:pt>
                <c:pt idx="564">
                  <c:v>-0.33592299192670794</c:v>
                </c:pt>
                <c:pt idx="565">
                  <c:v>-0.81784479320309345</c:v>
                </c:pt>
                <c:pt idx="566">
                  <c:v>-1.266184220074166</c:v>
                </c:pt>
                <c:pt idx="567">
                  <c:v>6.2166954549460343</c:v>
                </c:pt>
                <c:pt idx="568">
                  <c:v>7.1913541129581233</c:v>
                </c:pt>
                <c:pt idx="569">
                  <c:v>-2.2237102530057911</c:v>
                </c:pt>
                <c:pt idx="570">
                  <c:v>-3.2689599444986328</c:v>
                </c:pt>
                <c:pt idx="571">
                  <c:v>0.63112040874499087</c:v>
                </c:pt>
                <c:pt idx="572">
                  <c:v>3.050547589655622</c:v>
                </c:pt>
                <c:pt idx="573">
                  <c:v>4.6136682952542429</c:v>
                </c:pt>
                <c:pt idx="574">
                  <c:v>-2.1458208888620334</c:v>
                </c:pt>
                <c:pt idx="575">
                  <c:v>2.2757690921364571</c:v>
                </c:pt>
                <c:pt idx="576">
                  <c:v>2.0449247718303809E-2</c:v>
                </c:pt>
                <c:pt idx="577">
                  <c:v>1.6761237586779458</c:v>
                </c:pt>
                <c:pt idx="578">
                  <c:v>-0.97594344398143562</c:v>
                </c:pt>
                <c:pt idx="579">
                  <c:v>-0.46097720129735364</c:v>
                </c:pt>
                <c:pt idx="580">
                  <c:v>-2.0368132021732066</c:v>
                </c:pt>
                <c:pt idx="581">
                  <c:v>1.3277762527818027</c:v>
                </c:pt>
                <c:pt idx="582">
                  <c:v>1.3962138332092167</c:v>
                </c:pt>
                <c:pt idx="583">
                  <c:v>2.5232697056524245</c:v>
                </c:pt>
                <c:pt idx="584">
                  <c:v>-0.59099158524303164</c:v>
                </c:pt>
                <c:pt idx="585">
                  <c:v>-3.4071519204881042</c:v>
                </c:pt>
                <c:pt idx="586">
                  <c:v>-0.62994305306089871</c:v>
                </c:pt>
                <c:pt idx="587">
                  <c:v>2.1974370674938655</c:v>
                </c:pt>
                <c:pt idx="588">
                  <c:v>11.17850145379802</c:v>
                </c:pt>
                <c:pt idx="589">
                  <c:v>1.15684630115895</c:v>
                </c:pt>
                <c:pt idx="590">
                  <c:v>-1.1267919268873925</c:v>
                </c:pt>
                <c:pt idx="591">
                  <c:v>0.92677302789438443</c:v>
                </c:pt>
                <c:pt idx="592">
                  <c:v>3.1517048579072195</c:v>
                </c:pt>
                <c:pt idx="593">
                  <c:v>-3.7484306346081269</c:v>
                </c:pt>
                <c:pt idx="594">
                  <c:v>6.5825147231152954</c:v>
                </c:pt>
                <c:pt idx="595">
                  <c:v>0.29385367050163325</c:v>
                </c:pt>
                <c:pt idx="596">
                  <c:v>1.9504915352128052</c:v>
                </c:pt>
                <c:pt idx="597">
                  <c:v>-1.1080816175497858</c:v>
                </c:pt>
                <c:pt idx="598">
                  <c:v>-2.0218755691388566</c:v>
                </c:pt>
                <c:pt idx="599">
                  <c:v>1.0367434008026777</c:v>
                </c:pt>
                <c:pt idx="600">
                  <c:v>-3.6728177423926809</c:v>
                </c:pt>
                <c:pt idx="601">
                  <c:v>1.883224153273602</c:v>
                </c:pt>
                <c:pt idx="602">
                  <c:v>-1.669417458079181E-2</c:v>
                </c:pt>
                <c:pt idx="603">
                  <c:v>-5.2761083237223545</c:v>
                </c:pt>
                <c:pt idx="604">
                  <c:v>4.0372295486008625E-2</c:v>
                </c:pt>
                <c:pt idx="605">
                  <c:v>3.6062835909325912</c:v>
                </c:pt>
                <c:pt idx="606">
                  <c:v>-5.2058666872749058</c:v>
                </c:pt>
                <c:pt idx="607">
                  <c:v>-6.2933568953535541</c:v>
                </c:pt>
                <c:pt idx="608">
                  <c:v>3.4696713866151185</c:v>
                </c:pt>
                <c:pt idx="609">
                  <c:v>-1.0383574808744385</c:v>
                </c:pt>
                <c:pt idx="610">
                  <c:v>4.1960352529279987</c:v>
                </c:pt>
                <c:pt idx="611">
                  <c:v>13.3832471092296</c:v>
                </c:pt>
                <c:pt idx="612">
                  <c:v>2.8097544178523748</c:v>
                </c:pt>
                <c:pt idx="613">
                  <c:v>-1.5396477666130153</c:v>
                </c:pt>
                <c:pt idx="614">
                  <c:v>4.563360189886609</c:v>
                </c:pt>
                <c:pt idx="615">
                  <c:v>-3.7187774719970434</c:v>
                </c:pt>
                <c:pt idx="616">
                  <c:v>0.86116478461282497</c:v>
                </c:pt>
                <c:pt idx="617">
                  <c:v>-0.45337517751208622</c:v>
                </c:pt>
                <c:pt idx="618">
                  <c:v>4.7787343011770673</c:v>
                </c:pt>
                <c:pt idx="619">
                  <c:v>-0.47659143252963077</c:v>
                </c:pt>
                <c:pt idx="620">
                  <c:v>0.87349069421856029</c:v>
                </c:pt>
                <c:pt idx="621">
                  <c:v>-0.9156396680991179</c:v>
                </c:pt>
                <c:pt idx="622">
                  <c:v>-4.1800908824503438</c:v>
                </c:pt>
                <c:pt idx="623">
                  <c:v>6.0917119852473718</c:v>
                </c:pt>
                <c:pt idx="624">
                  <c:v>8.5116353967052305E-2</c:v>
                </c:pt>
                <c:pt idx="625">
                  <c:v>-2.9253149764554678</c:v>
                </c:pt>
                <c:pt idx="626">
                  <c:v>2.7089562056193586</c:v>
                </c:pt>
                <c:pt idx="627">
                  <c:v>3.170678168979947</c:v>
                </c:pt>
                <c:pt idx="628">
                  <c:v>2.8132214610221808</c:v>
                </c:pt>
                <c:pt idx="629">
                  <c:v>-1.5383120505740635</c:v>
                </c:pt>
                <c:pt idx="630">
                  <c:v>1.5821109914640061</c:v>
                </c:pt>
                <c:pt idx="631">
                  <c:v>2.1544296281534514</c:v>
                </c:pt>
                <c:pt idx="632">
                  <c:v>1.8359696004096691</c:v>
                </c:pt>
                <c:pt idx="633">
                  <c:v>-3.0857366227925525</c:v>
                </c:pt>
                <c:pt idx="634">
                  <c:v>1.5540023714680729</c:v>
                </c:pt>
                <c:pt idx="635">
                  <c:v>0.68745621917773292</c:v>
                </c:pt>
                <c:pt idx="636">
                  <c:v>6.8925352257372055</c:v>
                </c:pt>
                <c:pt idx="637">
                  <c:v>-5.2195019266520291</c:v>
                </c:pt>
                <c:pt idx="638">
                  <c:v>3.251814401689046E-2</c:v>
                </c:pt>
                <c:pt idx="639">
                  <c:v>9.8595755134841596</c:v>
                </c:pt>
                <c:pt idx="640">
                  <c:v>5.1720466492622563</c:v>
                </c:pt>
                <c:pt idx="641">
                  <c:v>4.2528223045200946</c:v>
                </c:pt>
                <c:pt idx="642">
                  <c:v>-3.7987441315031134</c:v>
                </c:pt>
                <c:pt idx="643">
                  <c:v>1.4921581563748987</c:v>
                </c:pt>
                <c:pt idx="644">
                  <c:v>1.5130517217423574</c:v>
                </c:pt>
                <c:pt idx="645">
                  <c:v>-2.2377342689633224</c:v>
                </c:pt>
                <c:pt idx="646">
                  <c:v>-2.7487757580758228</c:v>
                </c:pt>
                <c:pt idx="647">
                  <c:v>4.3933467034561318</c:v>
                </c:pt>
                <c:pt idx="648">
                  <c:v>3.7119148263932118</c:v>
                </c:pt>
                <c:pt idx="649">
                  <c:v>-0.34937775968879237</c:v>
                </c:pt>
                <c:pt idx="650">
                  <c:v>1.5893747644485359</c:v>
                </c:pt>
                <c:pt idx="651">
                  <c:v>11.305143293428586</c:v>
                </c:pt>
                <c:pt idx="652">
                  <c:v>3.6369704581101274</c:v>
                </c:pt>
                <c:pt idx="653">
                  <c:v>0.78903395023745304</c:v>
                </c:pt>
                <c:pt idx="654">
                  <c:v>-1.0989329855044474</c:v>
                </c:pt>
                <c:pt idx="655">
                  <c:v>-8.7083831629649069</c:v>
                </c:pt>
                <c:pt idx="656">
                  <c:v>-8.2626848493703164E-2</c:v>
                </c:pt>
                <c:pt idx="657">
                  <c:v>-4.9984764371340447</c:v>
                </c:pt>
                <c:pt idx="658">
                  <c:v>-13.77980605199329</c:v>
                </c:pt>
                <c:pt idx="659">
                  <c:v>1.5490117660301053</c:v>
                </c:pt>
                <c:pt idx="660">
                  <c:v>3.6931627754268561</c:v>
                </c:pt>
                <c:pt idx="661">
                  <c:v>-5.5223623740379963</c:v>
                </c:pt>
                <c:pt idx="662">
                  <c:v>-0.55320993274743557</c:v>
                </c:pt>
                <c:pt idx="663">
                  <c:v>-1.4085743425170278</c:v>
                </c:pt>
                <c:pt idx="664">
                  <c:v>0.94474272087133215</c:v>
                </c:pt>
                <c:pt idx="665">
                  <c:v>-2.2987061410077558</c:v>
                </c:pt>
                <c:pt idx="666">
                  <c:v>-0.70016387443361339</c:v>
                </c:pt>
                <c:pt idx="667">
                  <c:v>-2.3282576687196439</c:v>
                </c:pt>
                <c:pt idx="668">
                  <c:v>-4.1344838184583921</c:v>
                </c:pt>
                <c:pt idx="669">
                  <c:v>1.9813226764650551</c:v>
                </c:pt>
                <c:pt idx="670">
                  <c:v>-2.4033857668091088</c:v>
                </c:pt>
                <c:pt idx="671">
                  <c:v>13.134752846226249</c:v>
                </c:pt>
                <c:pt idx="672">
                  <c:v>6.7004243471464235</c:v>
                </c:pt>
                <c:pt idx="673">
                  <c:v>4.1940538119045101</c:v>
                </c:pt>
                <c:pt idx="674">
                  <c:v>-3.1406649209750555</c:v>
                </c:pt>
                <c:pt idx="675">
                  <c:v>0.6591993238729259</c:v>
                </c:pt>
                <c:pt idx="676">
                  <c:v>4.7125243105114833</c:v>
                </c:pt>
                <c:pt idx="677">
                  <c:v>9.3084209506329785E-2</c:v>
                </c:pt>
                <c:pt idx="678">
                  <c:v>0.89066946845734662</c:v>
                </c:pt>
                <c:pt idx="679">
                  <c:v>-5.3589636918130878</c:v>
                </c:pt>
                <c:pt idx="680">
                  <c:v>8.012349575142963</c:v>
                </c:pt>
                <c:pt idx="681">
                  <c:v>3.3313182324934019</c:v>
                </c:pt>
                <c:pt idx="682">
                  <c:v>-11.497996558659921</c:v>
                </c:pt>
                <c:pt idx="683">
                  <c:v>-2.5159882238901758</c:v>
                </c:pt>
                <c:pt idx="684">
                  <c:v>-1.5420378639033885</c:v>
                </c:pt>
                <c:pt idx="685">
                  <c:v>-0.73019962005108141</c:v>
                </c:pt>
                <c:pt idx="686">
                  <c:v>1.0541029963748656</c:v>
                </c:pt>
                <c:pt idx="687">
                  <c:v>-6.7057517033549203</c:v>
                </c:pt>
                <c:pt idx="688">
                  <c:v>-1.7708703890482411</c:v>
                </c:pt>
                <c:pt idx="689">
                  <c:v>0.42995543801872316</c:v>
                </c:pt>
                <c:pt idx="690">
                  <c:v>-2.2643087379409934</c:v>
                </c:pt>
                <c:pt idx="691">
                  <c:v>-0.46629245380235318</c:v>
                </c:pt>
                <c:pt idx="692">
                  <c:v>0.89148511725021251</c:v>
                </c:pt>
                <c:pt idx="693">
                  <c:v>1.7358052041693668</c:v>
                </c:pt>
                <c:pt idx="694">
                  <c:v>2.6232349236267822</c:v>
                </c:pt>
                <c:pt idx="695">
                  <c:v>3.7542976328044233</c:v>
                </c:pt>
                <c:pt idx="696">
                  <c:v>-1.5259979501967251</c:v>
                </c:pt>
                <c:pt idx="697">
                  <c:v>-3.79740081005977</c:v>
                </c:pt>
                <c:pt idx="698">
                  <c:v>1.25340529575017</c:v>
                </c:pt>
                <c:pt idx="699">
                  <c:v>1.4845809521921609</c:v>
                </c:pt>
                <c:pt idx="700">
                  <c:v>2.5684893209107429</c:v>
                </c:pt>
                <c:pt idx="701">
                  <c:v>-0.27168192427174631</c:v>
                </c:pt>
                <c:pt idx="702">
                  <c:v>-1.6959224904247492</c:v>
                </c:pt>
                <c:pt idx="703">
                  <c:v>6.7328668760476802</c:v>
                </c:pt>
                <c:pt idx="704">
                  <c:v>10.785511512762611</c:v>
                </c:pt>
                <c:pt idx="705">
                  <c:v>1.3006788667781279</c:v>
                </c:pt>
                <c:pt idx="706">
                  <c:v>3.475503388370683</c:v>
                </c:pt>
                <c:pt idx="707">
                  <c:v>-1.0124840259870354</c:v>
                </c:pt>
                <c:pt idx="708">
                  <c:v>1.3086662826114832</c:v>
                </c:pt>
                <c:pt idx="709">
                  <c:v>-19.315954027345015</c:v>
                </c:pt>
                <c:pt idx="710">
                  <c:v>4.0529245823006477</c:v>
                </c:pt>
                <c:pt idx="711">
                  <c:v>-4.226385244963339</c:v>
                </c:pt>
                <c:pt idx="712">
                  <c:v>5.7073654892725045</c:v>
                </c:pt>
                <c:pt idx="713">
                  <c:v>2.4127296672552205</c:v>
                </c:pt>
                <c:pt idx="714">
                  <c:v>-13.070471610128052</c:v>
                </c:pt>
                <c:pt idx="715">
                  <c:v>2.8765128927827419</c:v>
                </c:pt>
                <c:pt idx="716">
                  <c:v>3.1481907147786643</c:v>
                </c:pt>
                <c:pt idx="717">
                  <c:v>-0.45605763888823958</c:v>
                </c:pt>
                <c:pt idx="718">
                  <c:v>-2.5354416277914851</c:v>
                </c:pt>
                <c:pt idx="719">
                  <c:v>1.8417903981058856</c:v>
                </c:pt>
                <c:pt idx="720">
                  <c:v>-3.611348635733151</c:v>
                </c:pt>
                <c:pt idx="721">
                  <c:v>-0.95858774127179913</c:v>
                </c:pt>
                <c:pt idx="722">
                  <c:v>-3.0188170334099169</c:v>
                </c:pt>
                <c:pt idx="723">
                  <c:v>2.2057320129600271</c:v>
                </c:pt>
                <c:pt idx="724">
                  <c:v>-0.37958830009984013</c:v>
                </c:pt>
                <c:pt idx="725">
                  <c:v>1.6459953274899561</c:v>
                </c:pt>
                <c:pt idx="726">
                  <c:v>1.3904505075957729</c:v>
                </c:pt>
                <c:pt idx="727">
                  <c:v>-0.24118229646761336</c:v>
                </c:pt>
                <c:pt idx="728">
                  <c:v>3.9659217813585599</c:v>
                </c:pt>
                <c:pt idx="729">
                  <c:v>0.31193672262580208</c:v>
                </c:pt>
                <c:pt idx="730">
                  <c:v>-1.8632521177651</c:v>
                </c:pt>
                <c:pt idx="731">
                  <c:v>-4.8896219505250116</c:v>
                </c:pt>
                <c:pt idx="732">
                  <c:v>-1.2049676284154458</c:v>
                </c:pt>
                <c:pt idx="733">
                  <c:v>-4.3243087378704388</c:v>
                </c:pt>
                <c:pt idx="734">
                  <c:v>4.6705306177716466</c:v>
                </c:pt>
                <c:pt idx="735">
                  <c:v>-4.2676485495128702</c:v>
                </c:pt>
                <c:pt idx="736">
                  <c:v>5.3320006264029018</c:v>
                </c:pt>
                <c:pt idx="737">
                  <c:v>0.39526939804127892</c:v>
                </c:pt>
                <c:pt idx="738">
                  <c:v>-2.8701123423821855</c:v>
                </c:pt>
                <c:pt idx="739">
                  <c:v>-3.2029510868891578</c:v>
                </c:pt>
                <c:pt idx="740">
                  <c:v>0.67682535401272048</c:v>
                </c:pt>
                <c:pt idx="741">
                  <c:v>2.2198256866362129</c:v>
                </c:pt>
                <c:pt idx="742">
                  <c:v>12.054063232469943</c:v>
                </c:pt>
                <c:pt idx="743">
                  <c:v>8.4060137248395392</c:v>
                </c:pt>
                <c:pt idx="744">
                  <c:v>0.15255029396500674</c:v>
                </c:pt>
                <c:pt idx="745">
                  <c:v>-0.98966733772540749</c:v>
                </c:pt>
                <c:pt idx="746">
                  <c:v>4.4184867810239012</c:v>
                </c:pt>
                <c:pt idx="747">
                  <c:v>2.2535714347878724</c:v>
                </c:pt>
                <c:pt idx="748">
                  <c:v>-2.6084279369230501</c:v>
                </c:pt>
                <c:pt idx="749">
                  <c:v>-2.6377972303701114</c:v>
                </c:pt>
                <c:pt idx="750">
                  <c:v>0.25159653653032876</c:v>
                </c:pt>
                <c:pt idx="751">
                  <c:v>-6.3078086242781666</c:v>
                </c:pt>
                <c:pt idx="752">
                  <c:v>-0.79168522043725886</c:v>
                </c:pt>
                <c:pt idx="753">
                  <c:v>3.8604843259189039</c:v>
                </c:pt>
                <c:pt idx="754">
                  <c:v>-3.439884320666394</c:v>
                </c:pt>
                <c:pt idx="755">
                  <c:v>-16.909161037370708</c:v>
                </c:pt>
                <c:pt idx="756">
                  <c:v>4.5523598793417932</c:v>
                </c:pt>
                <c:pt idx="757">
                  <c:v>1.1561732413005217</c:v>
                </c:pt>
                <c:pt idx="758">
                  <c:v>0.3284099221219634</c:v>
                </c:pt>
                <c:pt idx="759">
                  <c:v>3.7367079196247204</c:v>
                </c:pt>
                <c:pt idx="760">
                  <c:v>-2.501721790174841</c:v>
                </c:pt>
                <c:pt idx="761">
                  <c:v>3.8460477820583634</c:v>
                </c:pt>
                <c:pt idx="762">
                  <c:v>2.956959991643771</c:v>
                </c:pt>
                <c:pt idx="763">
                  <c:v>7.0558650097980831</c:v>
                </c:pt>
                <c:pt idx="764">
                  <c:v>4.5487430688457806</c:v>
                </c:pt>
                <c:pt idx="765">
                  <c:v>5.6048353826224258</c:v>
                </c:pt>
                <c:pt idx="766">
                  <c:v>8.7903387695821635</c:v>
                </c:pt>
                <c:pt idx="767">
                  <c:v>0.83674835478430509</c:v>
                </c:pt>
                <c:pt idx="768">
                  <c:v>0.57019712435625536</c:v>
                </c:pt>
                <c:pt idx="769">
                  <c:v>-4.2303406147583331</c:v>
                </c:pt>
                <c:pt idx="770">
                  <c:v>-2.4511012479915593</c:v>
                </c:pt>
                <c:pt idx="771">
                  <c:v>1.0677827979000085</c:v>
                </c:pt>
                <c:pt idx="772">
                  <c:v>4.0544345735136176</c:v>
                </c:pt>
                <c:pt idx="773">
                  <c:v>-0.49009660448072623</c:v>
                </c:pt>
                <c:pt idx="774">
                  <c:v>-5.3229198872481476</c:v>
                </c:pt>
                <c:pt idx="775">
                  <c:v>-1.2101306886779355</c:v>
                </c:pt>
                <c:pt idx="776">
                  <c:v>0.20891432947423993</c:v>
                </c:pt>
                <c:pt idx="777">
                  <c:v>-0.89046364562868519</c:v>
                </c:pt>
                <c:pt idx="778">
                  <c:v>3.654216292472654</c:v>
                </c:pt>
                <c:pt idx="779">
                  <c:v>-3.6660495735967942</c:v>
                </c:pt>
                <c:pt idx="780">
                  <c:v>6.9224835011830379</c:v>
                </c:pt>
                <c:pt idx="781">
                  <c:v>-4.6704658243151442</c:v>
                </c:pt>
                <c:pt idx="782">
                  <c:v>3.5242046845989137</c:v>
                </c:pt>
                <c:pt idx="783">
                  <c:v>3.7209883977054972</c:v>
                </c:pt>
                <c:pt idx="784">
                  <c:v>1.9684755453579328</c:v>
                </c:pt>
                <c:pt idx="785">
                  <c:v>13.096488082551062</c:v>
                </c:pt>
                <c:pt idx="786">
                  <c:v>2.9227784626759927</c:v>
                </c:pt>
                <c:pt idx="787">
                  <c:v>-4.1202419266802224</c:v>
                </c:pt>
                <c:pt idx="788">
                  <c:v>-1.8670240286657105</c:v>
                </c:pt>
                <c:pt idx="789">
                  <c:v>1.3012644547867041</c:v>
                </c:pt>
                <c:pt idx="790">
                  <c:v>9.1549303590987137</c:v>
                </c:pt>
                <c:pt idx="791">
                  <c:v>3.8524290834530177</c:v>
                </c:pt>
                <c:pt idx="792">
                  <c:v>-4.7396373469384514</c:v>
                </c:pt>
                <c:pt idx="793">
                  <c:v>-1.8683954531510096</c:v>
                </c:pt>
                <c:pt idx="794">
                  <c:v>1.396889270004408</c:v>
                </c:pt>
                <c:pt idx="795">
                  <c:v>-11.727375664841659</c:v>
                </c:pt>
                <c:pt idx="796">
                  <c:v>7.8700990617455204</c:v>
                </c:pt>
                <c:pt idx="797">
                  <c:v>-17.984520536733768</c:v>
                </c:pt>
                <c:pt idx="798">
                  <c:v>3.47497105483788</c:v>
                </c:pt>
                <c:pt idx="799">
                  <c:v>7.4060146085235203</c:v>
                </c:pt>
                <c:pt idx="800">
                  <c:v>1.1816980632370218</c:v>
                </c:pt>
                <c:pt idx="801">
                  <c:v>2.2924824645135971</c:v>
                </c:pt>
                <c:pt idx="802">
                  <c:v>-15.274836960692085</c:v>
                </c:pt>
                <c:pt idx="803">
                  <c:v>2.3290117014150269</c:v>
                </c:pt>
                <c:pt idx="804">
                  <c:v>6.5136648135716797</c:v>
                </c:pt>
                <c:pt idx="805">
                  <c:v>1.480454182924106</c:v>
                </c:pt>
                <c:pt idx="806">
                  <c:v>-0.40946409766145564</c:v>
                </c:pt>
                <c:pt idx="807">
                  <c:v>2.0853729709533866</c:v>
                </c:pt>
                <c:pt idx="808">
                  <c:v>5.3560105637974402</c:v>
                </c:pt>
                <c:pt idx="809">
                  <c:v>-6.7654667165556361</c:v>
                </c:pt>
                <c:pt idx="810">
                  <c:v>-1.3616752237027185E-2</c:v>
                </c:pt>
                <c:pt idx="811">
                  <c:v>5.8503004277494313</c:v>
                </c:pt>
                <c:pt idx="812">
                  <c:v>1.6668843921043646</c:v>
                </c:pt>
                <c:pt idx="813">
                  <c:v>4.7997307513791725</c:v>
                </c:pt>
                <c:pt idx="814">
                  <c:v>-0.97343077159989377</c:v>
                </c:pt>
                <c:pt idx="815">
                  <c:v>4.3846516464968488</c:v>
                </c:pt>
                <c:pt idx="816">
                  <c:v>3.1555293462664338</c:v>
                </c:pt>
                <c:pt idx="817">
                  <c:v>3.9432949772874224</c:v>
                </c:pt>
                <c:pt idx="818">
                  <c:v>-18.593115336818457</c:v>
                </c:pt>
                <c:pt idx="819">
                  <c:v>2.0948652170571052</c:v>
                </c:pt>
                <c:pt idx="820">
                  <c:v>11.996338604571591</c:v>
                </c:pt>
                <c:pt idx="821">
                  <c:v>8.9759087283462691</c:v>
                </c:pt>
                <c:pt idx="822">
                  <c:v>-1.4625461727667215</c:v>
                </c:pt>
                <c:pt idx="823">
                  <c:v>4.0165968305920643</c:v>
                </c:pt>
                <c:pt idx="824">
                  <c:v>1.4674243526040129</c:v>
                </c:pt>
                <c:pt idx="825">
                  <c:v>3.3322079428947262</c:v>
                </c:pt>
                <c:pt idx="826">
                  <c:v>-2.4292261326821745</c:v>
                </c:pt>
                <c:pt idx="827">
                  <c:v>-1.0539658233791442</c:v>
                </c:pt>
                <c:pt idx="828">
                  <c:v>-4.6830479563602552</c:v>
                </c:pt>
                <c:pt idx="829">
                  <c:v>3.0983329878145156</c:v>
                </c:pt>
                <c:pt idx="830">
                  <c:v>1.8080688599532948</c:v>
                </c:pt>
                <c:pt idx="831">
                  <c:v>1.2579881386897966</c:v>
                </c:pt>
                <c:pt idx="832">
                  <c:v>2.513289819052531</c:v>
                </c:pt>
                <c:pt idx="833">
                  <c:v>4.1476744540534867</c:v>
                </c:pt>
                <c:pt idx="834">
                  <c:v>-16.780038253512345</c:v>
                </c:pt>
                <c:pt idx="835">
                  <c:v>-1.201525469458673</c:v>
                </c:pt>
                <c:pt idx="836">
                  <c:v>2.0574700005898308</c:v>
                </c:pt>
                <c:pt idx="837">
                  <c:v>-5.2978450843191496</c:v>
                </c:pt>
                <c:pt idx="838">
                  <c:v>2.4673402779989431</c:v>
                </c:pt>
                <c:pt idx="839">
                  <c:v>-0.21922964177498727</c:v>
                </c:pt>
                <c:pt idx="840">
                  <c:v>3.0322785369336174</c:v>
                </c:pt>
                <c:pt idx="841">
                  <c:v>-4.2924664347305139</c:v>
                </c:pt>
                <c:pt idx="842">
                  <c:v>1.2558347005476946</c:v>
                </c:pt>
                <c:pt idx="843">
                  <c:v>-2.4339590510241891</c:v>
                </c:pt>
                <c:pt idx="844">
                  <c:v>2.6939954815174332</c:v>
                </c:pt>
                <c:pt idx="845">
                  <c:v>6.6450549581628024</c:v>
                </c:pt>
                <c:pt idx="846">
                  <c:v>8.3827745162863891</c:v>
                </c:pt>
                <c:pt idx="847">
                  <c:v>-3.025158423139203</c:v>
                </c:pt>
                <c:pt idx="848">
                  <c:v>2.1011451115387985</c:v>
                </c:pt>
                <c:pt idx="849">
                  <c:v>4.4331697291524392</c:v>
                </c:pt>
                <c:pt idx="850">
                  <c:v>3.0106876791452777</c:v>
                </c:pt>
                <c:pt idx="851">
                  <c:v>3.9852692254714128</c:v>
                </c:pt>
                <c:pt idx="852">
                  <c:v>1.404137256646834</c:v>
                </c:pt>
                <c:pt idx="853">
                  <c:v>-2.280423286919131E-2</c:v>
                </c:pt>
                <c:pt idx="854">
                  <c:v>1.7569149643293969</c:v>
                </c:pt>
                <c:pt idx="855">
                  <c:v>-0.82151512476643518</c:v>
                </c:pt>
                <c:pt idx="856">
                  <c:v>4.6838113940784467</c:v>
                </c:pt>
                <c:pt idx="857">
                  <c:v>-9.8987320646511847</c:v>
                </c:pt>
                <c:pt idx="858">
                  <c:v>-0.65148025517501651</c:v>
                </c:pt>
                <c:pt idx="859">
                  <c:v>-8.0657957759241441</c:v>
                </c:pt>
                <c:pt idx="860">
                  <c:v>0.50436545391625032</c:v>
                </c:pt>
                <c:pt idx="861">
                  <c:v>-9.3466067315219448E-2</c:v>
                </c:pt>
                <c:pt idx="862">
                  <c:v>-5.980427234278622</c:v>
                </c:pt>
                <c:pt idx="863">
                  <c:v>-4.2294054074455829</c:v>
                </c:pt>
                <c:pt idx="864">
                  <c:v>-3.5311941971324359</c:v>
                </c:pt>
                <c:pt idx="865">
                  <c:v>3.6846331969656489</c:v>
                </c:pt>
                <c:pt idx="866">
                  <c:v>7.2675848512672303</c:v>
                </c:pt>
                <c:pt idx="867">
                  <c:v>-5.7224124963654788</c:v>
                </c:pt>
                <c:pt idx="868">
                  <c:v>-5.9884043005070851</c:v>
                </c:pt>
                <c:pt idx="869">
                  <c:v>3.7505144320133468</c:v>
                </c:pt>
                <c:pt idx="870">
                  <c:v>-5.7013152007442613E-2</c:v>
                </c:pt>
                <c:pt idx="871">
                  <c:v>1.5921656946046738</c:v>
                </c:pt>
                <c:pt idx="872">
                  <c:v>-10.163108749971798</c:v>
                </c:pt>
                <c:pt idx="873">
                  <c:v>-3.0540433270098788</c:v>
                </c:pt>
                <c:pt idx="874">
                  <c:v>-1.0249412838125807</c:v>
                </c:pt>
                <c:pt idx="875">
                  <c:v>-5.1718811607248796</c:v>
                </c:pt>
                <c:pt idx="876">
                  <c:v>2.3543434282179732</c:v>
                </c:pt>
                <c:pt idx="877">
                  <c:v>11.196494478768983</c:v>
                </c:pt>
                <c:pt idx="878">
                  <c:v>-15.31301003146551</c:v>
                </c:pt>
                <c:pt idx="879">
                  <c:v>1.3837920117727975</c:v>
                </c:pt>
                <c:pt idx="880">
                  <c:v>-2.0179665775565923</c:v>
                </c:pt>
                <c:pt idx="881">
                  <c:v>-2.0632957275182662E-2</c:v>
                </c:pt>
                <c:pt idx="882">
                  <c:v>-3.0437443214214142</c:v>
                </c:pt>
                <c:pt idx="883">
                  <c:v>3.940048301267268</c:v>
                </c:pt>
                <c:pt idx="884">
                  <c:v>4.1928850448162507</c:v>
                </c:pt>
                <c:pt idx="885">
                  <c:v>3.9326238654922037</c:v>
                </c:pt>
                <c:pt idx="886">
                  <c:v>-2.9822672808495554</c:v>
                </c:pt>
                <c:pt idx="887">
                  <c:v>0.21163577331732597</c:v>
                </c:pt>
                <c:pt idx="888">
                  <c:v>11.35148401925602</c:v>
                </c:pt>
                <c:pt idx="889">
                  <c:v>-1.0614148095380358</c:v>
                </c:pt>
                <c:pt idx="890">
                  <c:v>-2.6535677419427515</c:v>
                </c:pt>
                <c:pt idx="891">
                  <c:v>5.7540884347662598</c:v>
                </c:pt>
                <c:pt idx="892">
                  <c:v>6.6284349224985846</c:v>
                </c:pt>
                <c:pt idx="893">
                  <c:v>1.8573612995602105</c:v>
                </c:pt>
                <c:pt idx="894">
                  <c:v>8.94678421651966</c:v>
                </c:pt>
                <c:pt idx="895">
                  <c:v>2.7793219896034316</c:v>
                </c:pt>
                <c:pt idx="896">
                  <c:v>-4.2435257418696324</c:v>
                </c:pt>
                <c:pt idx="897">
                  <c:v>1.4714116245695976</c:v>
                </c:pt>
                <c:pt idx="898">
                  <c:v>5.8970727375174476</c:v>
                </c:pt>
                <c:pt idx="899">
                  <c:v>3.4767589751927659</c:v>
                </c:pt>
                <c:pt idx="900">
                  <c:v>-0.87119072150454713</c:v>
                </c:pt>
                <c:pt idx="901">
                  <c:v>-2.0523032780880186</c:v>
                </c:pt>
                <c:pt idx="902">
                  <c:v>-2.0520504693395907</c:v>
                </c:pt>
                <c:pt idx="903">
                  <c:v>11.69531375640662</c:v>
                </c:pt>
                <c:pt idx="904">
                  <c:v>-5.0340308872444268</c:v>
                </c:pt>
                <c:pt idx="905">
                  <c:v>-0.67749376735882549</c:v>
                </c:pt>
                <c:pt idx="906">
                  <c:v>-0.55205796158730891</c:v>
                </c:pt>
                <c:pt idx="907">
                  <c:v>-0.26958112530118683</c:v>
                </c:pt>
                <c:pt idx="908">
                  <c:v>1.8769259168382462</c:v>
                </c:pt>
                <c:pt idx="909">
                  <c:v>-16.017840925315596</c:v>
                </c:pt>
                <c:pt idx="910">
                  <c:v>-0.71176112703399497</c:v>
                </c:pt>
                <c:pt idx="911">
                  <c:v>1.1490055301520101</c:v>
                </c:pt>
                <c:pt idx="912">
                  <c:v>2.7246343076042621</c:v>
                </c:pt>
                <c:pt idx="913">
                  <c:v>2.6558322931191611</c:v>
                </c:pt>
                <c:pt idx="914">
                  <c:v>0.75868086877949281</c:v>
                </c:pt>
                <c:pt idx="915">
                  <c:v>-10.823168282917308</c:v>
                </c:pt>
                <c:pt idx="916">
                  <c:v>-0.95603273583212456</c:v>
                </c:pt>
                <c:pt idx="917">
                  <c:v>-2.4623712558510107</c:v>
                </c:pt>
                <c:pt idx="918">
                  <c:v>2.6672674829655989</c:v>
                </c:pt>
                <c:pt idx="919">
                  <c:v>-2.7477545563608174</c:v>
                </c:pt>
                <c:pt idx="920">
                  <c:v>3.9928749758378643</c:v>
                </c:pt>
                <c:pt idx="921">
                  <c:v>-0.50868989094668393</c:v>
                </c:pt>
                <c:pt idx="922">
                  <c:v>4.1195202991671636</c:v>
                </c:pt>
                <c:pt idx="923">
                  <c:v>2.7529225670558475</c:v>
                </c:pt>
                <c:pt idx="924">
                  <c:v>1.8302370274721795</c:v>
                </c:pt>
                <c:pt idx="925">
                  <c:v>-1.5843796923328028</c:v>
                </c:pt>
                <c:pt idx="926">
                  <c:v>-7.6903996817280387</c:v>
                </c:pt>
                <c:pt idx="927">
                  <c:v>2.7317234874085443</c:v>
                </c:pt>
                <c:pt idx="928">
                  <c:v>-7.2262891804085285</c:v>
                </c:pt>
                <c:pt idx="929">
                  <c:v>-0.28323432982506347</c:v>
                </c:pt>
                <c:pt idx="930">
                  <c:v>1.4804314752552443</c:v>
                </c:pt>
                <c:pt idx="931">
                  <c:v>-2.7042381156253867</c:v>
                </c:pt>
                <c:pt idx="932">
                  <c:v>2.9357447019227436</c:v>
                </c:pt>
                <c:pt idx="933">
                  <c:v>19.822348889804431</c:v>
                </c:pt>
                <c:pt idx="934">
                  <c:v>2.604013922466109</c:v>
                </c:pt>
                <c:pt idx="935">
                  <c:v>0.6079985872957252</c:v>
                </c:pt>
                <c:pt idx="936">
                  <c:v>0.41037401021810638</c:v>
                </c:pt>
                <c:pt idx="937">
                  <c:v>-1.8342264157008827</c:v>
                </c:pt>
                <c:pt idx="938">
                  <c:v>3.7131251181924796</c:v>
                </c:pt>
                <c:pt idx="939">
                  <c:v>2.2413791782481098</c:v>
                </c:pt>
                <c:pt idx="940">
                  <c:v>7.3241963412709197</c:v>
                </c:pt>
                <c:pt idx="941">
                  <c:v>-2.8768752951099259</c:v>
                </c:pt>
                <c:pt idx="942">
                  <c:v>3.9654637203533838</c:v>
                </c:pt>
                <c:pt idx="943">
                  <c:v>-0.51413660218540258</c:v>
                </c:pt>
                <c:pt idx="944">
                  <c:v>2.8707003091005561</c:v>
                </c:pt>
                <c:pt idx="945">
                  <c:v>0.88988698860046611</c:v>
                </c:pt>
                <c:pt idx="946">
                  <c:v>1.050391864421286</c:v>
                </c:pt>
                <c:pt idx="947">
                  <c:v>-3.693472451004709E-3</c:v>
                </c:pt>
                <c:pt idx="948">
                  <c:v>2.6266700761164259</c:v>
                </c:pt>
                <c:pt idx="949">
                  <c:v>-0.68840381964722042</c:v>
                </c:pt>
                <c:pt idx="950">
                  <c:v>1.9911025597992307</c:v>
                </c:pt>
                <c:pt idx="951">
                  <c:v>-31.527066241315779</c:v>
                </c:pt>
                <c:pt idx="952">
                  <c:v>-1.7388104665458286</c:v>
                </c:pt>
                <c:pt idx="953">
                  <c:v>-0.5213199889830662</c:v>
                </c:pt>
                <c:pt idx="954">
                  <c:v>7.1070953375082269</c:v>
                </c:pt>
                <c:pt idx="955">
                  <c:v>7.5601497365402821</c:v>
                </c:pt>
                <c:pt idx="956">
                  <c:v>0.47953935173366347</c:v>
                </c:pt>
                <c:pt idx="957">
                  <c:v>-6.417477436693062</c:v>
                </c:pt>
                <c:pt idx="958">
                  <c:v>1.9930561682860741</c:v>
                </c:pt>
                <c:pt idx="959">
                  <c:v>2.8287468046642488</c:v>
                </c:pt>
                <c:pt idx="960">
                  <c:v>2.7826879074712565</c:v>
                </c:pt>
                <c:pt idx="961">
                  <c:v>2.7082881736089774</c:v>
                </c:pt>
                <c:pt idx="962">
                  <c:v>0.94692300746231695</c:v>
                </c:pt>
                <c:pt idx="963">
                  <c:v>-1.2772748772438547</c:v>
                </c:pt>
                <c:pt idx="964">
                  <c:v>-1.878168498059992</c:v>
                </c:pt>
                <c:pt idx="965">
                  <c:v>-0.22087467183624199</c:v>
                </c:pt>
                <c:pt idx="966">
                  <c:v>-9.0407178122700742</c:v>
                </c:pt>
                <c:pt idx="967">
                  <c:v>-77.521764892812143</c:v>
                </c:pt>
                <c:pt idx="968">
                  <c:v>0.13789007012086074</c:v>
                </c:pt>
                <c:pt idx="969">
                  <c:v>1.2432523161052274</c:v>
                </c:pt>
                <c:pt idx="970">
                  <c:v>0.84398965738469656</c:v>
                </c:pt>
                <c:pt idx="971">
                  <c:v>2.962489342477852</c:v>
                </c:pt>
                <c:pt idx="972">
                  <c:v>5.6208407651001409</c:v>
                </c:pt>
                <c:pt idx="973">
                  <c:v>16.788700611667338</c:v>
                </c:pt>
                <c:pt idx="974">
                  <c:v>1.3400920238925949</c:v>
                </c:pt>
                <c:pt idx="975">
                  <c:v>18.393963272843962</c:v>
                </c:pt>
                <c:pt idx="976">
                  <c:v>1.9271691172975949</c:v>
                </c:pt>
                <c:pt idx="977">
                  <c:v>-0.45296401235577832</c:v>
                </c:pt>
                <c:pt idx="978">
                  <c:v>1.1941727983724775</c:v>
                </c:pt>
                <c:pt idx="979">
                  <c:v>5.7106358135560811</c:v>
                </c:pt>
                <c:pt idx="980">
                  <c:v>2.8700527255383577</c:v>
                </c:pt>
                <c:pt idx="981">
                  <c:v>-1.8777774187880709</c:v>
                </c:pt>
                <c:pt idx="982">
                  <c:v>-8.6526475362432222</c:v>
                </c:pt>
                <c:pt idx="983">
                  <c:v>-4.409547073291165</c:v>
                </c:pt>
                <c:pt idx="984">
                  <c:v>9.7893270038338045</c:v>
                </c:pt>
                <c:pt idx="985">
                  <c:v>2.1904848027543125</c:v>
                </c:pt>
                <c:pt idx="986">
                  <c:v>1.7750829936882013</c:v>
                </c:pt>
                <c:pt idx="987">
                  <c:v>-3.1250115434200012</c:v>
                </c:pt>
                <c:pt idx="988">
                  <c:v>2.6302631906287388</c:v>
                </c:pt>
                <c:pt idx="989">
                  <c:v>4.1222798429317606</c:v>
                </c:pt>
                <c:pt idx="990">
                  <c:v>2.5721520463994381</c:v>
                </c:pt>
                <c:pt idx="991">
                  <c:v>1.6363658462464059</c:v>
                </c:pt>
                <c:pt idx="992">
                  <c:v>-9.435484712893043</c:v>
                </c:pt>
                <c:pt idx="993">
                  <c:v>9.4971111132965973</c:v>
                </c:pt>
                <c:pt idx="994">
                  <c:v>-6.0008695139750898</c:v>
                </c:pt>
                <c:pt idx="995">
                  <c:v>2.7775370175695429</c:v>
                </c:pt>
                <c:pt idx="996">
                  <c:v>9.3153779104625869</c:v>
                </c:pt>
                <c:pt idx="997">
                  <c:v>-0.69933948142518432</c:v>
                </c:pt>
                <c:pt idx="998">
                  <c:v>1.26549366325834</c:v>
                </c:pt>
                <c:pt idx="999">
                  <c:v>-0.93622091013722297</c:v>
                </c:pt>
                <c:pt idx="1000">
                  <c:v>6.5212975813442569</c:v>
                </c:pt>
                <c:pt idx="1001">
                  <c:v>-4.9225986426560411</c:v>
                </c:pt>
                <c:pt idx="1002">
                  <c:v>2.8936493577004683</c:v>
                </c:pt>
                <c:pt idx="1003">
                  <c:v>13.118699009968523</c:v>
                </c:pt>
                <c:pt idx="1004">
                  <c:v>16.463961899971537</c:v>
                </c:pt>
                <c:pt idx="1005">
                  <c:v>5.6550081851445526</c:v>
                </c:pt>
                <c:pt idx="1006">
                  <c:v>-16.149771181931769</c:v>
                </c:pt>
                <c:pt idx="1007">
                  <c:v>5.1741309745544442</c:v>
                </c:pt>
                <c:pt idx="1008">
                  <c:v>9.1825413109202003</c:v>
                </c:pt>
                <c:pt idx="1009">
                  <c:v>-22.716135948366428</c:v>
                </c:pt>
                <c:pt idx="1010">
                  <c:v>-0.88423668081203743</c:v>
                </c:pt>
                <c:pt idx="1011">
                  <c:v>1.5216519540428521</c:v>
                </c:pt>
                <c:pt idx="1012">
                  <c:v>-16.942541186046498</c:v>
                </c:pt>
                <c:pt idx="1013">
                  <c:v>-7.9308993584203762</c:v>
                </c:pt>
                <c:pt idx="1014">
                  <c:v>0.88447435955924902</c:v>
                </c:pt>
                <c:pt idx="1015">
                  <c:v>-0.46378413330489821</c:v>
                </c:pt>
                <c:pt idx="1016">
                  <c:v>5.6060801187770721</c:v>
                </c:pt>
                <c:pt idx="1017">
                  <c:v>-0.66796355272485641</c:v>
                </c:pt>
                <c:pt idx="1018">
                  <c:v>1.4269040770999482</c:v>
                </c:pt>
                <c:pt idx="1019">
                  <c:v>5.8976995452796928</c:v>
                </c:pt>
                <c:pt idx="1020">
                  <c:v>1.9162807721596096</c:v>
                </c:pt>
                <c:pt idx="1021">
                  <c:v>-7.2158405349313455</c:v>
                </c:pt>
                <c:pt idx="1022">
                  <c:v>-2.5252903241780302</c:v>
                </c:pt>
                <c:pt idx="1023">
                  <c:v>1.8456981062499267E-2</c:v>
                </c:pt>
                <c:pt idx="1024">
                  <c:v>3.070538680728859</c:v>
                </c:pt>
                <c:pt idx="1025">
                  <c:v>-8.6747754335917193</c:v>
                </c:pt>
                <c:pt idx="1026">
                  <c:v>2.4601139832978163</c:v>
                </c:pt>
                <c:pt idx="1027">
                  <c:v>-4.5602202737251645</c:v>
                </c:pt>
                <c:pt idx="1028">
                  <c:v>-3.2677921653514943</c:v>
                </c:pt>
                <c:pt idx="1029">
                  <c:v>1.5435858925096539</c:v>
                </c:pt>
                <c:pt idx="1030">
                  <c:v>9.8687195183971852</c:v>
                </c:pt>
                <c:pt idx="1031">
                  <c:v>-4.9190018275781853</c:v>
                </c:pt>
                <c:pt idx="1032">
                  <c:v>8.9548422518560074</c:v>
                </c:pt>
                <c:pt idx="1033">
                  <c:v>0.41637081305921697</c:v>
                </c:pt>
                <c:pt idx="1034">
                  <c:v>3.0529705644286338</c:v>
                </c:pt>
                <c:pt idx="1035">
                  <c:v>3.9771541280237841</c:v>
                </c:pt>
                <c:pt idx="1036">
                  <c:v>-0.14146344216248963</c:v>
                </c:pt>
                <c:pt idx="1037">
                  <c:v>3.1344254308424695</c:v>
                </c:pt>
                <c:pt idx="1038">
                  <c:v>3.0617950780298031</c:v>
                </c:pt>
                <c:pt idx="1039">
                  <c:v>-9.9406859643928129</c:v>
                </c:pt>
                <c:pt idx="1040">
                  <c:v>-3.3426098084320017</c:v>
                </c:pt>
                <c:pt idx="1041">
                  <c:v>4.7707873547699506</c:v>
                </c:pt>
                <c:pt idx="1042">
                  <c:v>-8.550960423230805</c:v>
                </c:pt>
                <c:pt idx="1043">
                  <c:v>2.7425521195910108</c:v>
                </c:pt>
                <c:pt idx="1044">
                  <c:v>-4.3568335228497119</c:v>
                </c:pt>
                <c:pt idx="1045">
                  <c:v>1.7292987064530791</c:v>
                </c:pt>
                <c:pt idx="1046">
                  <c:v>4.88120162636271</c:v>
                </c:pt>
                <c:pt idx="1047">
                  <c:v>4.0852023529505885</c:v>
                </c:pt>
                <c:pt idx="1048">
                  <c:v>-0.32715856398699827</c:v>
                </c:pt>
                <c:pt idx="1049">
                  <c:v>4.3470495936029607</c:v>
                </c:pt>
                <c:pt idx="1050">
                  <c:v>3.9806714166790016</c:v>
                </c:pt>
                <c:pt idx="1051">
                  <c:v>7.3910303488333113</c:v>
                </c:pt>
                <c:pt idx="1052">
                  <c:v>3.3230391568629329</c:v>
                </c:pt>
                <c:pt idx="1053">
                  <c:v>3.0409428983789866</c:v>
                </c:pt>
                <c:pt idx="1054">
                  <c:v>-4.3997402841668531</c:v>
                </c:pt>
                <c:pt idx="1055">
                  <c:v>1.726231687685015</c:v>
                </c:pt>
                <c:pt idx="1056">
                  <c:v>4.2754159760466877</c:v>
                </c:pt>
                <c:pt idx="1057">
                  <c:v>2.556205110872412</c:v>
                </c:pt>
                <c:pt idx="1058">
                  <c:v>4.6915579443940345</c:v>
                </c:pt>
                <c:pt idx="1059">
                  <c:v>6.9757737729765097</c:v>
                </c:pt>
                <c:pt idx="1060">
                  <c:v>3.7478892989048802</c:v>
                </c:pt>
                <c:pt idx="1061">
                  <c:v>1.3915020831572065</c:v>
                </c:pt>
                <c:pt idx="1062">
                  <c:v>1.266569254517691</c:v>
                </c:pt>
                <c:pt idx="1063">
                  <c:v>1.7546550427925069</c:v>
                </c:pt>
                <c:pt idx="1064">
                  <c:v>17.3244479669914</c:v>
                </c:pt>
                <c:pt idx="1065">
                  <c:v>-6.8171785445603774</c:v>
                </c:pt>
                <c:pt idx="1066">
                  <c:v>-1.1929681873064055</c:v>
                </c:pt>
                <c:pt idx="1067">
                  <c:v>-0.20386130791803225</c:v>
                </c:pt>
                <c:pt idx="1068">
                  <c:v>2.8130236732638139</c:v>
                </c:pt>
                <c:pt idx="1069">
                  <c:v>3.0221038615630533</c:v>
                </c:pt>
                <c:pt idx="1070">
                  <c:v>3.542610931800084</c:v>
                </c:pt>
                <c:pt idx="1071">
                  <c:v>3.74454460158654</c:v>
                </c:pt>
                <c:pt idx="1072">
                  <c:v>-0.54425233587166133</c:v>
                </c:pt>
                <c:pt idx="1073">
                  <c:v>-1.9643336069716355</c:v>
                </c:pt>
                <c:pt idx="1074">
                  <c:v>-3.8159841340715275</c:v>
                </c:pt>
                <c:pt idx="1075">
                  <c:v>2.5693582380332316</c:v>
                </c:pt>
                <c:pt idx="1076">
                  <c:v>-7.1651795800332252</c:v>
                </c:pt>
                <c:pt idx="1077">
                  <c:v>2.8245071091247382</c:v>
                </c:pt>
                <c:pt idx="1078">
                  <c:v>2.7054395882394289</c:v>
                </c:pt>
                <c:pt idx="1079">
                  <c:v>3.1906696289887719</c:v>
                </c:pt>
                <c:pt idx="1080">
                  <c:v>-1.4275925700415257</c:v>
                </c:pt>
                <c:pt idx="1081">
                  <c:v>1.8713012273399841</c:v>
                </c:pt>
                <c:pt idx="1082">
                  <c:v>2.9735011203182609</c:v>
                </c:pt>
                <c:pt idx="1083">
                  <c:v>-0.6641248746264381</c:v>
                </c:pt>
                <c:pt idx="1084">
                  <c:v>0.34303913084922044</c:v>
                </c:pt>
                <c:pt idx="1085">
                  <c:v>6.4245876250803775</c:v>
                </c:pt>
                <c:pt idx="1086">
                  <c:v>6.9521504761249133</c:v>
                </c:pt>
                <c:pt idx="1087">
                  <c:v>0.7063321379837646</c:v>
                </c:pt>
                <c:pt idx="1088">
                  <c:v>3.9767020539665481</c:v>
                </c:pt>
                <c:pt idx="1089">
                  <c:v>-0.11522538926146808</c:v>
                </c:pt>
                <c:pt idx="1090">
                  <c:v>3.8589564897281292</c:v>
                </c:pt>
                <c:pt idx="1091">
                  <c:v>4.1449939146518204</c:v>
                </c:pt>
                <c:pt idx="1092">
                  <c:v>4.1950752613772266</c:v>
                </c:pt>
                <c:pt idx="1093">
                  <c:v>-3.5049280807302949</c:v>
                </c:pt>
                <c:pt idx="1094">
                  <c:v>-4.794137758841984</c:v>
                </c:pt>
                <c:pt idx="1095">
                  <c:v>2.2948615383404842</c:v>
                </c:pt>
                <c:pt idx="1096">
                  <c:v>-0.91581064637085774</c:v>
                </c:pt>
                <c:pt idx="1097">
                  <c:v>1.9028631446137041</c:v>
                </c:pt>
                <c:pt idx="1098">
                  <c:v>-0.75521329436641338</c:v>
                </c:pt>
                <c:pt idx="1099">
                  <c:v>-1.798911551334001</c:v>
                </c:pt>
                <c:pt idx="1100">
                  <c:v>-2.8068004925042231</c:v>
                </c:pt>
                <c:pt idx="1101">
                  <c:v>3.9510652650369451</c:v>
                </c:pt>
                <c:pt idx="1102">
                  <c:v>3.9639994425099019</c:v>
                </c:pt>
                <c:pt idx="1103">
                  <c:v>-3.3687014366687151</c:v>
                </c:pt>
                <c:pt idx="1104">
                  <c:v>0.88476100054018048</c:v>
                </c:pt>
                <c:pt idx="1105">
                  <c:v>-1.7134446319147969</c:v>
                </c:pt>
                <c:pt idx="1106">
                  <c:v>5.5468911668233574</c:v>
                </c:pt>
                <c:pt idx="1107">
                  <c:v>0.55505798706464304</c:v>
                </c:pt>
                <c:pt idx="1108">
                  <c:v>3.1274790059465261</c:v>
                </c:pt>
                <c:pt idx="1109">
                  <c:v>0.50202139489537956</c:v>
                </c:pt>
                <c:pt idx="1110">
                  <c:v>-2.7337990510991546</c:v>
                </c:pt>
                <c:pt idx="1111">
                  <c:v>-5.7922800738524813</c:v>
                </c:pt>
                <c:pt idx="1112">
                  <c:v>2.084240025927059</c:v>
                </c:pt>
                <c:pt idx="1113">
                  <c:v>2.3215093111895158</c:v>
                </c:pt>
                <c:pt idx="1114">
                  <c:v>1.9888768350796084</c:v>
                </c:pt>
                <c:pt idx="1115">
                  <c:v>-3.0420039918849255</c:v>
                </c:pt>
                <c:pt idx="1116">
                  <c:v>2.3785756118661681</c:v>
                </c:pt>
                <c:pt idx="1117">
                  <c:v>7.1984398048864335</c:v>
                </c:pt>
                <c:pt idx="1118">
                  <c:v>5.2530973628450397</c:v>
                </c:pt>
                <c:pt idx="1119">
                  <c:v>-5.4884982344746618</c:v>
                </c:pt>
                <c:pt idx="1120">
                  <c:v>-2.8218904872799158</c:v>
                </c:pt>
                <c:pt idx="1121">
                  <c:v>1.9991645507726616</c:v>
                </c:pt>
                <c:pt idx="1122">
                  <c:v>4.0042094372542891</c:v>
                </c:pt>
                <c:pt idx="1123">
                  <c:v>0.80006782538333709</c:v>
                </c:pt>
                <c:pt idx="1124">
                  <c:v>0.47775066347453787</c:v>
                </c:pt>
                <c:pt idx="1125">
                  <c:v>1.9857582660891495</c:v>
                </c:pt>
                <c:pt idx="1126">
                  <c:v>3.8896527095034799</c:v>
                </c:pt>
                <c:pt idx="1127">
                  <c:v>4.4568970780458983</c:v>
                </c:pt>
                <c:pt idx="1128">
                  <c:v>-19.000847566586643</c:v>
                </c:pt>
                <c:pt idx="1129">
                  <c:v>-0.40255174049684683</c:v>
                </c:pt>
                <c:pt idx="1130">
                  <c:v>-15.53605859854504</c:v>
                </c:pt>
                <c:pt idx="1131">
                  <c:v>1.6125307199013008</c:v>
                </c:pt>
                <c:pt idx="1132">
                  <c:v>-2.6422976585598548</c:v>
                </c:pt>
                <c:pt idx="1133">
                  <c:v>-2.7722918323073031</c:v>
                </c:pt>
                <c:pt idx="1134">
                  <c:v>-2.5851383711174094</c:v>
                </c:pt>
                <c:pt idx="1135">
                  <c:v>0.61734892299881494</c:v>
                </c:pt>
                <c:pt idx="1136">
                  <c:v>-0.33180855811878018</c:v>
                </c:pt>
                <c:pt idx="1137">
                  <c:v>-0.77631895400595852</c:v>
                </c:pt>
                <c:pt idx="1138">
                  <c:v>0.60290884901982622</c:v>
                </c:pt>
                <c:pt idx="1139">
                  <c:v>2.986816934163258</c:v>
                </c:pt>
                <c:pt idx="1140">
                  <c:v>-3.7944396914247704</c:v>
                </c:pt>
                <c:pt idx="1141">
                  <c:v>12.275306011336212</c:v>
                </c:pt>
                <c:pt idx="1142">
                  <c:v>3.3879263064433758</c:v>
                </c:pt>
                <c:pt idx="1143">
                  <c:v>2.7707496747755727</c:v>
                </c:pt>
                <c:pt idx="1144">
                  <c:v>5.966499926442367</c:v>
                </c:pt>
                <c:pt idx="1145">
                  <c:v>1.0108764080623587</c:v>
                </c:pt>
                <c:pt idx="1146">
                  <c:v>-15.82652052655024</c:v>
                </c:pt>
                <c:pt idx="1147">
                  <c:v>-17.427235300954862</c:v>
                </c:pt>
                <c:pt idx="1148">
                  <c:v>-1.5945886008803427</c:v>
                </c:pt>
                <c:pt idx="1149">
                  <c:v>-27.820022274277918</c:v>
                </c:pt>
                <c:pt idx="1150">
                  <c:v>3.8011091098799881</c:v>
                </c:pt>
                <c:pt idx="1151">
                  <c:v>-7.4546997328140492</c:v>
                </c:pt>
                <c:pt idx="1152">
                  <c:v>-4.4457400122705621</c:v>
                </c:pt>
                <c:pt idx="1153">
                  <c:v>2.2475354232978475</c:v>
                </c:pt>
                <c:pt idx="1154">
                  <c:v>2.2685167067957082</c:v>
                </c:pt>
                <c:pt idx="1155">
                  <c:v>2.8876534920864287</c:v>
                </c:pt>
                <c:pt idx="1156">
                  <c:v>1.5921283081602979</c:v>
                </c:pt>
                <c:pt idx="1157">
                  <c:v>-1.2619605596487418</c:v>
                </c:pt>
                <c:pt idx="1158">
                  <c:v>1.7519006215043191</c:v>
                </c:pt>
                <c:pt idx="1159">
                  <c:v>4.7220273740761343</c:v>
                </c:pt>
                <c:pt idx="1160">
                  <c:v>3.8334285316831966</c:v>
                </c:pt>
                <c:pt idx="1161">
                  <c:v>-1.5133100566302886</c:v>
                </c:pt>
                <c:pt idx="1162">
                  <c:v>-0.559532766810932</c:v>
                </c:pt>
                <c:pt idx="1163">
                  <c:v>9.5869548377438889</c:v>
                </c:pt>
                <c:pt idx="1164">
                  <c:v>2.9463015341436858</c:v>
                </c:pt>
                <c:pt idx="1165">
                  <c:v>1.0290033432651597</c:v>
                </c:pt>
                <c:pt idx="1166">
                  <c:v>-2.7901499072921894</c:v>
                </c:pt>
                <c:pt idx="1167">
                  <c:v>-2.5462439722679733</c:v>
                </c:pt>
                <c:pt idx="1168">
                  <c:v>9.7055419365197508</c:v>
                </c:pt>
                <c:pt idx="1169">
                  <c:v>-3.6693994089414446</c:v>
                </c:pt>
                <c:pt idx="1170">
                  <c:v>2.7074447805792374</c:v>
                </c:pt>
                <c:pt idx="1171">
                  <c:v>2.9114707524749122</c:v>
                </c:pt>
                <c:pt idx="1172">
                  <c:v>-8.4482519078972871</c:v>
                </c:pt>
                <c:pt idx="1173">
                  <c:v>-9.579522046071304</c:v>
                </c:pt>
                <c:pt idx="1174">
                  <c:v>4.6636941887910837</c:v>
                </c:pt>
                <c:pt idx="1175">
                  <c:v>3.421999706285888</c:v>
                </c:pt>
                <c:pt idx="1176">
                  <c:v>3.1891863872459538</c:v>
                </c:pt>
                <c:pt idx="1177">
                  <c:v>-3.6655378472435558</c:v>
                </c:pt>
                <c:pt idx="1178">
                  <c:v>2.9992091779909202</c:v>
                </c:pt>
                <c:pt idx="1179">
                  <c:v>1.7501491739871682</c:v>
                </c:pt>
                <c:pt idx="1180">
                  <c:v>-1.8018289688228464</c:v>
                </c:pt>
                <c:pt idx="1181">
                  <c:v>-0.38186315992336972</c:v>
                </c:pt>
                <c:pt idx="1182">
                  <c:v>-3.6285746529177629</c:v>
                </c:pt>
                <c:pt idx="1183">
                  <c:v>2.6249941500896199</c:v>
                </c:pt>
                <c:pt idx="1184">
                  <c:v>-6.576535439357059</c:v>
                </c:pt>
                <c:pt idx="1185">
                  <c:v>3.7046076921722886</c:v>
                </c:pt>
                <c:pt idx="1186">
                  <c:v>-0.53975276403268424</c:v>
                </c:pt>
                <c:pt idx="1187">
                  <c:v>1.5320065894625969</c:v>
                </c:pt>
                <c:pt idx="1188">
                  <c:v>-0.14828293034192086</c:v>
                </c:pt>
                <c:pt idx="1189">
                  <c:v>0.8510588741261671</c:v>
                </c:pt>
                <c:pt idx="1190">
                  <c:v>-7.7894646332580919E-2</c:v>
                </c:pt>
                <c:pt idx="1191">
                  <c:v>0.6252958995546436</c:v>
                </c:pt>
                <c:pt idx="1192">
                  <c:v>0.57039365908666184</c:v>
                </c:pt>
                <c:pt idx="1193">
                  <c:v>1.3598881377471201</c:v>
                </c:pt>
                <c:pt idx="1194">
                  <c:v>3.6361364607280251</c:v>
                </c:pt>
                <c:pt idx="1195">
                  <c:v>-0.78346571941868604</c:v>
                </c:pt>
                <c:pt idx="1196">
                  <c:v>-7.4194496454084913</c:v>
                </c:pt>
                <c:pt idx="1197">
                  <c:v>4.4321723123537708</c:v>
                </c:pt>
                <c:pt idx="1198">
                  <c:v>-0.45459742657959623</c:v>
                </c:pt>
                <c:pt idx="1199">
                  <c:v>8.3938920819985299</c:v>
                </c:pt>
                <c:pt idx="1200">
                  <c:v>1.6319460974365683</c:v>
                </c:pt>
                <c:pt idx="1201">
                  <c:v>-3.2834514918266819</c:v>
                </c:pt>
                <c:pt idx="1202">
                  <c:v>-2.5455414412877815</c:v>
                </c:pt>
                <c:pt idx="1203">
                  <c:v>-2.2673735947886087</c:v>
                </c:pt>
                <c:pt idx="1204">
                  <c:v>-5.9638398357685674</c:v>
                </c:pt>
                <c:pt idx="1205">
                  <c:v>-9.6448641350206969</c:v>
                </c:pt>
                <c:pt idx="1206">
                  <c:v>5.5861465847690823</c:v>
                </c:pt>
                <c:pt idx="1207">
                  <c:v>2.6280315757548607</c:v>
                </c:pt>
                <c:pt idx="1208">
                  <c:v>-2.7770597484598767</c:v>
                </c:pt>
                <c:pt idx="1209">
                  <c:v>3.8102021396675099</c:v>
                </c:pt>
                <c:pt idx="1210">
                  <c:v>-6.6042676957885078</c:v>
                </c:pt>
                <c:pt idx="1211">
                  <c:v>-6.3365229522176918</c:v>
                </c:pt>
                <c:pt idx="1212">
                  <c:v>2.6490809773997199</c:v>
                </c:pt>
                <c:pt idx="1213">
                  <c:v>1.166618788899882</c:v>
                </c:pt>
                <c:pt idx="1214">
                  <c:v>2.6848299939957911</c:v>
                </c:pt>
                <c:pt idx="1215">
                  <c:v>-24.343704126274474</c:v>
                </c:pt>
                <c:pt idx="1216">
                  <c:v>4.0334965159745053</c:v>
                </c:pt>
                <c:pt idx="1217">
                  <c:v>-10.421928724495885</c:v>
                </c:pt>
                <c:pt idx="1218">
                  <c:v>4.5927906148142625</c:v>
                </c:pt>
                <c:pt idx="1219">
                  <c:v>3.7994813502937319</c:v>
                </c:pt>
                <c:pt idx="1220">
                  <c:v>-4.8856412259861912</c:v>
                </c:pt>
                <c:pt idx="1221">
                  <c:v>6.4703560264464528</c:v>
                </c:pt>
                <c:pt idx="1222">
                  <c:v>4.4676026564710156</c:v>
                </c:pt>
                <c:pt idx="1223">
                  <c:v>0.5152671275493077</c:v>
                </c:pt>
                <c:pt idx="1224">
                  <c:v>3.6009671213533494</c:v>
                </c:pt>
                <c:pt idx="1225">
                  <c:v>-5.907530306235941</c:v>
                </c:pt>
                <c:pt idx="1226">
                  <c:v>-3.9134923423868599</c:v>
                </c:pt>
                <c:pt idx="1227">
                  <c:v>-6.0953983822589635</c:v>
                </c:pt>
                <c:pt idx="1228">
                  <c:v>5.311453174772069</c:v>
                </c:pt>
                <c:pt idx="1229">
                  <c:v>1.5074570308448756</c:v>
                </c:pt>
                <c:pt idx="1230">
                  <c:v>4.9144739299933349</c:v>
                </c:pt>
                <c:pt idx="1231">
                  <c:v>-5.9258366939717178</c:v>
                </c:pt>
                <c:pt idx="1232">
                  <c:v>-12.715877049734686</c:v>
                </c:pt>
                <c:pt idx="1233">
                  <c:v>-0.18389143964679988</c:v>
                </c:pt>
                <c:pt idx="1234">
                  <c:v>-2.5422985379832568</c:v>
                </c:pt>
                <c:pt idx="1235">
                  <c:v>-0.94684654370875876</c:v>
                </c:pt>
                <c:pt idx="1236">
                  <c:v>1.0348891127583073</c:v>
                </c:pt>
                <c:pt idx="1237">
                  <c:v>18.100942232779403</c:v>
                </c:pt>
                <c:pt idx="1238">
                  <c:v>5.5047775746075303</c:v>
                </c:pt>
                <c:pt idx="1239">
                  <c:v>-13.295348444094785</c:v>
                </c:pt>
                <c:pt idx="1240">
                  <c:v>3.7144361896949931</c:v>
                </c:pt>
                <c:pt idx="1241">
                  <c:v>2.7566506631236223</c:v>
                </c:pt>
                <c:pt idx="1242">
                  <c:v>-0.26591701231492948</c:v>
                </c:pt>
                <c:pt idx="1243">
                  <c:v>2.2008012389306657</c:v>
                </c:pt>
                <c:pt idx="1244">
                  <c:v>2.1199775834872838</c:v>
                </c:pt>
                <c:pt idx="1245">
                  <c:v>-1.0087617360296264</c:v>
                </c:pt>
                <c:pt idx="1246">
                  <c:v>-1.1948720227845087</c:v>
                </c:pt>
                <c:pt idx="1247">
                  <c:v>3.3331649310848377</c:v>
                </c:pt>
                <c:pt idx="1248">
                  <c:v>-6.7237212293741777</c:v>
                </c:pt>
                <c:pt idx="1249">
                  <c:v>6.1601470511564287</c:v>
                </c:pt>
                <c:pt idx="1250">
                  <c:v>4.4693924067080673</c:v>
                </c:pt>
                <c:pt idx="1251">
                  <c:v>-4.2584283118522848</c:v>
                </c:pt>
                <c:pt idx="1252">
                  <c:v>-3.2780903853808638</c:v>
                </c:pt>
                <c:pt idx="1253">
                  <c:v>-3.7289325552177104</c:v>
                </c:pt>
                <c:pt idx="1254">
                  <c:v>-6.9383779238379475</c:v>
                </c:pt>
                <c:pt idx="1255">
                  <c:v>2.4908521579997398</c:v>
                </c:pt>
                <c:pt idx="1256">
                  <c:v>-1.4591657959225302</c:v>
                </c:pt>
                <c:pt idx="1257">
                  <c:v>-1.7774647246501445</c:v>
                </c:pt>
                <c:pt idx="1258">
                  <c:v>-2.5250627457041048</c:v>
                </c:pt>
                <c:pt idx="1259">
                  <c:v>4.3940264999600913</c:v>
                </c:pt>
                <c:pt idx="1260">
                  <c:v>-5.8594359055717007</c:v>
                </c:pt>
                <c:pt idx="1261">
                  <c:v>-7.0551504245209031</c:v>
                </c:pt>
                <c:pt idx="1262">
                  <c:v>0.41831982333958706</c:v>
                </c:pt>
                <c:pt idx="1263">
                  <c:v>-3.6473908406278071</c:v>
                </c:pt>
                <c:pt idx="1264">
                  <c:v>1.4490287064980834</c:v>
                </c:pt>
                <c:pt idx="1265">
                  <c:v>3.6906123057737688</c:v>
                </c:pt>
                <c:pt idx="1266">
                  <c:v>1.1592780496472699</c:v>
                </c:pt>
                <c:pt idx="1267">
                  <c:v>3.4388759850290569</c:v>
                </c:pt>
                <c:pt idx="1268">
                  <c:v>1.7132102649758991</c:v>
                </c:pt>
                <c:pt idx="1269">
                  <c:v>2.117031022129197</c:v>
                </c:pt>
                <c:pt idx="1270">
                  <c:v>2.8309653609771743</c:v>
                </c:pt>
                <c:pt idx="1271">
                  <c:v>2.8981142756334748</c:v>
                </c:pt>
                <c:pt idx="1272">
                  <c:v>-2.2698953646277289</c:v>
                </c:pt>
                <c:pt idx="1273">
                  <c:v>-3.8306917189642178</c:v>
                </c:pt>
                <c:pt idx="1274">
                  <c:v>2.5859269948935122</c:v>
                </c:pt>
                <c:pt idx="1275">
                  <c:v>-5.8769460224473704</c:v>
                </c:pt>
                <c:pt idx="1276">
                  <c:v>5.4836398409929217</c:v>
                </c:pt>
                <c:pt idx="1277">
                  <c:v>4.0358472350813344</c:v>
                </c:pt>
                <c:pt idx="1278">
                  <c:v>5.8517831134863201</c:v>
                </c:pt>
                <c:pt idx="1279">
                  <c:v>-7.8028910500514428</c:v>
                </c:pt>
                <c:pt idx="1280">
                  <c:v>2.655682103358501</c:v>
                </c:pt>
                <c:pt idx="1281">
                  <c:v>-0.73242389098277272</c:v>
                </c:pt>
                <c:pt idx="1282">
                  <c:v>-0.12919118173759614</c:v>
                </c:pt>
                <c:pt idx="1283">
                  <c:v>2.7031765679865316</c:v>
                </c:pt>
                <c:pt idx="1284">
                  <c:v>16.753296723652454</c:v>
                </c:pt>
                <c:pt idx="1285">
                  <c:v>-15.469116786624767</c:v>
                </c:pt>
                <c:pt idx="1286">
                  <c:v>4.0208157887207534</c:v>
                </c:pt>
                <c:pt idx="1287">
                  <c:v>-0.4829458310121737</c:v>
                </c:pt>
                <c:pt idx="1288">
                  <c:v>2.8956555359545035</c:v>
                </c:pt>
                <c:pt idx="1289">
                  <c:v>0.688034467350775</c:v>
                </c:pt>
                <c:pt idx="1290">
                  <c:v>-8.4445116767906541</c:v>
                </c:pt>
                <c:pt idx="1291">
                  <c:v>-4.6357240865096543</c:v>
                </c:pt>
                <c:pt idx="1292">
                  <c:v>-7.8910327544291192</c:v>
                </c:pt>
                <c:pt idx="1293">
                  <c:v>6.8693553212322911</c:v>
                </c:pt>
                <c:pt idx="1294">
                  <c:v>1.0434426313998841</c:v>
                </c:pt>
                <c:pt idx="1295">
                  <c:v>-8.6775816688706158</c:v>
                </c:pt>
                <c:pt idx="1296">
                  <c:v>2.3191340996172158</c:v>
                </c:pt>
                <c:pt idx="1297">
                  <c:v>-4.0820022158984841</c:v>
                </c:pt>
                <c:pt idx="1298">
                  <c:v>0.42793343157983088</c:v>
                </c:pt>
                <c:pt idx="1299">
                  <c:v>2.2827474489341171</c:v>
                </c:pt>
                <c:pt idx="1300">
                  <c:v>-1.9957073057643839</c:v>
                </c:pt>
                <c:pt idx="1301">
                  <c:v>-0.82487349327884374</c:v>
                </c:pt>
                <c:pt idx="1302">
                  <c:v>-3.932071769771639</c:v>
                </c:pt>
                <c:pt idx="1303">
                  <c:v>-1.8901049156619791</c:v>
                </c:pt>
                <c:pt idx="1304">
                  <c:v>-1.6823854328266492</c:v>
                </c:pt>
                <c:pt idx="1305">
                  <c:v>-3.0753168182677939</c:v>
                </c:pt>
                <c:pt idx="1306">
                  <c:v>8.7813278458877733</c:v>
                </c:pt>
                <c:pt idx="1307">
                  <c:v>1.5071386877211665</c:v>
                </c:pt>
                <c:pt idx="1308">
                  <c:v>2.5743692462461638</c:v>
                </c:pt>
                <c:pt idx="1309">
                  <c:v>-3.0427501536244108</c:v>
                </c:pt>
                <c:pt idx="1310">
                  <c:v>-5.0362925675187569</c:v>
                </c:pt>
                <c:pt idx="1311">
                  <c:v>0.20746105586474073</c:v>
                </c:pt>
                <c:pt idx="1312">
                  <c:v>0.54220259788321812</c:v>
                </c:pt>
                <c:pt idx="1313">
                  <c:v>-1.2715350340114355</c:v>
                </c:pt>
                <c:pt idx="1314">
                  <c:v>1.2264541234313953</c:v>
                </c:pt>
                <c:pt idx="1315">
                  <c:v>-1.5372172859432567</c:v>
                </c:pt>
                <c:pt idx="1316">
                  <c:v>0.6427341928302468</c:v>
                </c:pt>
                <c:pt idx="1317">
                  <c:v>3.394026716691485</c:v>
                </c:pt>
                <c:pt idx="1318">
                  <c:v>-5.8931868183116052</c:v>
                </c:pt>
                <c:pt idx="1319">
                  <c:v>0.30148424900781379</c:v>
                </c:pt>
                <c:pt idx="1320">
                  <c:v>13.335495306095609</c:v>
                </c:pt>
                <c:pt idx="1321">
                  <c:v>8.1879113300796718</c:v>
                </c:pt>
                <c:pt idx="1322">
                  <c:v>-5.0064413487319683</c:v>
                </c:pt>
                <c:pt idx="1323">
                  <c:v>-4.7323940373021713</c:v>
                </c:pt>
                <c:pt idx="1324">
                  <c:v>-1.1726315591489396</c:v>
                </c:pt>
                <c:pt idx="1325">
                  <c:v>2.4577611735956566</c:v>
                </c:pt>
                <c:pt idx="1326">
                  <c:v>2.6445645057182929</c:v>
                </c:pt>
                <c:pt idx="1327">
                  <c:v>1.040026821049409</c:v>
                </c:pt>
                <c:pt idx="1328">
                  <c:v>2.5212361517966855</c:v>
                </c:pt>
                <c:pt idx="1329">
                  <c:v>2.6992327320737814</c:v>
                </c:pt>
                <c:pt idx="1330">
                  <c:v>-16.098995004047865</c:v>
                </c:pt>
                <c:pt idx="1331">
                  <c:v>-0.14005777691657784</c:v>
                </c:pt>
                <c:pt idx="1332">
                  <c:v>7.9267968364857779</c:v>
                </c:pt>
                <c:pt idx="1333">
                  <c:v>-4.6194260031870016</c:v>
                </c:pt>
                <c:pt idx="1334">
                  <c:v>1.4989919426714096</c:v>
                </c:pt>
                <c:pt idx="1335">
                  <c:v>11.170363411774133</c:v>
                </c:pt>
                <c:pt idx="1336">
                  <c:v>4.4101753768257197</c:v>
                </c:pt>
                <c:pt idx="1337">
                  <c:v>16.122029962214981</c:v>
                </c:pt>
                <c:pt idx="1338">
                  <c:v>1.1058144175386815</c:v>
                </c:pt>
                <c:pt idx="1339">
                  <c:v>-9.5827185156395416</c:v>
                </c:pt>
                <c:pt idx="1340">
                  <c:v>0.16484603705133338</c:v>
                </c:pt>
                <c:pt idx="1341">
                  <c:v>-32.093310815761591</c:v>
                </c:pt>
                <c:pt idx="1342">
                  <c:v>2.458048047453687</c:v>
                </c:pt>
                <c:pt idx="1343">
                  <c:v>1.0001509631773615</c:v>
                </c:pt>
                <c:pt idx="1344">
                  <c:v>2.8015243498896893</c:v>
                </c:pt>
                <c:pt idx="1345">
                  <c:v>-3.6865590403758972</c:v>
                </c:pt>
                <c:pt idx="1346">
                  <c:v>1.3956466909881868</c:v>
                </c:pt>
                <c:pt idx="1347">
                  <c:v>3.175829167379888</c:v>
                </c:pt>
                <c:pt idx="1348">
                  <c:v>3.155812674425988</c:v>
                </c:pt>
                <c:pt idx="1349">
                  <c:v>18.67060111465193</c:v>
                </c:pt>
                <c:pt idx="1350">
                  <c:v>1.2037579670431882</c:v>
                </c:pt>
                <c:pt idx="1351">
                  <c:v>2.1773174329750589</c:v>
                </c:pt>
                <c:pt idx="1352">
                  <c:v>9.6362614962223319</c:v>
                </c:pt>
                <c:pt idx="1353">
                  <c:v>2.3398447589355413</c:v>
                </c:pt>
                <c:pt idx="1354">
                  <c:v>-1.7511887835782147</c:v>
                </c:pt>
                <c:pt idx="1355">
                  <c:v>-3.0332329877697077</c:v>
                </c:pt>
                <c:pt idx="1356">
                  <c:v>-3.1456824500068592E-2</c:v>
                </c:pt>
                <c:pt idx="1357">
                  <c:v>-2.0392274217728072</c:v>
                </c:pt>
                <c:pt idx="1358">
                  <c:v>-2.237177565399719</c:v>
                </c:pt>
                <c:pt idx="1359">
                  <c:v>3.573531286763</c:v>
                </c:pt>
                <c:pt idx="1360">
                  <c:v>-3.4561305354882421</c:v>
                </c:pt>
                <c:pt idx="1361">
                  <c:v>3.5471799586135688</c:v>
                </c:pt>
                <c:pt idx="1362">
                  <c:v>3.6894452108899429</c:v>
                </c:pt>
                <c:pt idx="1363">
                  <c:v>-8.2523487489446978</c:v>
                </c:pt>
                <c:pt idx="1364">
                  <c:v>-76.173587591349659</c:v>
                </c:pt>
                <c:pt idx="1365">
                  <c:v>-5.9407317587241835</c:v>
                </c:pt>
                <c:pt idx="1366">
                  <c:v>1.6409501922603908</c:v>
                </c:pt>
                <c:pt idx="1367">
                  <c:v>-3.6220535669486367</c:v>
                </c:pt>
                <c:pt idx="1368">
                  <c:v>-8.5735854025079163</c:v>
                </c:pt>
                <c:pt idx="1369">
                  <c:v>-3.2008360964386782</c:v>
                </c:pt>
                <c:pt idx="1370">
                  <c:v>6.1800336402639715</c:v>
                </c:pt>
                <c:pt idx="1371">
                  <c:v>4.1720605868487155</c:v>
                </c:pt>
                <c:pt idx="1372">
                  <c:v>-1.3242590142365742</c:v>
                </c:pt>
                <c:pt idx="1373">
                  <c:v>-4.8594352993751357</c:v>
                </c:pt>
                <c:pt idx="1374">
                  <c:v>-9.9253731103622584</c:v>
                </c:pt>
                <c:pt idx="1375">
                  <c:v>0.30650698204063076</c:v>
                </c:pt>
                <c:pt idx="1376">
                  <c:v>0.50489326026927017</c:v>
                </c:pt>
                <c:pt idx="1377">
                  <c:v>7.5856828322444869</c:v>
                </c:pt>
                <c:pt idx="1378">
                  <c:v>-0.85340376517254413</c:v>
                </c:pt>
                <c:pt idx="1379">
                  <c:v>-1.5307216564209227</c:v>
                </c:pt>
                <c:pt idx="1380">
                  <c:v>-2.1783996273726984</c:v>
                </c:pt>
                <c:pt idx="1381">
                  <c:v>-7.781381422850103</c:v>
                </c:pt>
                <c:pt idx="1382">
                  <c:v>-6.4980398737528446</c:v>
                </c:pt>
                <c:pt idx="1383">
                  <c:v>-0.21359420829625719</c:v>
                </c:pt>
                <c:pt idx="1384">
                  <c:v>1.3208458709557505</c:v>
                </c:pt>
                <c:pt idx="1385">
                  <c:v>1.7362937670266234</c:v>
                </c:pt>
                <c:pt idx="1386">
                  <c:v>1.5627884611797498</c:v>
                </c:pt>
                <c:pt idx="1387">
                  <c:v>2.1068127852213934</c:v>
                </c:pt>
                <c:pt idx="1388">
                  <c:v>-11.480420128276734</c:v>
                </c:pt>
                <c:pt idx="1389">
                  <c:v>0.14056568816722859</c:v>
                </c:pt>
                <c:pt idx="1390">
                  <c:v>0.67769690718809272</c:v>
                </c:pt>
                <c:pt idx="1391">
                  <c:v>-7.0706711105118103</c:v>
                </c:pt>
                <c:pt idx="1392">
                  <c:v>4.16748803891997</c:v>
                </c:pt>
                <c:pt idx="1393">
                  <c:v>-1.4221859437821962</c:v>
                </c:pt>
                <c:pt idx="1394">
                  <c:v>3.4583428823837892</c:v>
                </c:pt>
                <c:pt idx="1395">
                  <c:v>1.8710062323958567</c:v>
                </c:pt>
                <c:pt idx="1396">
                  <c:v>-16.648898512498818</c:v>
                </c:pt>
                <c:pt idx="1397">
                  <c:v>-1.8365866483806599</c:v>
                </c:pt>
                <c:pt idx="1398">
                  <c:v>-3.5643218334005553</c:v>
                </c:pt>
                <c:pt idx="1399">
                  <c:v>-1.2651151253066928E-2</c:v>
                </c:pt>
                <c:pt idx="1400">
                  <c:v>-2.0427705904598668</c:v>
                </c:pt>
                <c:pt idx="1401">
                  <c:v>-0.65957191265944459</c:v>
                </c:pt>
                <c:pt idx="1402">
                  <c:v>4.8031648016167878</c:v>
                </c:pt>
                <c:pt idx="1403">
                  <c:v>0.45658308787722035</c:v>
                </c:pt>
                <c:pt idx="1404">
                  <c:v>0.44220128903123168</c:v>
                </c:pt>
                <c:pt idx="1405">
                  <c:v>1.4581154448290903</c:v>
                </c:pt>
                <c:pt idx="1406">
                  <c:v>6.7254268392539416</c:v>
                </c:pt>
                <c:pt idx="1407">
                  <c:v>7.0213260294137996</c:v>
                </c:pt>
                <c:pt idx="1408">
                  <c:v>5.741253491074076</c:v>
                </c:pt>
                <c:pt idx="1409">
                  <c:v>4.8698763711289246</c:v>
                </c:pt>
                <c:pt idx="1410">
                  <c:v>-10.415594178494686</c:v>
                </c:pt>
                <c:pt idx="1411">
                  <c:v>1.040835485487051</c:v>
                </c:pt>
                <c:pt idx="1412">
                  <c:v>2.3940275444020642</c:v>
                </c:pt>
                <c:pt idx="1413">
                  <c:v>4.733282416988132</c:v>
                </c:pt>
                <c:pt idx="1414">
                  <c:v>-8.0293014062922339</c:v>
                </c:pt>
                <c:pt idx="1415">
                  <c:v>-5.7568930360261703</c:v>
                </c:pt>
                <c:pt idx="1416">
                  <c:v>0.98967478972113554</c:v>
                </c:pt>
                <c:pt idx="1417">
                  <c:v>3.1068307637316934</c:v>
                </c:pt>
                <c:pt idx="1418">
                  <c:v>-1.9563975956472461</c:v>
                </c:pt>
                <c:pt idx="1419">
                  <c:v>2.0269700536039466</c:v>
                </c:pt>
                <c:pt idx="1420">
                  <c:v>-0.28273193542696617</c:v>
                </c:pt>
                <c:pt idx="1421">
                  <c:v>-8.7290264744514019</c:v>
                </c:pt>
                <c:pt idx="1422">
                  <c:v>-6.4830460803477337</c:v>
                </c:pt>
                <c:pt idx="1423">
                  <c:v>-0.48243918178241074</c:v>
                </c:pt>
                <c:pt idx="1424">
                  <c:v>5.7695269687880426</c:v>
                </c:pt>
                <c:pt idx="1425">
                  <c:v>-3.112421569512307</c:v>
                </c:pt>
                <c:pt idx="1426">
                  <c:v>4.1869055641100914</c:v>
                </c:pt>
                <c:pt idx="1427">
                  <c:v>3.3044432853192518</c:v>
                </c:pt>
                <c:pt idx="1428">
                  <c:v>-2.8599697165029738</c:v>
                </c:pt>
                <c:pt idx="1429">
                  <c:v>-1.1271430183487183</c:v>
                </c:pt>
                <c:pt idx="1430">
                  <c:v>-2.0973571242422793</c:v>
                </c:pt>
                <c:pt idx="1431">
                  <c:v>4.9945815131851532</c:v>
                </c:pt>
                <c:pt idx="1432">
                  <c:v>2.470254239225028</c:v>
                </c:pt>
                <c:pt idx="1433">
                  <c:v>1.109784301047668</c:v>
                </c:pt>
                <c:pt idx="1434">
                  <c:v>-3.0023461962464353</c:v>
                </c:pt>
                <c:pt idx="1435">
                  <c:v>2.584010195232139</c:v>
                </c:pt>
                <c:pt idx="1436">
                  <c:v>3.196669796877373</c:v>
                </c:pt>
                <c:pt idx="1437">
                  <c:v>-0.552565914989259</c:v>
                </c:pt>
                <c:pt idx="1438">
                  <c:v>4.3695820219314783</c:v>
                </c:pt>
                <c:pt idx="1439">
                  <c:v>-4.2308624036835738</c:v>
                </c:pt>
                <c:pt idx="1440">
                  <c:v>-7.7047977272822976</c:v>
                </c:pt>
                <c:pt idx="1441">
                  <c:v>-3.1665245917386358</c:v>
                </c:pt>
                <c:pt idx="1442">
                  <c:v>1.7303320820621622</c:v>
                </c:pt>
                <c:pt idx="1443">
                  <c:v>2.7561025245701671</c:v>
                </c:pt>
                <c:pt idx="1444">
                  <c:v>-1.74171594732492</c:v>
                </c:pt>
                <c:pt idx="1445">
                  <c:v>3.6966999225223987</c:v>
                </c:pt>
                <c:pt idx="1446">
                  <c:v>2.6388622359397118</c:v>
                </c:pt>
                <c:pt idx="1447">
                  <c:v>2.2212079225667622</c:v>
                </c:pt>
                <c:pt idx="1448">
                  <c:v>-3.9182952642148905</c:v>
                </c:pt>
                <c:pt idx="1449">
                  <c:v>0.22120831351692516</c:v>
                </c:pt>
                <c:pt idx="1450">
                  <c:v>-5.7787952180541993</c:v>
                </c:pt>
                <c:pt idx="1451">
                  <c:v>2.0561459090233996</c:v>
                </c:pt>
                <c:pt idx="1452">
                  <c:v>-16.908017708861564</c:v>
                </c:pt>
                <c:pt idx="1453">
                  <c:v>10.506037887854674</c:v>
                </c:pt>
                <c:pt idx="1454">
                  <c:v>1.9772747677220366</c:v>
                </c:pt>
                <c:pt idx="1455">
                  <c:v>2.5053180646705329</c:v>
                </c:pt>
                <c:pt idx="1456">
                  <c:v>3.0092520329425128</c:v>
                </c:pt>
                <c:pt idx="1457">
                  <c:v>2.4145428475709707</c:v>
                </c:pt>
                <c:pt idx="1458">
                  <c:v>3.0649157074486908</c:v>
                </c:pt>
                <c:pt idx="1459">
                  <c:v>1.838092782507772E-2</c:v>
                </c:pt>
                <c:pt idx="1460">
                  <c:v>-10.490507884115971</c:v>
                </c:pt>
                <c:pt idx="1461">
                  <c:v>1.2780178257624755</c:v>
                </c:pt>
                <c:pt idx="1462">
                  <c:v>4.8469379761968412E-2</c:v>
                </c:pt>
                <c:pt idx="1463">
                  <c:v>1.7124786976618367</c:v>
                </c:pt>
                <c:pt idx="1464">
                  <c:v>3.5328585135366097</c:v>
                </c:pt>
                <c:pt idx="1465">
                  <c:v>-5.6530679781938176</c:v>
                </c:pt>
                <c:pt idx="1466">
                  <c:v>1.8619372666884004</c:v>
                </c:pt>
                <c:pt idx="1467">
                  <c:v>-1.8594361148000189</c:v>
                </c:pt>
                <c:pt idx="1468">
                  <c:v>-1.9287285506463121</c:v>
                </c:pt>
                <c:pt idx="1469">
                  <c:v>-2.0704944588190273</c:v>
                </c:pt>
                <c:pt idx="1470">
                  <c:v>4.2106924312735146</c:v>
                </c:pt>
                <c:pt idx="1471">
                  <c:v>-16.341618427571461</c:v>
                </c:pt>
                <c:pt idx="1472">
                  <c:v>2.5001309726976473</c:v>
                </c:pt>
                <c:pt idx="1473">
                  <c:v>0.12404400940644678</c:v>
                </c:pt>
                <c:pt idx="1474">
                  <c:v>3.0087057652154243</c:v>
                </c:pt>
                <c:pt idx="1475">
                  <c:v>-0.60919284436700138</c:v>
                </c:pt>
                <c:pt idx="1476">
                  <c:v>-1.812979884510284</c:v>
                </c:pt>
                <c:pt idx="1477">
                  <c:v>7.7426380646025734</c:v>
                </c:pt>
                <c:pt idx="1478">
                  <c:v>17.855752898885029</c:v>
                </c:pt>
                <c:pt idx="1479">
                  <c:v>1.4799767194268298</c:v>
                </c:pt>
                <c:pt idx="1480">
                  <c:v>2.2697460950166288</c:v>
                </c:pt>
                <c:pt idx="1481">
                  <c:v>11.806959642467845</c:v>
                </c:pt>
                <c:pt idx="1482">
                  <c:v>0.79773673625180663</c:v>
                </c:pt>
                <c:pt idx="1483">
                  <c:v>-17.637571882052583</c:v>
                </c:pt>
                <c:pt idx="1484">
                  <c:v>-0.3841066222227596</c:v>
                </c:pt>
                <c:pt idx="1485">
                  <c:v>2.8693556063396244</c:v>
                </c:pt>
                <c:pt idx="1486">
                  <c:v>19.615889717442613</c:v>
                </c:pt>
                <c:pt idx="1487">
                  <c:v>-34.891033450838421</c:v>
                </c:pt>
                <c:pt idx="1488">
                  <c:v>-7.6375711563746478</c:v>
                </c:pt>
                <c:pt idx="1489">
                  <c:v>-0.39561231029415467</c:v>
                </c:pt>
                <c:pt idx="1490">
                  <c:v>-4.8910333947417115</c:v>
                </c:pt>
                <c:pt idx="1491">
                  <c:v>-5.3869946353152045</c:v>
                </c:pt>
                <c:pt idx="1492">
                  <c:v>-3.3841099104608645</c:v>
                </c:pt>
                <c:pt idx="1493">
                  <c:v>2.3624310904433372</c:v>
                </c:pt>
                <c:pt idx="1494">
                  <c:v>5.9650514486260704</c:v>
                </c:pt>
                <c:pt idx="1495">
                  <c:v>3.706886701343393</c:v>
                </c:pt>
                <c:pt idx="1496">
                  <c:v>16.008455542256485</c:v>
                </c:pt>
                <c:pt idx="1497">
                  <c:v>-0.26844412727700728</c:v>
                </c:pt>
                <c:pt idx="1498">
                  <c:v>-0.70408011838482309</c:v>
                </c:pt>
                <c:pt idx="1499">
                  <c:v>1.0487239459351656</c:v>
                </c:pt>
                <c:pt idx="1500">
                  <c:v>7.5365813607089365</c:v>
                </c:pt>
                <c:pt idx="1501">
                  <c:v>3.7479707344072324</c:v>
                </c:pt>
                <c:pt idx="1502">
                  <c:v>-2.4170321863694397</c:v>
                </c:pt>
                <c:pt idx="1503">
                  <c:v>2.405195450342589</c:v>
                </c:pt>
                <c:pt idx="1504">
                  <c:v>-4.9884925134035427</c:v>
                </c:pt>
                <c:pt idx="1505">
                  <c:v>-6.058554338891625</c:v>
                </c:pt>
                <c:pt idx="1506">
                  <c:v>8.2761967274255426</c:v>
                </c:pt>
                <c:pt idx="1507">
                  <c:v>1.2350327397087142</c:v>
                </c:pt>
                <c:pt idx="1508">
                  <c:v>6.1019051553455341</c:v>
                </c:pt>
                <c:pt idx="1509">
                  <c:v>-5.917205773328007</c:v>
                </c:pt>
                <c:pt idx="1510">
                  <c:v>-10.997642197554512</c:v>
                </c:pt>
                <c:pt idx="1511">
                  <c:v>-11.370021187123584</c:v>
                </c:pt>
                <c:pt idx="1512">
                  <c:v>-0.53856482834817143</c:v>
                </c:pt>
                <c:pt idx="1513">
                  <c:v>-0.5317081890354558</c:v>
                </c:pt>
                <c:pt idx="1514">
                  <c:v>2.6613580796296787</c:v>
                </c:pt>
                <c:pt idx="1515">
                  <c:v>3.8314158251017574</c:v>
                </c:pt>
                <c:pt idx="1516">
                  <c:v>-0.83124390708796625</c:v>
                </c:pt>
                <c:pt idx="1517">
                  <c:v>4.5707341291014529</c:v>
                </c:pt>
                <c:pt idx="1518">
                  <c:v>3.0079723888264596</c:v>
                </c:pt>
                <c:pt idx="1519">
                  <c:v>2.954949780485606</c:v>
                </c:pt>
                <c:pt idx="1520">
                  <c:v>3.9235134298803871</c:v>
                </c:pt>
                <c:pt idx="1521">
                  <c:v>8.4145034913779</c:v>
                </c:pt>
                <c:pt idx="1522">
                  <c:v>2.5967258707496796</c:v>
                </c:pt>
                <c:pt idx="1523">
                  <c:v>-4.8252590332661072</c:v>
                </c:pt>
                <c:pt idx="1524">
                  <c:v>-0.79308135345058872</c:v>
                </c:pt>
                <c:pt idx="1525">
                  <c:v>0.50850886499064529</c:v>
                </c:pt>
                <c:pt idx="1526">
                  <c:v>-1.5935092264845991</c:v>
                </c:pt>
                <c:pt idx="1527">
                  <c:v>4.3931854147828204</c:v>
                </c:pt>
                <c:pt idx="1528">
                  <c:v>3.7385179392959316</c:v>
                </c:pt>
                <c:pt idx="1529">
                  <c:v>-0.81000080817770481</c:v>
                </c:pt>
                <c:pt idx="1530">
                  <c:v>2.1884999602899882</c:v>
                </c:pt>
                <c:pt idx="1531">
                  <c:v>2.7974461654123104</c:v>
                </c:pt>
                <c:pt idx="1532">
                  <c:v>5.4586061774947723</c:v>
                </c:pt>
                <c:pt idx="1533">
                  <c:v>3.8011681035339819</c:v>
                </c:pt>
                <c:pt idx="1534">
                  <c:v>-6.0235183637521885</c:v>
                </c:pt>
                <c:pt idx="1535">
                  <c:v>4.3806000239276415</c:v>
                </c:pt>
                <c:pt idx="1536">
                  <c:v>-2.453476688185205</c:v>
                </c:pt>
                <c:pt idx="1537">
                  <c:v>4.1363651083876078</c:v>
                </c:pt>
                <c:pt idx="1538">
                  <c:v>-1.5577076048072342</c:v>
                </c:pt>
                <c:pt idx="1539">
                  <c:v>-0.65624003163046041</c:v>
                </c:pt>
                <c:pt idx="1540">
                  <c:v>-2.9054951471654675</c:v>
                </c:pt>
                <c:pt idx="1541">
                  <c:v>2.091845835288467</c:v>
                </c:pt>
                <c:pt idx="1542">
                  <c:v>2.8047043008166952</c:v>
                </c:pt>
                <c:pt idx="1543">
                  <c:v>-0.65441345513470139</c:v>
                </c:pt>
                <c:pt idx="1544">
                  <c:v>2.5265235993625055</c:v>
                </c:pt>
                <c:pt idx="1545">
                  <c:v>5.5963375303307856</c:v>
                </c:pt>
                <c:pt idx="1546">
                  <c:v>-0.3171512711932678</c:v>
                </c:pt>
                <c:pt idx="1547">
                  <c:v>-2.676990668522464</c:v>
                </c:pt>
                <c:pt idx="1548">
                  <c:v>3.8827182540083243</c:v>
                </c:pt>
                <c:pt idx="1549">
                  <c:v>-2.2957360674877378</c:v>
                </c:pt>
                <c:pt idx="1550">
                  <c:v>6.7343612708775566</c:v>
                </c:pt>
                <c:pt idx="1551">
                  <c:v>-1.2513496319593997</c:v>
                </c:pt>
                <c:pt idx="1552">
                  <c:v>4.0309322016671132</c:v>
                </c:pt>
                <c:pt idx="1553">
                  <c:v>-11.458396924108158</c:v>
                </c:pt>
                <c:pt idx="1554">
                  <c:v>4.5888167893758123</c:v>
                </c:pt>
                <c:pt idx="1555">
                  <c:v>3.1894097505716417</c:v>
                </c:pt>
                <c:pt idx="1556">
                  <c:v>2.2002031812412781</c:v>
                </c:pt>
                <c:pt idx="1557">
                  <c:v>-1.7822281144680971</c:v>
                </c:pt>
                <c:pt idx="1558">
                  <c:v>2.3118103992218551</c:v>
                </c:pt>
                <c:pt idx="1559">
                  <c:v>4.1251515426402392</c:v>
                </c:pt>
                <c:pt idx="1560">
                  <c:v>11.658192130006796</c:v>
                </c:pt>
                <c:pt idx="1561">
                  <c:v>4.1252937828704717</c:v>
                </c:pt>
                <c:pt idx="1562">
                  <c:v>-22.821653330148251</c:v>
                </c:pt>
                <c:pt idx="1563">
                  <c:v>4.1352137385762262</c:v>
                </c:pt>
                <c:pt idx="1564">
                  <c:v>1.9658989303951984</c:v>
                </c:pt>
                <c:pt idx="1565">
                  <c:v>1.1722312154000036</c:v>
                </c:pt>
                <c:pt idx="1566">
                  <c:v>-9.9012139055560056E-2</c:v>
                </c:pt>
                <c:pt idx="1567">
                  <c:v>-1.3212270924096714</c:v>
                </c:pt>
                <c:pt idx="1568">
                  <c:v>-1.250149570287121</c:v>
                </c:pt>
                <c:pt idx="1569">
                  <c:v>4.8200778767068044</c:v>
                </c:pt>
                <c:pt idx="1570">
                  <c:v>-2.6984490116948905</c:v>
                </c:pt>
                <c:pt idx="1571">
                  <c:v>-15.328666971646598</c:v>
                </c:pt>
                <c:pt idx="1572">
                  <c:v>9.4686420115034622</c:v>
                </c:pt>
                <c:pt idx="1573">
                  <c:v>2.5269298972949912</c:v>
                </c:pt>
                <c:pt idx="1574">
                  <c:v>-1.4902764485282489</c:v>
                </c:pt>
                <c:pt idx="1575">
                  <c:v>12.394028288255711</c:v>
                </c:pt>
                <c:pt idx="1576">
                  <c:v>4.3939514205834911</c:v>
                </c:pt>
                <c:pt idx="1577">
                  <c:v>2.4692893232586783</c:v>
                </c:pt>
                <c:pt idx="1578">
                  <c:v>2.6780585736134128</c:v>
                </c:pt>
                <c:pt idx="1579">
                  <c:v>2.0927394937733084</c:v>
                </c:pt>
                <c:pt idx="1580">
                  <c:v>2.3809641912052228</c:v>
                </c:pt>
                <c:pt idx="1581">
                  <c:v>1.341870693353016</c:v>
                </c:pt>
                <c:pt idx="1582">
                  <c:v>4.7480782954345813</c:v>
                </c:pt>
                <c:pt idx="1583">
                  <c:v>3.6180915540732457</c:v>
                </c:pt>
                <c:pt idx="1584">
                  <c:v>1.941103817503631E-2</c:v>
                </c:pt>
                <c:pt idx="1585">
                  <c:v>11.492332858666373</c:v>
                </c:pt>
                <c:pt idx="1586">
                  <c:v>2.161191445700382</c:v>
                </c:pt>
                <c:pt idx="1587">
                  <c:v>-17.758924915035834</c:v>
                </c:pt>
                <c:pt idx="1588">
                  <c:v>10.010029746940774</c:v>
                </c:pt>
                <c:pt idx="1589">
                  <c:v>4.2718734723747929</c:v>
                </c:pt>
                <c:pt idx="1590">
                  <c:v>10.781835324324334</c:v>
                </c:pt>
                <c:pt idx="1591">
                  <c:v>4.6834490276787761</c:v>
                </c:pt>
                <c:pt idx="1592">
                  <c:v>0.67965948195700321</c:v>
                </c:pt>
                <c:pt idx="1593">
                  <c:v>4.4430722084328949</c:v>
                </c:pt>
                <c:pt idx="1594">
                  <c:v>-5.5286640975052279</c:v>
                </c:pt>
                <c:pt idx="1595">
                  <c:v>-8.5305821308060814</c:v>
                </c:pt>
                <c:pt idx="1596">
                  <c:v>-5.0484100568041441</c:v>
                </c:pt>
                <c:pt idx="1597">
                  <c:v>-4.671304398010875</c:v>
                </c:pt>
                <c:pt idx="1598">
                  <c:v>-2.7472227062673227</c:v>
                </c:pt>
                <c:pt idx="1599">
                  <c:v>4.4521993062207486</c:v>
                </c:pt>
                <c:pt idx="1600">
                  <c:v>-9.1276347460197087</c:v>
                </c:pt>
                <c:pt idx="1601">
                  <c:v>-18.807763699191426</c:v>
                </c:pt>
                <c:pt idx="1602">
                  <c:v>-7.9352186140670966</c:v>
                </c:pt>
                <c:pt idx="1603">
                  <c:v>0.39411644736343021</c:v>
                </c:pt>
                <c:pt idx="1604">
                  <c:v>-4.7370710780001559</c:v>
                </c:pt>
                <c:pt idx="1605">
                  <c:v>-4.7861311645177693</c:v>
                </c:pt>
                <c:pt idx="1606">
                  <c:v>2.4347026217803176</c:v>
                </c:pt>
                <c:pt idx="1607">
                  <c:v>8.9528426565877481</c:v>
                </c:pt>
                <c:pt idx="1608">
                  <c:v>-1.5451101392723388</c:v>
                </c:pt>
                <c:pt idx="1609">
                  <c:v>0.88896322436313824</c:v>
                </c:pt>
                <c:pt idx="1610">
                  <c:v>6.8459079479527105</c:v>
                </c:pt>
                <c:pt idx="1611">
                  <c:v>8.0569613853398607</c:v>
                </c:pt>
                <c:pt idx="1612">
                  <c:v>-1.439859119223172</c:v>
                </c:pt>
                <c:pt idx="1613">
                  <c:v>2.4857501334602006</c:v>
                </c:pt>
                <c:pt idx="1614">
                  <c:v>2.079981917676065</c:v>
                </c:pt>
                <c:pt idx="1615">
                  <c:v>2.541657973947423</c:v>
                </c:pt>
                <c:pt idx="1616">
                  <c:v>3.2467936153975216</c:v>
                </c:pt>
                <c:pt idx="1617">
                  <c:v>2.7808364888669246</c:v>
                </c:pt>
                <c:pt idx="1618">
                  <c:v>2.9281020156785189</c:v>
                </c:pt>
                <c:pt idx="1619">
                  <c:v>1.4962564458841854</c:v>
                </c:pt>
                <c:pt idx="1620">
                  <c:v>4.0966792841971511</c:v>
                </c:pt>
                <c:pt idx="1621">
                  <c:v>2.2643667195788879</c:v>
                </c:pt>
                <c:pt idx="1622">
                  <c:v>-18.258653950788172</c:v>
                </c:pt>
                <c:pt idx="1623">
                  <c:v>-4.7223915136738412</c:v>
                </c:pt>
                <c:pt idx="1624">
                  <c:v>3.9408061154676375</c:v>
                </c:pt>
                <c:pt idx="1625">
                  <c:v>0.6926266131675618</c:v>
                </c:pt>
                <c:pt idx="1626">
                  <c:v>-11.468782621488785</c:v>
                </c:pt>
                <c:pt idx="1627">
                  <c:v>2.3818591582100765</c:v>
                </c:pt>
                <c:pt idx="1628">
                  <c:v>1.7480886341935218</c:v>
                </c:pt>
                <c:pt idx="1629">
                  <c:v>-6.7387577481379424</c:v>
                </c:pt>
                <c:pt idx="1630">
                  <c:v>3.9613801684041476</c:v>
                </c:pt>
                <c:pt idx="1631">
                  <c:v>-5.7359017935181953</c:v>
                </c:pt>
                <c:pt idx="1632">
                  <c:v>2.5887996806851561</c:v>
                </c:pt>
                <c:pt idx="1633">
                  <c:v>2.5846384379539131</c:v>
                </c:pt>
                <c:pt idx="1634">
                  <c:v>5.7213730750473104</c:v>
                </c:pt>
                <c:pt idx="1635">
                  <c:v>16.434084443453671</c:v>
                </c:pt>
                <c:pt idx="1636">
                  <c:v>-1.6844752412735176</c:v>
                </c:pt>
                <c:pt idx="1637">
                  <c:v>-1.525431461842615</c:v>
                </c:pt>
                <c:pt idx="1638">
                  <c:v>-2.3375885061422395</c:v>
                </c:pt>
                <c:pt idx="1639">
                  <c:v>-25.439913814045312</c:v>
                </c:pt>
                <c:pt idx="1640">
                  <c:v>2.3913752649122557</c:v>
                </c:pt>
                <c:pt idx="1641">
                  <c:v>-5.2866522048355336</c:v>
                </c:pt>
                <c:pt idx="1642">
                  <c:v>-7.9542793070185098</c:v>
                </c:pt>
                <c:pt idx="1643">
                  <c:v>-0.6581996069924827</c:v>
                </c:pt>
                <c:pt idx="1644">
                  <c:v>-2.9140945609011055</c:v>
                </c:pt>
                <c:pt idx="1645">
                  <c:v>-1.8302346914264831</c:v>
                </c:pt>
                <c:pt idx="1646">
                  <c:v>2.1463446979738308</c:v>
                </c:pt>
                <c:pt idx="1647">
                  <c:v>4.3817413743831111</c:v>
                </c:pt>
                <c:pt idx="1648">
                  <c:v>-5.3122165452165433</c:v>
                </c:pt>
                <c:pt idx="1649">
                  <c:v>2.0620929083573856</c:v>
                </c:pt>
                <c:pt idx="1650">
                  <c:v>-3.3788137229140744</c:v>
                </c:pt>
                <c:pt idx="1651">
                  <c:v>-5.3386331796881308</c:v>
                </c:pt>
                <c:pt idx="1652">
                  <c:v>-9.3521566915798786</c:v>
                </c:pt>
                <c:pt idx="1653">
                  <c:v>-4.1038228917294504</c:v>
                </c:pt>
                <c:pt idx="1654">
                  <c:v>4.6652548698417178</c:v>
                </c:pt>
                <c:pt idx="1655">
                  <c:v>2.8160169419822978</c:v>
                </c:pt>
                <c:pt idx="1656">
                  <c:v>-2.2284992392126242</c:v>
                </c:pt>
                <c:pt idx="1657">
                  <c:v>4.062537883019516</c:v>
                </c:pt>
                <c:pt idx="1658">
                  <c:v>5.0465320102314166</c:v>
                </c:pt>
                <c:pt idx="1659">
                  <c:v>2.2116914643337822</c:v>
                </c:pt>
                <c:pt idx="1660">
                  <c:v>2.2918875016847267</c:v>
                </c:pt>
                <c:pt idx="1661">
                  <c:v>-16.290372762734123</c:v>
                </c:pt>
                <c:pt idx="1662">
                  <c:v>3.7220403134461151</c:v>
                </c:pt>
                <c:pt idx="1663">
                  <c:v>-2.4765261960830145</c:v>
                </c:pt>
                <c:pt idx="1664">
                  <c:v>10.009983473279092</c:v>
                </c:pt>
                <c:pt idx="1665">
                  <c:v>-0.82084855335091333</c:v>
                </c:pt>
                <c:pt idx="1666">
                  <c:v>-5.3125686275016051</c:v>
                </c:pt>
                <c:pt idx="1667">
                  <c:v>18.848539269648086</c:v>
                </c:pt>
                <c:pt idx="1668">
                  <c:v>4.3464912535673506</c:v>
                </c:pt>
                <c:pt idx="1669">
                  <c:v>8.8486872660290032</c:v>
                </c:pt>
                <c:pt idx="1670">
                  <c:v>-9.3649210932605058</c:v>
                </c:pt>
                <c:pt idx="1671">
                  <c:v>-3.9308494845438844</c:v>
                </c:pt>
                <c:pt idx="1672">
                  <c:v>4.1770920279177659</c:v>
                </c:pt>
                <c:pt idx="1673">
                  <c:v>-8.865179495241037</c:v>
                </c:pt>
                <c:pt idx="1674">
                  <c:v>0.92282040205381577</c:v>
                </c:pt>
                <c:pt idx="1675">
                  <c:v>1.3352780281492045</c:v>
                </c:pt>
                <c:pt idx="1676">
                  <c:v>2.8510799213918858</c:v>
                </c:pt>
                <c:pt idx="1677">
                  <c:v>6.0253445396944301</c:v>
                </c:pt>
                <c:pt idx="1678">
                  <c:v>4.8816665325485076</c:v>
                </c:pt>
                <c:pt idx="1679">
                  <c:v>9.6470209429470657</c:v>
                </c:pt>
                <c:pt idx="1680">
                  <c:v>4.5364376332334331</c:v>
                </c:pt>
                <c:pt idx="1681">
                  <c:v>-1.8451511475428362</c:v>
                </c:pt>
                <c:pt idx="1682">
                  <c:v>3.1647134615322585</c:v>
                </c:pt>
                <c:pt idx="1683">
                  <c:v>-6.7263397850524029</c:v>
                </c:pt>
                <c:pt idx="1684">
                  <c:v>8.8137263091906419</c:v>
                </c:pt>
                <c:pt idx="1685">
                  <c:v>12.974771639798988</c:v>
                </c:pt>
                <c:pt idx="1686">
                  <c:v>-3.7378139183374515</c:v>
                </c:pt>
                <c:pt idx="1687">
                  <c:v>1.9753500694787789</c:v>
                </c:pt>
                <c:pt idx="1688">
                  <c:v>2.1892977249886769</c:v>
                </c:pt>
                <c:pt idx="1689">
                  <c:v>-8.7547895820895576</c:v>
                </c:pt>
                <c:pt idx="1690">
                  <c:v>-3.9795297621580517E-2</c:v>
                </c:pt>
                <c:pt idx="1691">
                  <c:v>20.230941949159941</c:v>
                </c:pt>
                <c:pt idx="1692">
                  <c:v>5.3137404726812179</c:v>
                </c:pt>
                <c:pt idx="1693">
                  <c:v>2.3880769917193874</c:v>
                </c:pt>
                <c:pt idx="1694">
                  <c:v>-1.3920495503727039</c:v>
                </c:pt>
                <c:pt idx="1695">
                  <c:v>3.9296120977892599</c:v>
                </c:pt>
                <c:pt idx="1696">
                  <c:v>2.5241162008291838</c:v>
                </c:pt>
                <c:pt idx="1697">
                  <c:v>18.493298667543741</c:v>
                </c:pt>
                <c:pt idx="1698">
                  <c:v>2.526775962122116</c:v>
                </c:pt>
                <c:pt idx="1699">
                  <c:v>2.5612040070130604</c:v>
                </c:pt>
                <c:pt idx="1700">
                  <c:v>3.4677344465584952</c:v>
                </c:pt>
                <c:pt idx="1701">
                  <c:v>2.2322705911612672</c:v>
                </c:pt>
                <c:pt idx="1702">
                  <c:v>0.37303387871590132</c:v>
                </c:pt>
                <c:pt idx="1703">
                  <c:v>2.83175613299926</c:v>
                </c:pt>
                <c:pt idx="1704">
                  <c:v>-4.9468167339278182</c:v>
                </c:pt>
                <c:pt idx="1705">
                  <c:v>3.3199294295577033</c:v>
                </c:pt>
                <c:pt idx="1706">
                  <c:v>-9.9436453170676771</c:v>
                </c:pt>
                <c:pt idx="1707">
                  <c:v>-1.5749542668568779</c:v>
                </c:pt>
                <c:pt idx="1708">
                  <c:v>9.8206162091997058</c:v>
                </c:pt>
                <c:pt idx="1709">
                  <c:v>-2.6777443035886535</c:v>
                </c:pt>
                <c:pt idx="1710">
                  <c:v>2.2184805887240628</c:v>
                </c:pt>
                <c:pt idx="1711">
                  <c:v>-3.2614831989293833</c:v>
                </c:pt>
                <c:pt idx="1712">
                  <c:v>-0.62583185432828259</c:v>
                </c:pt>
                <c:pt idx="1713">
                  <c:v>-4.7231345934128939</c:v>
                </c:pt>
                <c:pt idx="1714">
                  <c:v>2.7606112271373604</c:v>
                </c:pt>
                <c:pt idx="1715">
                  <c:v>0.35851345487773756</c:v>
                </c:pt>
                <c:pt idx="1716">
                  <c:v>1.9256251445551129</c:v>
                </c:pt>
                <c:pt idx="1717">
                  <c:v>4.9258065589251032</c:v>
                </c:pt>
                <c:pt idx="1718">
                  <c:v>11.918020511742426</c:v>
                </c:pt>
                <c:pt idx="1719">
                  <c:v>-11.810017532543696</c:v>
                </c:pt>
                <c:pt idx="1720">
                  <c:v>4.3150349077328798</c:v>
                </c:pt>
                <c:pt idx="1721">
                  <c:v>7.9771985909835053</c:v>
                </c:pt>
                <c:pt idx="1722">
                  <c:v>2.1622338070989571</c:v>
                </c:pt>
                <c:pt idx="1723">
                  <c:v>1.2825834024091307</c:v>
                </c:pt>
                <c:pt idx="1724">
                  <c:v>-3.6222144678341266</c:v>
                </c:pt>
                <c:pt idx="1725">
                  <c:v>-11.512882233465433</c:v>
                </c:pt>
                <c:pt idx="1726">
                  <c:v>-8.1592231113489788E-3</c:v>
                </c:pt>
                <c:pt idx="1727">
                  <c:v>2.2163825091594305</c:v>
                </c:pt>
                <c:pt idx="1728">
                  <c:v>1.6550733890715748</c:v>
                </c:pt>
                <c:pt idx="1729">
                  <c:v>2.6613760946211329</c:v>
                </c:pt>
                <c:pt idx="1730">
                  <c:v>-3.5097350623838253</c:v>
                </c:pt>
                <c:pt idx="1731">
                  <c:v>3.004130234923295</c:v>
                </c:pt>
                <c:pt idx="1732">
                  <c:v>-2.7032572173143308</c:v>
                </c:pt>
                <c:pt idx="1733">
                  <c:v>4.0122614246375434</c:v>
                </c:pt>
                <c:pt idx="1734">
                  <c:v>1.8732787019435619</c:v>
                </c:pt>
                <c:pt idx="1735">
                  <c:v>-2.2525397947198655</c:v>
                </c:pt>
                <c:pt idx="1736">
                  <c:v>3.3863523771302653</c:v>
                </c:pt>
                <c:pt idx="1737">
                  <c:v>11.371694771606627</c:v>
                </c:pt>
                <c:pt idx="1738">
                  <c:v>2.9173841364297459</c:v>
                </c:pt>
                <c:pt idx="1739">
                  <c:v>-3.0505853773777289</c:v>
                </c:pt>
                <c:pt idx="1740">
                  <c:v>3.3741043177653864</c:v>
                </c:pt>
                <c:pt idx="1741">
                  <c:v>-2.8537870445064044</c:v>
                </c:pt>
                <c:pt idx="1742">
                  <c:v>1.2195460053893044</c:v>
                </c:pt>
                <c:pt idx="1743">
                  <c:v>-2.9212983803438419</c:v>
                </c:pt>
                <c:pt idx="1744">
                  <c:v>-11.1046962616294</c:v>
                </c:pt>
                <c:pt idx="1745">
                  <c:v>2.2606403340100627</c:v>
                </c:pt>
                <c:pt idx="1746">
                  <c:v>2.6766673273971691</c:v>
                </c:pt>
                <c:pt idx="1747">
                  <c:v>-17.635288948450253</c:v>
                </c:pt>
                <c:pt idx="1748">
                  <c:v>7.9106953735204826</c:v>
                </c:pt>
                <c:pt idx="1749">
                  <c:v>2.8997674991233282</c:v>
                </c:pt>
                <c:pt idx="1750">
                  <c:v>-13.958030942981921</c:v>
                </c:pt>
                <c:pt idx="1751">
                  <c:v>-0.63467856527799427</c:v>
                </c:pt>
                <c:pt idx="1752">
                  <c:v>-21.938621830541294</c:v>
                </c:pt>
                <c:pt idx="1753">
                  <c:v>2.9890308426294609</c:v>
                </c:pt>
                <c:pt idx="1754">
                  <c:v>-34.767984487871928</c:v>
                </c:pt>
                <c:pt idx="1755">
                  <c:v>-36.923439203652634</c:v>
                </c:pt>
                <c:pt idx="1756">
                  <c:v>10.322857708021701</c:v>
                </c:pt>
                <c:pt idx="1757">
                  <c:v>-3.5993249555963871</c:v>
                </c:pt>
                <c:pt idx="1758">
                  <c:v>1.8006238179184209</c:v>
                </c:pt>
                <c:pt idx="1759">
                  <c:v>-7.6563660960583775</c:v>
                </c:pt>
                <c:pt idx="1760">
                  <c:v>-0.17187766023702977</c:v>
                </c:pt>
                <c:pt idx="1761">
                  <c:v>-21.118579624651943</c:v>
                </c:pt>
                <c:pt idx="1762">
                  <c:v>4.1869344474625905</c:v>
                </c:pt>
                <c:pt idx="1763">
                  <c:v>-0.729958813890903</c:v>
                </c:pt>
                <c:pt idx="1764">
                  <c:v>3.028211747411973</c:v>
                </c:pt>
                <c:pt idx="1765">
                  <c:v>2.1768966112317543</c:v>
                </c:pt>
                <c:pt idx="1766">
                  <c:v>2.5889967784962664</c:v>
                </c:pt>
                <c:pt idx="1767">
                  <c:v>1.1888050791699953</c:v>
                </c:pt>
                <c:pt idx="1768">
                  <c:v>-2.454237902637658</c:v>
                </c:pt>
                <c:pt idx="1769">
                  <c:v>-0.24034918744438016</c:v>
                </c:pt>
                <c:pt idx="1770">
                  <c:v>-1.7634732405793443</c:v>
                </c:pt>
                <c:pt idx="1771">
                  <c:v>-4.9429599169820904</c:v>
                </c:pt>
                <c:pt idx="1772">
                  <c:v>2.7782690263639722</c:v>
                </c:pt>
                <c:pt idx="1773">
                  <c:v>-2.6780274006422786</c:v>
                </c:pt>
                <c:pt idx="1774">
                  <c:v>-1.9486012151439809</c:v>
                </c:pt>
                <c:pt idx="1775">
                  <c:v>4.5761017644225745</c:v>
                </c:pt>
                <c:pt idx="1776">
                  <c:v>9.498395681758609</c:v>
                </c:pt>
                <c:pt idx="1777">
                  <c:v>1.4240723566862243</c:v>
                </c:pt>
                <c:pt idx="1778">
                  <c:v>-3.1824826142182303</c:v>
                </c:pt>
                <c:pt idx="1779">
                  <c:v>-0.18494271130438733</c:v>
                </c:pt>
                <c:pt idx="1780">
                  <c:v>5.5040559842099555</c:v>
                </c:pt>
                <c:pt idx="1781">
                  <c:v>4.1568788628943167</c:v>
                </c:pt>
                <c:pt idx="1782">
                  <c:v>2.4547262928301734</c:v>
                </c:pt>
                <c:pt idx="1783">
                  <c:v>-0.29932090791962196</c:v>
                </c:pt>
                <c:pt idx="1784">
                  <c:v>-8.2258569877098324</c:v>
                </c:pt>
                <c:pt idx="1785">
                  <c:v>4.2926341058635273</c:v>
                </c:pt>
                <c:pt idx="1786">
                  <c:v>-0.89749512887375715</c:v>
                </c:pt>
                <c:pt idx="1787">
                  <c:v>5.8414901081974335E-2</c:v>
                </c:pt>
                <c:pt idx="1788">
                  <c:v>6.9556701162636188</c:v>
                </c:pt>
                <c:pt idx="1789">
                  <c:v>2.4696567796260638</c:v>
                </c:pt>
                <c:pt idx="1790">
                  <c:v>0.66559862241268775</c:v>
                </c:pt>
                <c:pt idx="1791">
                  <c:v>3.4492550945018934</c:v>
                </c:pt>
                <c:pt idx="1792">
                  <c:v>-3.2420237896685791</c:v>
                </c:pt>
                <c:pt idx="1793">
                  <c:v>-7.5093005127137502</c:v>
                </c:pt>
                <c:pt idx="1794">
                  <c:v>3.0870787591249353</c:v>
                </c:pt>
                <c:pt idx="1795">
                  <c:v>0.20092586033156579</c:v>
                </c:pt>
                <c:pt idx="1796">
                  <c:v>-4.3859399053317816</c:v>
                </c:pt>
                <c:pt idx="1797">
                  <c:v>-9.492229064859103</c:v>
                </c:pt>
                <c:pt idx="1798">
                  <c:v>5.3271875228092966</c:v>
                </c:pt>
                <c:pt idx="1799">
                  <c:v>1.9023997013768934</c:v>
                </c:pt>
                <c:pt idx="1800">
                  <c:v>1.5427272693207357</c:v>
                </c:pt>
                <c:pt idx="1801">
                  <c:v>6.5681028704461539</c:v>
                </c:pt>
                <c:pt idx="1802">
                  <c:v>2.5403097390640141</c:v>
                </c:pt>
                <c:pt idx="1803">
                  <c:v>-4.2984905579331212E-2</c:v>
                </c:pt>
                <c:pt idx="1804">
                  <c:v>-3.1339235487793644</c:v>
                </c:pt>
                <c:pt idx="1805">
                  <c:v>-35.635848106057182</c:v>
                </c:pt>
                <c:pt idx="1806">
                  <c:v>-5.8363183024211622</c:v>
                </c:pt>
                <c:pt idx="1807">
                  <c:v>-0.86754044782135509</c:v>
                </c:pt>
                <c:pt idx="1808">
                  <c:v>-7.3746508775056157</c:v>
                </c:pt>
                <c:pt idx="1809">
                  <c:v>-1.5262762087902502</c:v>
                </c:pt>
                <c:pt idx="1810">
                  <c:v>-11.742368392845023</c:v>
                </c:pt>
                <c:pt idx="1811">
                  <c:v>-21.787209126307147</c:v>
                </c:pt>
                <c:pt idx="1812">
                  <c:v>1.35476030642252E-2</c:v>
                </c:pt>
                <c:pt idx="1813">
                  <c:v>-0.37905434464350662</c:v>
                </c:pt>
                <c:pt idx="1814">
                  <c:v>3.4951650007159145</c:v>
                </c:pt>
                <c:pt idx="1815">
                  <c:v>-10.298988045065826</c:v>
                </c:pt>
                <c:pt idx="1816">
                  <c:v>-14.863256824277343</c:v>
                </c:pt>
                <c:pt idx="1817">
                  <c:v>-10.999252039381531</c:v>
                </c:pt>
                <c:pt idx="1818">
                  <c:v>-2.5748898882607278</c:v>
                </c:pt>
                <c:pt idx="1819">
                  <c:v>-37.064810243791854</c:v>
                </c:pt>
                <c:pt idx="1820">
                  <c:v>-17.083067722727833</c:v>
                </c:pt>
                <c:pt idx="1821">
                  <c:v>-1.3496971963983384</c:v>
                </c:pt>
                <c:pt idx="1822">
                  <c:v>2.1311522342088409</c:v>
                </c:pt>
                <c:pt idx="1823">
                  <c:v>3.2259568843050914</c:v>
                </c:pt>
                <c:pt idx="1824">
                  <c:v>2.6127286880275165</c:v>
                </c:pt>
                <c:pt idx="1825">
                  <c:v>-4.8723804662840138</c:v>
                </c:pt>
                <c:pt idx="1826">
                  <c:v>2.3354536333834375</c:v>
                </c:pt>
                <c:pt idx="1827">
                  <c:v>-1.2170604078744276</c:v>
                </c:pt>
                <c:pt idx="1828">
                  <c:v>-2.1862778085526031</c:v>
                </c:pt>
                <c:pt idx="1829">
                  <c:v>9.0551206455888575</c:v>
                </c:pt>
                <c:pt idx="1830">
                  <c:v>4.8163192337498089</c:v>
                </c:pt>
                <c:pt idx="1831">
                  <c:v>2.6691198618062515</c:v>
                </c:pt>
                <c:pt idx="1832">
                  <c:v>4.0029538643211993</c:v>
                </c:pt>
                <c:pt idx="1833">
                  <c:v>4.0993801408377806</c:v>
                </c:pt>
                <c:pt idx="1834">
                  <c:v>-40.25517599093466</c:v>
                </c:pt>
                <c:pt idx="1835">
                  <c:v>-6.4547765279418456</c:v>
                </c:pt>
                <c:pt idx="1836">
                  <c:v>-1.0636331193570214</c:v>
                </c:pt>
                <c:pt idx="1837">
                  <c:v>8.1961579027495688</c:v>
                </c:pt>
                <c:pt idx="1838">
                  <c:v>-8.081673355619543</c:v>
                </c:pt>
                <c:pt idx="1839">
                  <c:v>2.6754269931002881</c:v>
                </c:pt>
                <c:pt idx="1840">
                  <c:v>-2.1583637375971279</c:v>
                </c:pt>
                <c:pt idx="1841">
                  <c:v>-13.219661898053246</c:v>
                </c:pt>
                <c:pt idx="1842">
                  <c:v>7.6602964671235867</c:v>
                </c:pt>
                <c:pt idx="1843">
                  <c:v>11.359152909697116</c:v>
                </c:pt>
                <c:pt idx="1844">
                  <c:v>1.8849449028224114</c:v>
                </c:pt>
                <c:pt idx="1845">
                  <c:v>-4.690916605099261</c:v>
                </c:pt>
                <c:pt idx="1846">
                  <c:v>3.3131631618778101</c:v>
                </c:pt>
                <c:pt idx="1847">
                  <c:v>-5.546167176426394</c:v>
                </c:pt>
                <c:pt idx="1848">
                  <c:v>-1.0435004219322366</c:v>
                </c:pt>
                <c:pt idx="1849">
                  <c:v>3.2077846040390341</c:v>
                </c:pt>
                <c:pt idx="1850">
                  <c:v>3.9839457680030108</c:v>
                </c:pt>
                <c:pt idx="1851">
                  <c:v>9.6728878317379383</c:v>
                </c:pt>
                <c:pt idx="1852">
                  <c:v>1.6429721943356697</c:v>
                </c:pt>
                <c:pt idx="1853">
                  <c:v>-12.545908081874558</c:v>
                </c:pt>
                <c:pt idx="1854">
                  <c:v>-6.45260087866194</c:v>
                </c:pt>
                <c:pt idx="1855">
                  <c:v>-7.4138751555340008</c:v>
                </c:pt>
                <c:pt idx="1856">
                  <c:v>-4.1900629937752711</c:v>
                </c:pt>
                <c:pt idx="1857">
                  <c:v>10.138654894513891</c:v>
                </c:pt>
                <c:pt idx="1858">
                  <c:v>-1.3136480373423893</c:v>
                </c:pt>
                <c:pt idx="1859">
                  <c:v>-21.54691490087211</c:v>
                </c:pt>
                <c:pt idx="1860">
                  <c:v>2.4213522683767508</c:v>
                </c:pt>
                <c:pt idx="1861">
                  <c:v>3.0631078687290056</c:v>
                </c:pt>
                <c:pt idx="1862">
                  <c:v>-0.20733979630495014</c:v>
                </c:pt>
                <c:pt idx="1863">
                  <c:v>0.93164895695137773</c:v>
                </c:pt>
                <c:pt idx="1864">
                  <c:v>0.94917574792789594</c:v>
                </c:pt>
                <c:pt idx="1865">
                  <c:v>5.7646076648313027</c:v>
                </c:pt>
                <c:pt idx="1866">
                  <c:v>4.6052908334558254</c:v>
                </c:pt>
                <c:pt idx="1867">
                  <c:v>8.1102970834803614</c:v>
                </c:pt>
                <c:pt idx="1868">
                  <c:v>2.6011166601196436</c:v>
                </c:pt>
                <c:pt idx="1869">
                  <c:v>-11.858590243998947</c:v>
                </c:pt>
                <c:pt idx="1870">
                  <c:v>-3.9432701378419068</c:v>
                </c:pt>
                <c:pt idx="1871">
                  <c:v>2.2375120587392274</c:v>
                </c:pt>
                <c:pt idx="1872">
                  <c:v>3.2422203247089527</c:v>
                </c:pt>
                <c:pt idx="1873">
                  <c:v>-0.63048956725899075</c:v>
                </c:pt>
                <c:pt idx="1874">
                  <c:v>4.2332327275250066</c:v>
                </c:pt>
                <c:pt idx="1875">
                  <c:v>-26.43049308488186</c:v>
                </c:pt>
                <c:pt idx="1876">
                  <c:v>4.0032339380493625</c:v>
                </c:pt>
                <c:pt idx="1877">
                  <c:v>-3.0008683602912924</c:v>
                </c:pt>
                <c:pt idx="1878">
                  <c:v>-6.7743852355886531</c:v>
                </c:pt>
                <c:pt idx="1879">
                  <c:v>1.0304982897560819</c:v>
                </c:pt>
                <c:pt idx="1880">
                  <c:v>1.388369406787973</c:v>
                </c:pt>
                <c:pt idx="1881">
                  <c:v>-8.1425776833930712</c:v>
                </c:pt>
                <c:pt idx="1882">
                  <c:v>3.82223202237941</c:v>
                </c:pt>
                <c:pt idx="1883">
                  <c:v>4.3836244678751939</c:v>
                </c:pt>
                <c:pt idx="1884">
                  <c:v>2.7775161505207535</c:v>
                </c:pt>
                <c:pt idx="1885">
                  <c:v>4.9680737206829377</c:v>
                </c:pt>
                <c:pt idx="1886">
                  <c:v>0.90276325378614786</c:v>
                </c:pt>
                <c:pt idx="1887">
                  <c:v>-9.6834852604005874</c:v>
                </c:pt>
                <c:pt idx="1888">
                  <c:v>-1.9861199914549417</c:v>
                </c:pt>
                <c:pt idx="1889">
                  <c:v>1.4838343976156239</c:v>
                </c:pt>
                <c:pt idx="1890">
                  <c:v>2.3956258851505936</c:v>
                </c:pt>
                <c:pt idx="1891">
                  <c:v>-1.7686746540282172</c:v>
                </c:pt>
                <c:pt idx="1892">
                  <c:v>-6.0706962571592129</c:v>
                </c:pt>
                <c:pt idx="1893">
                  <c:v>2.0538118450215705</c:v>
                </c:pt>
                <c:pt idx="1894">
                  <c:v>3.5909597333874359</c:v>
                </c:pt>
                <c:pt idx="1895">
                  <c:v>3.8170297938648901E-3</c:v>
                </c:pt>
                <c:pt idx="1896">
                  <c:v>-10.730685119719041</c:v>
                </c:pt>
                <c:pt idx="1897">
                  <c:v>1.6673765182714959</c:v>
                </c:pt>
                <c:pt idx="1898">
                  <c:v>2.5333517553481073</c:v>
                </c:pt>
                <c:pt idx="1899">
                  <c:v>-6.138573099771321</c:v>
                </c:pt>
                <c:pt idx="1900">
                  <c:v>10.975602834147338</c:v>
                </c:pt>
                <c:pt idx="1901">
                  <c:v>1.9546976649138941</c:v>
                </c:pt>
                <c:pt idx="1902">
                  <c:v>3.8041614906991299</c:v>
                </c:pt>
                <c:pt idx="1903">
                  <c:v>-6.2818947836591832</c:v>
                </c:pt>
                <c:pt idx="1904">
                  <c:v>2.0738706539867167</c:v>
                </c:pt>
                <c:pt idx="1905">
                  <c:v>-4.0322385749593224</c:v>
                </c:pt>
                <c:pt idx="1906">
                  <c:v>-9.7580012249946009</c:v>
                </c:pt>
                <c:pt idx="1907">
                  <c:v>-7.3876701372206526</c:v>
                </c:pt>
                <c:pt idx="1908">
                  <c:v>2.579461793503981</c:v>
                </c:pt>
                <c:pt idx="1909">
                  <c:v>2.2683332716274407</c:v>
                </c:pt>
                <c:pt idx="1910">
                  <c:v>-1.2427439351498322</c:v>
                </c:pt>
                <c:pt idx="1911">
                  <c:v>2.4013245483125019</c:v>
                </c:pt>
                <c:pt idx="1912">
                  <c:v>4.1161387241270262</c:v>
                </c:pt>
                <c:pt idx="1913">
                  <c:v>-7.5373059394209179</c:v>
                </c:pt>
                <c:pt idx="1914">
                  <c:v>-6.2978336053836017</c:v>
                </c:pt>
                <c:pt idx="1915">
                  <c:v>3.8979434532060537</c:v>
                </c:pt>
                <c:pt idx="1916">
                  <c:v>3.8049841188287843</c:v>
                </c:pt>
                <c:pt idx="1917">
                  <c:v>-57.724875541800259</c:v>
                </c:pt>
                <c:pt idx="1918">
                  <c:v>5.3024650396048401</c:v>
                </c:pt>
                <c:pt idx="1919">
                  <c:v>8.3586490701982115</c:v>
                </c:pt>
                <c:pt idx="1920">
                  <c:v>-2.659877932717805</c:v>
                </c:pt>
                <c:pt idx="1921">
                  <c:v>0.21480711733984492</c:v>
                </c:pt>
                <c:pt idx="1922">
                  <c:v>2.9184094926557975</c:v>
                </c:pt>
                <c:pt idx="1923">
                  <c:v>-6.6690171372522968</c:v>
                </c:pt>
                <c:pt idx="1924">
                  <c:v>-6.5844840107686196</c:v>
                </c:pt>
                <c:pt idx="1925">
                  <c:v>-15.124239516174129</c:v>
                </c:pt>
                <c:pt idx="1926">
                  <c:v>19.382688527940616</c:v>
                </c:pt>
                <c:pt idx="1927">
                  <c:v>-3.6200733593020118E-2</c:v>
                </c:pt>
                <c:pt idx="1928">
                  <c:v>3.3816071051416117</c:v>
                </c:pt>
                <c:pt idx="1929">
                  <c:v>-5.5391059433232925</c:v>
                </c:pt>
                <c:pt idx="1930">
                  <c:v>-1.4514515478208097</c:v>
                </c:pt>
                <c:pt idx="1931">
                  <c:v>12.168118554043815</c:v>
                </c:pt>
                <c:pt idx="1932">
                  <c:v>1.2263627774216417</c:v>
                </c:pt>
                <c:pt idx="1933">
                  <c:v>-13.475922090145843</c:v>
                </c:pt>
                <c:pt idx="1934">
                  <c:v>-1.6791504303961631</c:v>
                </c:pt>
                <c:pt idx="1935">
                  <c:v>-6.720783860404751</c:v>
                </c:pt>
                <c:pt idx="1936">
                  <c:v>-4.670775264632951</c:v>
                </c:pt>
                <c:pt idx="1937">
                  <c:v>3.3285179732090455</c:v>
                </c:pt>
                <c:pt idx="1938">
                  <c:v>8.258557842459993</c:v>
                </c:pt>
                <c:pt idx="1939">
                  <c:v>-3.6903918363431245</c:v>
                </c:pt>
                <c:pt idx="1940">
                  <c:v>0.14976451484240272</c:v>
                </c:pt>
                <c:pt idx="1941">
                  <c:v>5.2801181233209746</c:v>
                </c:pt>
                <c:pt idx="1942">
                  <c:v>-6.1299552228020389</c:v>
                </c:pt>
                <c:pt idx="1943">
                  <c:v>2.0447648043017352</c:v>
                </c:pt>
                <c:pt idx="1944">
                  <c:v>-0.32815945175723016</c:v>
                </c:pt>
                <c:pt idx="1945">
                  <c:v>13.982272801025061</c:v>
                </c:pt>
                <c:pt idx="1946">
                  <c:v>2.1703625945439597</c:v>
                </c:pt>
                <c:pt idx="1947">
                  <c:v>-8.2718931538503995</c:v>
                </c:pt>
                <c:pt idx="1948">
                  <c:v>1.3128343719260016</c:v>
                </c:pt>
                <c:pt idx="1949">
                  <c:v>4.5511540631124348</c:v>
                </c:pt>
                <c:pt idx="1950">
                  <c:v>8.8286205012151129</c:v>
                </c:pt>
                <c:pt idx="1951">
                  <c:v>22.32584047610726</c:v>
                </c:pt>
                <c:pt idx="1952">
                  <c:v>-18.220997637138126</c:v>
                </c:pt>
                <c:pt idx="1953">
                  <c:v>-0.96000646352783292</c:v>
                </c:pt>
                <c:pt idx="1954">
                  <c:v>0.76953838710983291</c:v>
                </c:pt>
                <c:pt idx="1955">
                  <c:v>5.136360824797876</c:v>
                </c:pt>
                <c:pt idx="1956">
                  <c:v>-15.883144636191702</c:v>
                </c:pt>
                <c:pt idx="1957">
                  <c:v>-5.3345057305080417</c:v>
                </c:pt>
                <c:pt idx="1958">
                  <c:v>11.619552608119534</c:v>
                </c:pt>
                <c:pt idx="1959">
                  <c:v>1.3895295019349447</c:v>
                </c:pt>
                <c:pt idx="1960">
                  <c:v>5.8993685600482451</c:v>
                </c:pt>
                <c:pt idx="1961">
                  <c:v>3.1371418445287418</c:v>
                </c:pt>
                <c:pt idx="1962">
                  <c:v>-3.364677865577903E-2</c:v>
                </c:pt>
                <c:pt idx="1963">
                  <c:v>-18.448812044800228</c:v>
                </c:pt>
                <c:pt idx="1964">
                  <c:v>-6.1796063306905324</c:v>
                </c:pt>
                <c:pt idx="1965">
                  <c:v>9.6098123698306068</c:v>
                </c:pt>
                <c:pt idx="1966">
                  <c:v>-6.4720159753148749</c:v>
                </c:pt>
                <c:pt idx="1967">
                  <c:v>0.50028320809701654</c:v>
                </c:pt>
                <c:pt idx="1968">
                  <c:v>-4.6458222039181862</c:v>
                </c:pt>
                <c:pt idx="1969">
                  <c:v>2.2689822046415316</c:v>
                </c:pt>
                <c:pt idx="1970">
                  <c:v>4.2033545809931638</c:v>
                </c:pt>
                <c:pt idx="1971">
                  <c:v>-4.9190793281187837</c:v>
                </c:pt>
                <c:pt idx="1972">
                  <c:v>-16.198185160969672</c:v>
                </c:pt>
                <c:pt idx="1973">
                  <c:v>2.0210628306719798</c:v>
                </c:pt>
                <c:pt idx="1974">
                  <c:v>2.7638996428008085</c:v>
                </c:pt>
                <c:pt idx="1975">
                  <c:v>-5.9826791733004114</c:v>
                </c:pt>
                <c:pt idx="1976">
                  <c:v>0.75507164475288846</c:v>
                </c:pt>
                <c:pt idx="1977">
                  <c:v>3.7181578348370579</c:v>
                </c:pt>
                <c:pt idx="1978">
                  <c:v>3.4314153990248997</c:v>
                </c:pt>
                <c:pt idx="1979">
                  <c:v>1.6910608208905984</c:v>
                </c:pt>
                <c:pt idx="1980">
                  <c:v>-2.0579163716941054</c:v>
                </c:pt>
                <c:pt idx="1981">
                  <c:v>4.9429878786715307</c:v>
                </c:pt>
                <c:pt idx="1982">
                  <c:v>-6.3290677364171302</c:v>
                </c:pt>
                <c:pt idx="1983">
                  <c:v>0.37747451015025035</c:v>
                </c:pt>
                <c:pt idx="1984">
                  <c:v>0.50129892291754174</c:v>
                </c:pt>
                <c:pt idx="1985">
                  <c:v>2.1368673665700015</c:v>
                </c:pt>
                <c:pt idx="1986">
                  <c:v>-0.18814592728637081</c:v>
                </c:pt>
                <c:pt idx="1987">
                  <c:v>-1.230430943433106</c:v>
                </c:pt>
                <c:pt idx="1988">
                  <c:v>-0.58190741898773979</c:v>
                </c:pt>
                <c:pt idx="1989">
                  <c:v>1.5201935166370788</c:v>
                </c:pt>
                <c:pt idx="1990">
                  <c:v>2.2454467931973312</c:v>
                </c:pt>
                <c:pt idx="1991">
                  <c:v>4.9614966265768317</c:v>
                </c:pt>
                <c:pt idx="1992">
                  <c:v>2.9500740219002637</c:v>
                </c:pt>
                <c:pt idx="1993">
                  <c:v>-9.7601087413185752</c:v>
                </c:pt>
                <c:pt idx="1994">
                  <c:v>-18.57061862064829</c:v>
                </c:pt>
                <c:pt idx="1995">
                  <c:v>-1.8049067065376931</c:v>
                </c:pt>
                <c:pt idx="1996">
                  <c:v>0.56723580669239482</c:v>
                </c:pt>
                <c:pt idx="1997">
                  <c:v>4.1329482566134033</c:v>
                </c:pt>
                <c:pt idx="1998">
                  <c:v>1.2769706186989396</c:v>
                </c:pt>
                <c:pt idx="1999">
                  <c:v>1.0823375640519686</c:v>
                </c:pt>
                <c:pt idx="2000">
                  <c:v>7.3733915558602661</c:v>
                </c:pt>
                <c:pt idx="2001">
                  <c:v>-0.61393107402753344</c:v>
                </c:pt>
                <c:pt idx="2002">
                  <c:v>-4.3451998340519538</c:v>
                </c:pt>
                <c:pt idx="2003">
                  <c:v>1.4219005902072723</c:v>
                </c:pt>
                <c:pt idx="2004">
                  <c:v>-38.387134320404755</c:v>
                </c:pt>
                <c:pt idx="2005">
                  <c:v>-6.2049766069687138</c:v>
                </c:pt>
                <c:pt idx="2006">
                  <c:v>-15.291083826018436</c:v>
                </c:pt>
                <c:pt idx="2007">
                  <c:v>0.65912054191024083</c:v>
                </c:pt>
                <c:pt idx="2008">
                  <c:v>-10.463763541017414</c:v>
                </c:pt>
                <c:pt idx="2009">
                  <c:v>2.251515398925477</c:v>
                </c:pt>
                <c:pt idx="2010">
                  <c:v>3.9152073273071295</c:v>
                </c:pt>
                <c:pt idx="2011">
                  <c:v>3.8956119959945426</c:v>
                </c:pt>
                <c:pt idx="2012">
                  <c:v>5.1649782559254049</c:v>
                </c:pt>
                <c:pt idx="2013">
                  <c:v>4.0461425454242601</c:v>
                </c:pt>
                <c:pt idx="2014">
                  <c:v>-3.2202924449649117</c:v>
                </c:pt>
                <c:pt idx="2015">
                  <c:v>2.2099898350975025</c:v>
                </c:pt>
                <c:pt idx="2016">
                  <c:v>3.7299629566471708</c:v>
                </c:pt>
                <c:pt idx="2017">
                  <c:v>4.7694933484540201</c:v>
                </c:pt>
                <c:pt idx="2018">
                  <c:v>-5.9298112091333763</c:v>
                </c:pt>
                <c:pt idx="2019">
                  <c:v>-5.6804744109335417</c:v>
                </c:pt>
                <c:pt idx="2020">
                  <c:v>2.614153048980242</c:v>
                </c:pt>
                <c:pt idx="2021">
                  <c:v>0.40915096385484162</c:v>
                </c:pt>
                <c:pt idx="2022">
                  <c:v>0.57011445981194697</c:v>
                </c:pt>
                <c:pt idx="2023">
                  <c:v>3.7426638970900683</c:v>
                </c:pt>
                <c:pt idx="2024">
                  <c:v>0.7578248277116586</c:v>
                </c:pt>
                <c:pt idx="2025">
                  <c:v>9.389758047196608</c:v>
                </c:pt>
                <c:pt idx="2026">
                  <c:v>-9.2469250428991216</c:v>
                </c:pt>
                <c:pt idx="2027">
                  <c:v>1.9132962367996242</c:v>
                </c:pt>
                <c:pt idx="2028">
                  <c:v>-14.699704253293859</c:v>
                </c:pt>
                <c:pt idx="2029">
                  <c:v>5.1199429742306961</c:v>
                </c:pt>
                <c:pt idx="2030">
                  <c:v>-0.65401510716093014</c:v>
                </c:pt>
                <c:pt idx="2031">
                  <c:v>1.9439656317955638</c:v>
                </c:pt>
                <c:pt idx="2032">
                  <c:v>-1.0584716575817481</c:v>
                </c:pt>
                <c:pt idx="2033">
                  <c:v>4.1611428431820485</c:v>
                </c:pt>
                <c:pt idx="2034">
                  <c:v>-15.838933569856081</c:v>
                </c:pt>
                <c:pt idx="2035">
                  <c:v>-7.1066675677253102</c:v>
                </c:pt>
                <c:pt idx="2036">
                  <c:v>3.8241064858899279</c:v>
                </c:pt>
                <c:pt idx="2037">
                  <c:v>1.8635965464676616</c:v>
                </c:pt>
                <c:pt idx="2038">
                  <c:v>-3.0859568791995144</c:v>
                </c:pt>
                <c:pt idx="2039">
                  <c:v>4.5108555133695205</c:v>
                </c:pt>
                <c:pt idx="2040">
                  <c:v>4.0859356907157007</c:v>
                </c:pt>
                <c:pt idx="2041">
                  <c:v>-5.4572790526748349</c:v>
                </c:pt>
                <c:pt idx="2042">
                  <c:v>-5.5454422034605386</c:v>
                </c:pt>
                <c:pt idx="2043">
                  <c:v>2.5813670280481631</c:v>
                </c:pt>
                <c:pt idx="2044">
                  <c:v>0.88071844787796749</c:v>
                </c:pt>
                <c:pt idx="2045">
                  <c:v>-1.5348111677099041E-2</c:v>
                </c:pt>
                <c:pt idx="2046">
                  <c:v>3.1205586910753453</c:v>
                </c:pt>
                <c:pt idx="2047">
                  <c:v>-5.6503035536309341</c:v>
                </c:pt>
                <c:pt idx="2048">
                  <c:v>-8.3733056529732863</c:v>
                </c:pt>
                <c:pt idx="2049">
                  <c:v>3.2821826526930096</c:v>
                </c:pt>
                <c:pt idx="2050">
                  <c:v>1.7109421385349606</c:v>
                </c:pt>
                <c:pt idx="2051">
                  <c:v>-18.54999539600594</c:v>
                </c:pt>
                <c:pt idx="2052">
                  <c:v>9.910546240619226</c:v>
                </c:pt>
                <c:pt idx="2053">
                  <c:v>13.197290785304858</c:v>
                </c:pt>
                <c:pt idx="2054">
                  <c:v>-2.3807144045695878</c:v>
                </c:pt>
                <c:pt idx="2055">
                  <c:v>2.2085130954035037</c:v>
                </c:pt>
                <c:pt idx="2056">
                  <c:v>3.9211933912275327</c:v>
                </c:pt>
                <c:pt idx="2057">
                  <c:v>4.3897270469346097</c:v>
                </c:pt>
                <c:pt idx="2058">
                  <c:v>-0.78557251590542876</c:v>
                </c:pt>
                <c:pt idx="2059">
                  <c:v>3.6380619033603807</c:v>
                </c:pt>
                <c:pt idx="2060">
                  <c:v>-5.6136944854063557</c:v>
                </c:pt>
                <c:pt idx="2061">
                  <c:v>2.7149181894809544</c:v>
                </c:pt>
                <c:pt idx="2062">
                  <c:v>1.3136012616767232</c:v>
                </c:pt>
                <c:pt idx="2063">
                  <c:v>-15.669015691338046</c:v>
                </c:pt>
                <c:pt idx="2064">
                  <c:v>2.4226992465149948</c:v>
                </c:pt>
                <c:pt idx="2065">
                  <c:v>8.8484149155682985</c:v>
                </c:pt>
                <c:pt idx="2066">
                  <c:v>3.4530879882673844</c:v>
                </c:pt>
                <c:pt idx="2067">
                  <c:v>1.4802926596997139</c:v>
                </c:pt>
                <c:pt idx="2068">
                  <c:v>-14.498034787972117</c:v>
                </c:pt>
                <c:pt idx="2069">
                  <c:v>-22.084356001342641</c:v>
                </c:pt>
                <c:pt idx="2070">
                  <c:v>1.44324417770369</c:v>
                </c:pt>
                <c:pt idx="2071">
                  <c:v>2.908952088404277</c:v>
                </c:pt>
                <c:pt idx="2072">
                  <c:v>-1.4338000881188719</c:v>
                </c:pt>
                <c:pt idx="2073">
                  <c:v>-1.7729857657313062</c:v>
                </c:pt>
                <c:pt idx="2074">
                  <c:v>-2.1084789025487538</c:v>
                </c:pt>
                <c:pt idx="2075">
                  <c:v>3.9989118994775907</c:v>
                </c:pt>
                <c:pt idx="2076">
                  <c:v>3.613354266485544</c:v>
                </c:pt>
                <c:pt idx="2077">
                  <c:v>3.2850833041263456</c:v>
                </c:pt>
                <c:pt idx="2078">
                  <c:v>-2.7336187015081492</c:v>
                </c:pt>
                <c:pt idx="2079">
                  <c:v>-22.729455907874723</c:v>
                </c:pt>
                <c:pt idx="2080">
                  <c:v>3.0044891589866864</c:v>
                </c:pt>
                <c:pt idx="2081">
                  <c:v>-10.483556145346299</c:v>
                </c:pt>
                <c:pt idx="2082">
                  <c:v>1.0827394891904873E-2</c:v>
                </c:pt>
                <c:pt idx="2083">
                  <c:v>-3.00056702866965</c:v>
                </c:pt>
                <c:pt idx="2084">
                  <c:v>3.4686330042932383</c:v>
                </c:pt>
                <c:pt idx="2085">
                  <c:v>4.4594094293484545</c:v>
                </c:pt>
                <c:pt idx="2086">
                  <c:v>-28.38208301076142</c:v>
                </c:pt>
                <c:pt idx="2087">
                  <c:v>3.3308761273813445</c:v>
                </c:pt>
                <c:pt idx="2088">
                  <c:v>12.930120316463004</c:v>
                </c:pt>
                <c:pt idx="2089">
                  <c:v>2.9110728382118936</c:v>
                </c:pt>
                <c:pt idx="2090">
                  <c:v>18.427175733280194</c:v>
                </c:pt>
                <c:pt idx="2091">
                  <c:v>3.5315748905411795</c:v>
                </c:pt>
                <c:pt idx="2092">
                  <c:v>-0.24878917298084957</c:v>
                </c:pt>
                <c:pt idx="2093">
                  <c:v>3.9304169159578777</c:v>
                </c:pt>
                <c:pt idx="2094">
                  <c:v>2.8040164337885045</c:v>
                </c:pt>
                <c:pt idx="2095">
                  <c:v>2.616198735375562</c:v>
                </c:pt>
                <c:pt idx="2096">
                  <c:v>1.2772246548594808</c:v>
                </c:pt>
                <c:pt idx="2097">
                  <c:v>-2.9479376843155904</c:v>
                </c:pt>
                <c:pt idx="2098">
                  <c:v>17.85727947683695</c:v>
                </c:pt>
                <c:pt idx="2099">
                  <c:v>-1.9948160677816418</c:v>
                </c:pt>
                <c:pt idx="2100">
                  <c:v>2.723916498645707</c:v>
                </c:pt>
                <c:pt idx="2101">
                  <c:v>-5.6567807224319751</c:v>
                </c:pt>
                <c:pt idx="2102">
                  <c:v>8.6975618491906346</c:v>
                </c:pt>
                <c:pt idx="2103">
                  <c:v>3.4597677775117717</c:v>
                </c:pt>
                <c:pt idx="2104">
                  <c:v>-19.790838224169534</c:v>
                </c:pt>
                <c:pt idx="2105">
                  <c:v>1.3988849925963649</c:v>
                </c:pt>
                <c:pt idx="2106">
                  <c:v>2.7391133215353278</c:v>
                </c:pt>
                <c:pt idx="2107">
                  <c:v>-11.553714292839416</c:v>
                </c:pt>
                <c:pt idx="2108">
                  <c:v>-0.10476666551913638</c:v>
                </c:pt>
                <c:pt idx="2109">
                  <c:v>1.1073354629066046</c:v>
                </c:pt>
                <c:pt idx="2110">
                  <c:v>-2.9356323285360872</c:v>
                </c:pt>
                <c:pt idx="2111">
                  <c:v>17.418070281548523</c:v>
                </c:pt>
                <c:pt idx="2112">
                  <c:v>2.3364601671390375</c:v>
                </c:pt>
                <c:pt idx="2113">
                  <c:v>2.7019172752942211</c:v>
                </c:pt>
                <c:pt idx="2114">
                  <c:v>4.3132016403882147</c:v>
                </c:pt>
                <c:pt idx="2115">
                  <c:v>2.5514035213686554</c:v>
                </c:pt>
                <c:pt idx="2116">
                  <c:v>18.632139020733447</c:v>
                </c:pt>
                <c:pt idx="2117">
                  <c:v>3.407612269832029</c:v>
                </c:pt>
                <c:pt idx="2118">
                  <c:v>-2.308567206275896</c:v>
                </c:pt>
                <c:pt idx="2119">
                  <c:v>2.6295739273425198</c:v>
                </c:pt>
                <c:pt idx="2120">
                  <c:v>-6.2783329629472746</c:v>
                </c:pt>
                <c:pt idx="2121">
                  <c:v>-0.94700745692934163</c:v>
                </c:pt>
                <c:pt idx="2122">
                  <c:v>-5.8783814430278341</c:v>
                </c:pt>
                <c:pt idx="2123">
                  <c:v>4.639447066915011</c:v>
                </c:pt>
                <c:pt idx="2124">
                  <c:v>-0.13470775232119081</c:v>
                </c:pt>
                <c:pt idx="2125">
                  <c:v>13.11651606237595</c:v>
                </c:pt>
                <c:pt idx="2126">
                  <c:v>1.8730753352080143</c:v>
                </c:pt>
                <c:pt idx="2127">
                  <c:v>2.6291532624131975</c:v>
                </c:pt>
                <c:pt idx="2128">
                  <c:v>3.2740606158198489</c:v>
                </c:pt>
                <c:pt idx="2129">
                  <c:v>10.532898249635394</c:v>
                </c:pt>
                <c:pt idx="2130">
                  <c:v>-17.427421588771693</c:v>
                </c:pt>
                <c:pt idx="2131">
                  <c:v>10.847741600290945</c:v>
                </c:pt>
                <c:pt idx="2132">
                  <c:v>1.301939169390522</c:v>
                </c:pt>
                <c:pt idx="2133">
                  <c:v>-9.10932005591512</c:v>
                </c:pt>
                <c:pt idx="2134">
                  <c:v>-5.4206865756664371</c:v>
                </c:pt>
                <c:pt idx="2135">
                  <c:v>4.422393460643093</c:v>
                </c:pt>
                <c:pt idx="2136">
                  <c:v>-3.3789003179975197</c:v>
                </c:pt>
                <c:pt idx="2137">
                  <c:v>4.3542187512634172</c:v>
                </c:pt>
                <c:pt idx="2138">
                  <c:v>3.7342500942553869</c:v>
                </c:pt>
                <c:pt idx="2139">
                  <c:v>2.4766731384555953</c:v>
                </c:pt>
                <c:pt idx="2140">
                  <c:v>-6.4369881171232066</c:v>
                </c:pt>
                <c:pt idx="2141">
                  <c:v>5.0739369170252928</c:v>
                </c:pt>
                <c:pt idx="2142">
                  <c:v>1.9851021563611226</c:v>
                </c:pt>
                <c:pt idx="2143">
                  <c:v>11.744305604086748</c:v>
                </c:pt>
                <c:pt idx="2144">
                  <c:v>-15.304177903819294</c:v>
                </c:pt>
                <c:pt idx="2145">
                  <c:v>1.826501338828777</c:v>
                </c:pt>
                <c:pt idx="2146">
                  <c:v>1.8130753677730951</c:v>
                </c:pt>
                <c:pt idx="2147">
                  <c:v>-17.240159667151559</c:v>
                </c:pt>
                <c:pt idx="2148">
                  <c:v>3.6334371972761375</c:v>
                </c:pt>
                <c:pt idx="2149">
                  <c:v>-48.57333399053374</c:v>
                </c:pt>
                <c:pt idx="2150">
                  <c:v>-15.243823163131708</c:v>
                </c:pt>
                <c:pt idx="2151">
                  <c:v>5.035632309830703</c:v>
                </c:pt>
                <c:pt idx="2152">
                  <c:v>5.8473264206073594</c:v>
                </c:pt>
                <c:pt idx="2153">
                  <c:v>-35.33310397556663</c:v>
                </c:pt>
                <c:pt idx="2154">
                  <c:v>4.1223045675648393</c:v>
                </c:pt>
                <c:pt idx="2155">
                  <c:v>2.9539088073755835</c:v>
                </c:pt>
                <c:pt idx="2156">
                  <c:v>10.293105806983888</c:v>
                </c:pt>
                <c:pt idx="2157">
                  <c:v>2.9133671917954445</c:v>
                </c:pt>
                <c:pt idx="2158">
                  <c:v>-20.710487104801146</c:v>
                </c:pt>
                <c:pt idx="2159">
                  <c:v>-15.029089250716879</c:v>
                </c:pt>
                <c:pt idx="2160">
                  <c:v>-1.8414109118359789</c:v>
                </c:pt>
                <c:pt idx="2161">
                  <c:v>6.6615195089425754</c:v>
                </c:pt>
                <c:pt idx="2162">
                  <c:v>2.4806552578266121</c:v>
                </c:pt>
                <c:pt idx="2163">
                  <c:v>9.3512718581717706</c:v>
                </c:pt>
                <c:pt idx="2164">
                  <c:v>2.487082319928831</c:v>
                </c:pt>
                <c:pt idx="2165">
                  <c:v>11.439391009029208</c:v>
                </c:pt>
                <c:pt idx="2166">
                  <c:v>3.8948643189287395</c:v>
                </c:pt>
                <c:pt idx="2167">
                  <c:v>-16.845115596627167</c:v>
                </c:pt>
                <c:pt idx="2168">
                  <c:v>2.5441918762535352</c:v>
                </c:pt>
                <c:pt idx="2169">
                  <c:v>4.6497432703782948</c:v>
                </c:pt>
                <c:pt idx="2170">
                  <c:v>-5.8601988523854089</c:v>
                </c:pt>
                <c:pt idx="2171">
                  <c:v>5.2200193896295133</c:v>
                </c:pt>
                <c:pt idx="2172">
                  <c:v>1.2457156403611265</c:v>
                </c:pt>
                <c:pt idx="2173">
                  <c:v>9.5085559532982984</c:v>
                </c:pt>
                <c:pt idx="2174">
                  <c:v>4.1332820375014165</c:v>
                </c:pt>
                <c:pt idx="2175">
                  <c:v>-2.6483765296274555</c:v>
                </c:pt>
                <c:pt idx="2176">
                  <c:v>2.2939113375526574</c:v>
                </c:pt>
                <c:pt idx="2177">
                  <c:v>3.8025266282425036</c:v>
                </c:pt>
                <c:pt idx="2178">
                  <c:v>3.3666208927725876</c:v>
                </c:pt>
                <c:pt idx="2179">
                  <c:v>9.5245889235688566</c:v>
                </c:pt>
                <c:pt idx="2180">
                  <c:v>5.1211580722301733</c:v>
                </c:pt>
                <c:pt idx="2181">
                  <c:v>-2.6396508727217025</c:v>
                </c:pt>
                <c:pt idx="2182">
                  <c:v>-0.10863988371403366</c:v>
                </c:pt>
                <c:pt idx="2183">
                  <c:v>-2.8799743958485351</c:v>
                </c:pt>
                <c:pt idx="2184">
                  <c:v>5.1859346797594981</c:v>
                </c:pt>
                <c:pt idx="2185">
                  <c:v>-7.5962680430272371</c:v>
                </c:pt>
                <c:pt idx="2186">
                  <c:v>-6.2459774245008504</c:v>
                </c:pt>
                <c:pt idx="2187">
                  <c:v>-7.1977665839515765</c:v>
                </c:pt>
                <c:pt idx="2188">
                  <c:v>8.3254437813370998</c:v>
                </c:pt>
                <c:pt idx="2189">
                  <c:v>-6.8838551750451131</c:v>
                </c:pt>
                <c:pt idx="2190">
                  <c:v>-1.8874652874473412</c:v>
                </c:pt>
                <c:pt idx="2191">
                  <c:v>-3.7498796788914177</c:v>
                </c:pt>
                <c:pt idx="2192">
                  <c:v>-2.4515998739581732</c:v>
                </c:pt>
                <c:pt idx="2193">
                  <c:v>-4.2928163628069314</c:v>
                </c:pt>
                <c:pt idx="2194">
                  <c:v>-7.4061649362339352</c:v>
                </c:pt>
                <c:pt idx="2195">
                  <c:v>-31.299593581221195</c:v>
                </c:pt>
                <c:pt idx="2196">
                  <c:v>4.6334422145560978</c:v>
                </c:pt>
                <c:pt idx="2197">
                  <c:v>2.4445254313223046</c:v>
                </c:pt>
                <c:pt idx="2198">
                  <c:v>-2.7265042906075649</c:v>
                </c:pt>
                <c:pt idx="2199">
                  <c:v>-74.805748269357707</c:v>
                </c:pt>
                <c:pt idx="2200">
                  <c:v>5.1919571451586251</c:v>
                </c:pt>
                <c:pt idx="2201">
                  <c:v>10.720496330983437</c:v>
                </c:pt>
                <c:pt idx="2202">
                  <c:v>2.0172100146865546E-2</c:v>
                </c:pt>
                <c:pt idx="2203">
                  <c:v>3.1966175888734369</c:v>
                </c:pt>
                <c:pt idx="2204">
                  <c:v>7.3247149886669831</c:v>
                </c:pt>
                <c:pt idx="2205">
                  <c:v>2.1089205410817442</c:v>
                </c:pt>
                <c:pt idx="2206">
                  <c:v>-77.010238252649586</c:v>
                </c:pt>
                <c:pt idx="2207">
                  <c:v>-34.813303703306175</c:v>
                </c:pt>
                <c:pt idx="2208">
                  <c:v>-2.4251953839141436</c:v>
                </c:pt>
                <c:pt idx="2209">
                  <c:v>3.4918397898128291</c:v>
                </c:pt>
                <c:pt idx="2210">
                  <c:v>2.7125426874274723</c:v>
                </c:pt>
                <c:pt idx="2211">
                  <c:v>11.22174687263491</c:v>
                </c:pt>
                <c:pt idx="2212">
                  <c:v>-18.061547205752277</c:v>
                </c:pt>
                <c:pt idx="2213">
                  <c:v>-2.2299643715743542</c:v>
                </c:pt>
                <c:pt idx="2214">
                  <c:v>3.6023362819344413</c:v>
                </c:pt>
                <c:pt idx="2215">
                  <c:v>2.1211206062813801</c:v>
                </c:pt>
                <c:pt idx="2216">
                  <c:v>9.8158363754020854</c:v>
                </c:pt>
                <c:pt idx="2217">
                  <c:v>1.0344748956464969</c:v>
                </c:pt>
                <c:pt idx="2218">
                  <c:v>3.820981395340425</c:v>
                </c:pt>
                <c:pt idx="2219">
                  <c:v>-8.831969486937183</c:v>
                </c:pt>
                <c:pt idx="2220">
                  <c:v>-13.158513810509973</c:v>
                </c:pt>
                <c:pt idx="2221">
                  <c:v>-6.3361668548359802</c:v>
                </c:pt>
                <c:pt idx="2222">
                  <c:v>4.591290893583917</c:v>
                </c:pt>
                <c:pt idx="2223">
                  <c:v>3.9325824089430341</c:v>
                </c:pt>
                <c:pt idx="2224">
                  <c:v>-4.3441888986713622</c:v>
                </c:pt>
                <c:pt idx="2225">
                  <c:v>0.63387201654026626</c:v>
                </c:pt>
                <c:pt idx="2226">
                  <c:v>5.0431848470735545</c:v>
                </c:pt>
                <c:pt idx="2227">
                  <c:v>3.5064924393715131</c:v>
                </c:pt>
                <c:pt idx="2228">
                  <c:v>-2.7192802511767553</c:v>
                </c:pt>
                <c:pt idx="2229">
                  <c:v>6.5620346570224655</c:v>
                </c:pt>
                <c:pt idx="2230">
                  <c:v>3.6648931815183943</c:v>
                </c:pt>
                <c:pt idx="2231">
                  <c:v>-14.807881158953109</c:v>
                </c:pt>
                <c:pt idx="2232">
                  <c:v>4.594253865181642</c:v>
                </c:pt>
                <c:pt idx="2233">
                  <c:v>3.6926370003677107</c:v>
                </c:pt>
                <c:pt idx="2234">
                  <c:v>2.1303077325675446</c:v>
                </c:pt>
                <c:pt idx="2235">
                  <c:v>-5.0209437348832182</c:v>
                </c:pt>
                <c:pt idx="2236">
                  <c:v>-10.668579472141303</c:v>
                </c:pt>
                <c:pt idx="2237">
                  <c:v>2.6504405062806029</c:v>
                </c:pt>
                <c:pt idx="2238">
                  <c:v>2.7785038668074691</c:v>
                </c:pt>
                <c:pt idx="2239">
                  <c:v>3.8698711323724666</c:v>
                </c:pt>
                <c:pt idx="2240">
                  <c:v>-7.2730229416887937</c:v>
                </c:pt>
                <c:pt idx="2241">
                  <c:v>2.334187797723871</c:v>
                </c:pt>
                <c:pt idx="2242">
                  <c:v>3.715295273584573</c:v>
                </c:pt>
                <c:pt idx="2243">
                  <c:v>-18.223169356239609</c:v>
                </c:pt>
                <c:pt idx="2244">
                  <c:v>21.679131630734908</c:v>
                </c:pt>
                <c:pt idx="2245">
                  <c:v>2.7173274940995782</c:v>
                </c:pt>
                <c:pt idx="2246">
                  <c:v>4.265659190052844</c:v>
                </c:pt>
                <c:pt idx="2247">
                  <c:v>2.5379647114074828</c:v>
                </c:pt>
                <c:pt idx="2248">
                  <c:v>4.8900864305692266</c:v>
                </c:pt>
                <c:pt idx="2249">
                  <c:v>2.7797167547967518</c:v>
                </c:pt>
                <c:pt idx="2250">
                  <c:v>2.4012090081820787</c:v>
                </c:pt>
                <c:pt idx="2251">
                  <c:v>3.7388671007425245</c:v>
                </c:pt>
                <c:pt idx="2252">
                  <c:v>2.8489324116024619</c:v>
                </c:pt>
                <c:pt idx="2253">
                  <c:v>-41.930295497393985</c:v>
                </c:pt>
                <c:pt idx="2254">
                  <c:v>0.34172634461729956</c:v>
                </c:pt>
                <c:pt idx="2255">
                  <c:v>2.9271122392767381</c:v>
                </c:pt>
                <c:pt idx="2256">
                  <c:v>3.5585108884763343</c:v>
                </c:pt>
                <c:pt idx="2257">
                  <c:v>2.6016343803750175</c:v>
                </c:pt>
                <c:pt idx="2258">
                  <c:v>4.462049597654385</c:v>
                </c:pt>
                <c:pt idx="2259">
                  <c:v>-3.1493787265628441</c:v>
                </c:pt>
                <c:pt idx="2260">
                  <c:v>-0.49948845421195642</c:v>
                </c:pt>
                <c:pt idx="2261">
                  <c:v>2.6538311289892533</c:v>
                </c:pt>
                <c:pt idx="2262">
                  <c:v>2.3744459908051425</c:v>
                </c:pt>
                <c:pt idx="2263">
                  <c:v>-1.050537535609962</c:v>
                </c:pt>
                <c:pt idx="2264">
                  <c:v>5.5087364007543869</c:v>
                </c:pt>
                <c:pt idx="2265">
                  <c:v>2.3337152063165973</c:v>
                </c:pt>
                <c:pt idx="2266">
                  <c:v>2.5395183638027419</c:v>
                </c:pt>
                <c:pt idx="2267">
                  <c:v>10.129370902925942</c:v>
                </c:pt>
                <c:pt idx="2268">
                  <c:v>3.4320305459027338</c:v>
                </c:pt>
                <c:pt idx="2269">
                  <c:v>31.030682533177199</c:v>
                </c:pt>
                <c:pt idx="2270">
                  <c:v>4.6503636588514325</c:v>
                </c:pt>
                <c:pt idx="2271">
                  <c:v>1.4115445819294763</c:v>
                </c:pt>
                <c:pt idx="2272">
                  <c:v>-15.899865731747298</c:v>
                </c:pt>
                <c:pt idx="2273">
                  <c:v>-1.4223363403261118</c:v>
                </c:pt>
                <c:pt idx="2274">
                  <c:v>-6.7603290398064217</c:v>
                </c:pt>
                <c:pt idx="2275">
                  <c:v>4.0089373897314999</c:v>
                </c:pt>
                <c:pt idx="2276">
                  <c:v>9.2813763329725845</c:v>
                </c:pt>
                <c:pt idx="2277">
                  <c:v>9.7901340007376092</c:v>
                </c:pt>
                <c:pt idx="2278">
                  <c:v>-16.457809590841535</c:v>
                </c:pt>
                <c:pt idx="2279">
                  <c:v>-15.341804284342828</c:v>
                </c:pt>
                <c:pt idx="2280">
                  <c:v>-3.7004937059833765E-2</c:v>
                </c:pt>
                <c:pt idx="2281">
                  <c:v>10.011277806186627</c:v>
                </c:pt>
                <c:pt idx="2282">
                  <c:v>3.351377629730834</c:v>
                </c:pt>
                <c:pt idx="2283">
                  <c:v>2.9820651718769966</c:v>
                </c:pt>
                <c:pt idx="2284">
                  <c:v>2.8597637931024593</c:v>
                </c:pt>
                <c:pt idx="2285">
                  <c:v>-15.094527739453341</c:v>
                </c:pt>
                <c:pt idx="2286">
                  <c:v>11.399024651517053</c:v>
                </c:pt>
                <c:pt idx="2287">
                  <c:v>-28.089043952299306</c:v>
                </c:pt>
                <c:pt idx="2288">
                  <c:v>-15.355234588233515</c:v>
                </c:pt>
                <c:pt idx="2289">
                  <c:v>-15.091420600744911</c:v>
                </c:pt>
                <c:pt idx="2290">
                  <c:v>2.5734934234005777</c:v>
                </c:pt>
                <c:pt idx="2291">
                  <c:v>2.5292563338041276</c:v>
                </c:pt>
                <c:pt idx="2292">
                  <c:v>2.9104737634066851</c:v>
                </c:pt>
                <c:pt idx="2293">
                  <c:v>-16.052808694087574</c:v>
                </c:pt>
                <c:pt idx="2294">
                  <c:v>5.4325420890708216</c:v>
                </c:pt>
                <c:pt idx="2295">
                  <c:v>19.1641748341453</c:v>
                </c:pt>
                <c:pt idx="2296">
                  <c:v>-4.7323765546707648</c:v>
                </c:pt>
                <c:pt idx="2297">
                  <c:v>3.9499902829294768</c:v>
                </c:pt>
                <c:pt idx="2298">
                  <c:v>-3.2032592915505376</c:v>
                </c:pt>
                <c:pt idx="2299">
                  <c:v>2.6947333490293062</c:v>
                </c:pt>
                <c:pt idx="2300">
                  <c:v>3.3366810792166746</c:v>
                </c:pt>
                <c:pt idx="2301">
                  <c:v>3.9022985286274263</c:v>
                </c:pt>
                <c:pt idx="2302">
                  <c:v>-6.8514390183044469</c:v>
                </c:pt>
                <c:pt idx="2303">
                  <c:v>2.873557054479889</c:v>
                </c:pt>
                <c:pt idx="2304">
                  <c:v>0.12769192375806426</c:v>
                </c:pt>
                <c:pt idx="2305">
                  <c:v>-7.1230791214491234</c:v>
                </c:pt>
                <c:pt idx="2306">
                  <c:v>2.8676191650700815</c:v>
                </c:pt>
                <c:pt idx="2307">
                  <c:v>4.076696878644384</c:v>
                </c:pt>
                <c:pt idx="2308">
                  <c:v>3.5466475100336226</c:v>
                </c:pt>
                <c:pt idx="2309">
                  <c:v>2.0987175848217277</c:v>
                </c:pt>
                <c:pt idx="2310">
                  <c:v>3.4942526727190568</c:v>
                </c:pt>
                <c:pt idx="2311">
                  <c:v>3.4503697375964464</c:v>
                </c:pt>
                <c:pt idx="2312">
                  <c:v>2.6344416458921245</c:v>
                </c:pt>
                <c:pt idx="2313">
                  <c:v>3.8040776464858084</c:v>
                </c:pt>
                <c:pt idx="2314">
                  <c:v>3.1346928213865084</c:v>
                </c:pt>
                <c:pt idx="2315">
                  <c:v>3.8112750565850462</c:v>
                </c:pt>
                <c:pt idx="2316">
                  <c:v>16.741230615659333</c:v>
                </c:pt>
                <c:pt idx="2317">
                  <c:v>2.5436184635816801</c:v>
                </c:pt>
                <c:pt idx="2318">
                  <c:v>3.672862706114941</c:v>
                </c:pt>
                <c:pt idx="2319">
                  <c:v>-4.0943113036120167</c:v>
                </c:pt>
                <c:pt idx="2320">
                  <c:v>2.7493411389459794</c:v>
                </c:pt>
                <c:pt idx="2321">
                  <c:v>4.0780362262363781</c:v>
                </c:pt>
                <c:pt idx="2322">
                  <c:v>2.2337326219084304</c:v>
                </c:pt>
                <c:pt idx="2323">
                  <c:v>2.9079164582172723</c:v>
                </c:pt>
                <c:pt idx="2324">
                  <c:v>3.7281155524681395</c:v>
                </c:pt>
                <c:pt idx="2325">
                  <c:v>5.5600830818570302</c:v>
                </c:pt>
                <c:pt idx="2326">
                  <c:v>-1.614499322172918</c:v>
                </c:pt>
                <c:pt idx="2327">
                  <c:v>2.799640468862151</c:v>
                </c:pt>
                <c:pt idx="2328">
                  <c:v>5.566466630686989</c:v>
                </c:pt>
                <c:pt idx="2329">
                  <c:v>5.2623528067594236</c:v>
                </c:pt>
                <c:pt idx="2330">
                  <c:v>4.9061631280407028</c:v>
                </c:pt>
                <c:pt idx="2331">
                  <c:v>2.4554428139788769</c:v>
                </c:pt>
                <c:pt idx="2332">
                  <c:v>2.2803681355328393</c:v>
                </c:pt>
                <c:pt idx="2333">
                  <c:v>2.7522037573779699</c:v>
                </c:pt>
                <c:pt idx="2334">
                  <c:v>2.3390028615361302</c:v>
                </c:pt>
                <c:pt idx="2335">
                  <c:v>2.175282062731867</c:v>
                </c:pt>
                <c:pt idx="2336">
                  <c:v>1.637640060601413</c:v>
                </c:pt>
                <c:pt idx="2337">
                  <c:v>3.9512329878283055</c:v>
                </c:pt>
                <c:pt idx="2338">
                  <c:v>3.4426680654391646</c:v>
                </c:pt>
                <c:pt idx="2339">
                  <c:v>-15.417087298635721</c:v>
                </c:pt>
                <c:pt idx="2340">
                  <c:v>30.082376487818763</c:v>
                </c:pt>
                <c:pt idx="2341">
                  <c:v>2.2608336954166077</c:v>
                </c:pt>
                <c:pt idx="2342">
                  <c:v>-22.83880919743342</c:v>
                </c:pt>
                <c:pt idx="2343">
                  <c:v>4.3899503662604076</c:v>
                </c:pt>
                <c:pt idx="2344">
                  <c:v>4.444895531326793</c:v>
                </c:pt>
                <c:pt idx="2345">
                  <c:v>2.6406097752860944</c:v>
                </c:pt>
                <c:pt idx="2346">
                  <c:v>3.3877722930811416</c:v>
                </c:pt>
                <c:pt idx="2347">
                  <c:v>3.386887126514921</c:v>
                </c:pt>
                <c:pt idx="2348">
                  <c:v>3.1098832748749317</c:v>
                </c:pt>
                <c:pt idx="2349">
                  <c:v>3.127802727439672</c:v>
                </c:pt>
                <c:pt idx="2350">
                  <c:v>2.8456261247002459</c:v>
                </c:pt>
                <c:pt idx="2351">
                  <c:v>2.5116976239850004</c:v>
                </c:pt>
                <c:pt idx="2352">
                  <c:v>2.8878947487470157</c:v>
                </c:pt>
                <c:pt idx="2353">
                  <c:v>3.861016372604567</c:v>
                </c:pt>
                <c:pt idx="2354">
                  <c:v>5.1184448200970678</c:v>
                </c:pt>
                <c:pt idx="2355">
                  <c:v>4.5759754034699682</c:v>
                </c:pt>
                <c:pt idx="2356">
                  <c:v>1.0337091514940369</c:v>
                </c:pt>
                <c:pt idx="2357">
                  <c:v>3.3339375259549797</c:v>
                </c:pt>
                <c:pt idx="2358">
                  <c:v>2.784346184790607</c:v>
                </c:pt>
                <c:pt idx="2359">
                  <c:v>-1.7545697129315698</c:v>
                </c:pt>
                <c:pt idx="2360">
                  <c:v>2.5652891606030863</c:v>
                </c:pt>
                <c:pt idx="2361">
                  <c:v>2.6514121102916448</c:v>
                </c:pt>
                <c:pt idx="2362">
                  <c:v>1.7745486546942715</c:v>
                </c:pt>
                <c:pt idx="2363">
                  <c:v>-9.7104476085071241</c:v>
                </c:pt>
                <c:pt idx="2364">
                  <c:v>-4.6846803726823225</c:v>
                </c:pt>
                <c:pt idx="2365">
                  <c:v>3.7941605736847634</c:v>
                </c:pt>
                <c:pt idx="2366">
                  <c:v>-4.7097420381607833</c:v>
                </c:pt>
                <c:pt idx="2367">
                  <c:v>-3.0623026888697353</c:v>
                </c:pt>
                <c:pt idx="2368">
                  <c:v>3.9000585542272432</c:v>
                </c:pt>
                <c:pt idx="2369">
                  <c:v>-0.25075974128611733</c:v>
                </c:pt>
                <c:pt idx="2370">
                  <c:v>-3.7280734625047955</c:v>
                </c:pt>
                <c:pt idx="2371">
                  <c:v>-1.2920897225435795</c:v>
                </c:pt>
                <c:pt idx="2372">
                  <c:v>1.6329606310870588</c:v>
                </c:pt>
                <c:pt idx="2373">
                  <c:v>-0.34600873080732697</c:v>
                </c:pt>
                <c:pt idx="2374">
                  <c:v>3.8252255540882629E-2</c:v>
                </c:pt>
                <c:pt idx="2375">
                  <c:v>-3.6430532138866312</c:v>
                </c:pt>
                <c:pt idx="2376">
                  <c:v>0.34421568926559587</c:v>
                </c:pt>
                <c:pt idx="2377">
                  <c:v>4.7546194917814404</c:v>
                </c:pt>
                <c:pt idx="2378">
                  <c:v>9.1275620936267501</c:v>
                </c:pt>
                <c:pt idx="2379">
                  <c:v>-0.32588207878684727</c:v>
                </c:pt>
                <c:pt idx="2380">
                  <c:v>-4.5326601186076232</c:v>
                </c:pt>
                <c:pt idx="2381">
                  <c:v>2.5098290555906431</c:v>
                </c:pt>
                <c:pt idx="2382">
                  <c:v>1.5592128145489141</c:v>
                </c:pt>
                <c:pt idx="2383">
                  <c:v>-2.1728299706399667</c:v>
                </c:pt>
                <c:pt idx="2384">
                  <c:v>-3.3282846229621583</c:v>
                </c:pt>
                <c:pt idx="2385">
                  <c:v>5.7722409782016371E-2</c:v>
                </c:pt>
                <c:pt idx="2386">
                  <c:v>11.980329271446507</c:v>
                </c:pt>
                <c:pt idx="2387">
                  <c:v>1.1721973838493085</c:v>
                </c:pt>
                <c:pt idx="2388">
                  <c:v>1.6763933983596786</c:v>
                </c:pt>
                <c:pt idx="2389">
                  <c:v>-1.864629998802144</c:v>
                </c:pt>
                <c:pt idx="2390">
                  <c:v>0.59194601556745852</c:v>
                </c:pt>
                <c:pt idx="2391">
                  <c:v>-8.6610799735100272</c:v>
                </c:pt>
                <c:pt idx="2392">
                  <c:v>-16.42037794180645</c:v>
                </c:pt>
                <c:pt idx="2393">
                  <c:v>-6.6956706019407193</c:v>
                </c:pt>
                <c:pt idx="2394">
                  <c:v>1.30406721120859</c:v>
                </c:pt>
                <c:pt idx="2395">
                  <c:v>-0.8382931468036503</c:v>
                </c:pt>
                <c:pt idx="2396">
                  <c:v>3.8131341004792461</c:v>
                </c:pt>
                <c:pt idx="2397">
                  <c:v>-0.85372239619735524</c:v>
                </c:pt>
                <c:pt idx="2398">
                  <c:v>-1.7318845547304278</c:v>
                </c:pt>
                <c:pt idx="2399">
                  <c:v>-8.9466880571535228</c:v>
                </c:pt>
                <c:pt idx="2400">
                  <c:v>-3.8983161970226803</c:v>
                </c:pt>
                <c:pt idx="2401">
                  <c:v>1.5921989550417521</c:v>
                </c:pt>
                <c:pt idx="2402">
                  <c:v>-0.50126165886690899</c:v>
                </c:pt>
                <c:pt idx="2403">
                  <c:v>1.7859447330430243</c:v>
                </c:pt>
                <c:pt idx="2404">
                  <c:v>-9.924805261812736</c:v>
                </c:pt>
                <c:pt idx="2405">
                  <c:v>7.0056464422770972</c:v>
                </c:pt>
                <c:pt idx="2406">
                  <c:v>-9.4140978900689873</c:v>
                </c:pt>
                <c:pt idx="2407">
                  <c:v>0.92112461632935094</c:v>
                </c:pt>
                <c:pt idx="2408">
                  <c:v>-2.7586535064210551</c:v>
                </c:pt>
                <c:pt idx="2409">
                  <c:v>-0.48739951614120969</c:v>
                </c:pt>
                <c:pt idx="2410">
                  <c:v>4.1150866777455803</c:v>
                </c:pt>
                <c:pt idx="2411">
                  <c:v>3.2063436191677255</c:v>
                </c:pt>
                <c:pt idx="2412">
                  <c:v>1.4641863530713408</c:v>
                </c:pt>
                <c:pt idx="2413">
                  <c:v>5.7068366386628355</c:v>
                </c:pt>
                <c:pt idx="2414">
                  <c:v>0.85019311597152125</c:v>
                </c:pt>
                <c:pt idx="2415">
                  <c:v>1.1753491426671872</c:v>
                </c:pt>
                <c:pt idx="2416">
                  <c:v>-7.624837525025697</c:v>
                </c:pt>
                <c:pt idx="2417">
                  <c:v>-6.1425057848920801</c:v>
                </c:pt>
                <c:pt idx="2418">
                  <c:v>2.3560817373479495</c:v>
                </c:pt>
                <c:pt idx="2419">
                  <c:v>-1.3480326104442497</c:v>
                </c:pt>
                <c:pt idx="2420">
                  <c:v>6.0817848888249557</c:v>
                </c:pt>
                <c:pt idx="2421">
                  <c:v>7.9993674577790159</c:v>
                </c:pt>
                <c:pt idx="2422">
                  <c:v>-1.0015712497005893</c:v>
                </c:pt>
                <c:pt idx="2423">
                  <c:v>0.22784160686734367</c:v>
                </c:pt>
                <c:pt idx="2424">
                  <c:v>0.8840349554586453</c:v>
                </c:pt>
                <c:pt idx="2425">
                  <c:v>1.5495739758796532</c:v>
                </c:pt>
                <c:pt idx="2426">
                  <c:v>-4.7180453129817153</c:v>
                </c:pt>
                <c:pt idx="2427">
                  <c:v>6.8601037892983925</c:v>
                </c:pt>
                <c:pt idx="2428">
                  <c:v>-0.35361682305733666</c:v>
                </c:pt>
                <c:pt idx="2429">
                  <c:v>-4.353615445438038</c:v>
                </c:pt>
                <c:pt idx="2430">
                  <c:v>3.6156348032972403</c:v>
                </c:pt>
                <c:pt idx="2431">
                  <c:v>0.95897907738360288</c:v>
                </c:pt>
                <c:pt idx="2432">
                  <c:v>1.5165670267486746</c:v>
                </c:pt>
                <c:pt idx="2433">
                  <c:v>4.6073353046187151</c:v>
                </c:pt>
                <c:pt idx="2434">
                  <c:v>1.9291985333959616</c:v>
                </c:pt>
                <c:pt idx="2435">
                  <c:v>3.1045409882127757</c:v>
                </c:pt>
                <c:pt idx="2436">
                  <c:v>-1.0336479821962286</c:v>
                </c:pt>
                <c:pt idx="2437">
                  <c:v>5.252881677022188</c:v>
                </c:pt>
                <c:pt idx="2438">
                  <c:v>2.589181881682876</c:v>
                </c:pt>
                <c:pt idx="2439">
                  <c:v>-1.6520634106329766</c:v>
                </c:pt>
                <c:pt idx="2440">
                  <c:v>0.46240047418798724</c:v>
                </c:pt>
                <c:pt idx="2441">
                  <c:v>3.4102725903411795</c:v>
                </c:pt>
                <c:pt idx="2442">
                  <c:v>2.1947745064660893</c:v>
                </c:pt>
                <c:pt idx="2443">
                  <c:v>-0.65576277716382947</c:v>
                </c:pt>
                <c:pt idx="2444">
                  <c:v>0.8798494123002456</c:v>
                </c:pt>
                <c:pt idx="2445">
                  <c:v>-21.467863543003901</c:v>
                </c:pt>
                <c:pt idx="2446">
                  <c:v>2.2836258308593642</c:v>
                </c:pt>
                <c:pt idx="2447">
                  <c:v>2.278382578356684</c:v>
                </c:pt>
                <c:pt idx="2448">
                  <c:v>1.9577279781751145</c:v>
                </c:pt>
                <c:pt idx="2449">
                  <c:v>5.3938182911092554</c:v>
                </c:pt>
                <c:pt idx="2450">
                  <c:v>-21.037231433846088</c:v>
                </c:pt>
                <c:pt idx="2451">
                  <c:v>2.7267083961594523</c:v>
                </c:pt>
                <c:pt idx="2452">
                  <c:v>-6.9436880038749109</c:v>
                </c:pt>
                <c:pt idx="2453">
                  <c:v>2.3968935141750904</c:v>
                </c:pt>
                <c:pt idx="2454">
                  <c:v>-8.8791977223787342</c:v>
                </c:pt>
                <c:pt idx="2455">
                  <c:v>-0.69321260716685629</c:v>
                </c:pt>
                <c:pt idx="2456">
                  <c:v>3.6398561331312465</c:v>
                </c:pt>
                <c:pt idx="2457">
                  <c:v>-2.1602474983401265</c:v>
                </c:pt>
                <c:pt idx="2458">
                  <c:v>-2.1726627555592586</c:v>
                </c:pt>
                <c:pt idx="2459">
                  <c:v>1.6534413382498485</c:v>
                </c:pt>
                <c:pt idx="2460">
                  <c:v>-3.3089785768483608</c:v>
                </c:pt>
                <c:pt idx="2461">
                  <c:v>10.159046547387391</c:v>
                </c:pt>
                <c:pt idx="2462">
                  <c:v>0.64539222857992229</c:v>
                </c:pt>
                <c:pt idx="2463">
                  <c:v>-0.96375439413880315</c:v>
                </c:pt>
                <c:pt idx="2464">
                  <c:v>-0.10972994270969139</c:v>
                </c:pt>
                <c:pt idx="2465">
                  <c:v>1.7346553926890351</c:v>
                </c:pt>
                <c:pt idx="2466">
                  <c:v>-1.6423939629090967</c:v>
                </c:pt>
                <c:pt idx="2467">
                  <c:v>6.4221253287519602</c:v>
                </c:pt>
                <c:pt idx="2468">
                  <c:v>2.4990154748798972</c:v>
                </c:pt>
                <c:pt idx="2469">
                  <c:v>-1.0163843657136766</c:v>
                </c:pt>
                <c:pt idx="2470">
                  <c:v>-5.0227775437207214</c:v>
                </c:pt>
                <c:pt idx="2471">
                  <c:v>-5.0283629590256851</c:v>
                </c:pt>
                <c:pt idx="2472">
                  <c:v>0.56420922436393539</c:v>
                </c:pt>
                <c:pt idx="2473">
                  <c:v>-2.8071726278488143</c:v>
                </c:pt>
                <c:pt idx="2474">
                  <c:v>0.19142588765922142</c:v>
                </c:pt>
                <c:pt idx="2475">
                  <c:v>-1.4545879452533654</c:v>
                </c:pt>
                <c:pt idx="2476">
                  <c:v>-4.3939829445112508</c:v>
                </c:pt>
                <c:pt idx="2477">
                  <c:v>2.6253005151430386</c:v>
                </c:pt>
                <c:pt idx="2478">
                  <c:v>1.4984855873545087</c:v>
                </c:pt>
                <c:pt idx="2479">
                  <c:v>-4.2630172344246375E-2</c:v>
                </c:pt>
                <c:pt idx="2480">
                  <c:v>1.9069704879022567</c:v>
                </c:pt>
                <c:pt idx="2481">
                  <c:v>0.73249313187653797</c:v>
                </c:pt>
                <c:pt idx="2482">
                  <c:v>-12.640969465187183</c:v>
                </c:pt>
                <c:pt idx="2483">
                  <c:v>0.54119920243610409</c:v>
                </c:pt>
                <c:pt idx="2484">
                  <c:v>11.663393854825912</c:v>
                </c:pt>
                <c:pt idx="2485">
                  <c:v>0.59334179701994572</c:v>
                </c:pt>
                <c:pt idx="2486">
                  <c:v>-2.5008690357584555</c:v>
                </c:pt>
                <c:pt idx="2487">
                  <c:v>2.0511717624381447</c:v>
                </c:pt>
                <c:pt idx="2488">
                  <c:v>-13.715538513205985</c:v>
                </c:pt>
                <c:pt idx="2489">
                  <c:v>0.52076181825411538</c:v>
                </c:pt>
                <c:pt idx="2490">
                  <c:v>-4.5869829577918324</c:v>
                </c:pt>
                <c:pt idx="2491">
                  <c:v>1.4647468602842935</c:v>
                </c:pt>
                <c:pt idx="2492">
                  <c:v>2.4857449352135745</c:v>
                </c:pt>
                <c:pt idx="2493">
                  <c:v>-6.1282346413131705</c:v>
                </c:pt>
                <c:pt idx="2494">
                  <c:v>1.4663738786672269</c:v>
                </c:pt>
                <c:pt idx="2495">
                  <c:v>1.1810198290004763</c:v>
                </c:pt>
                <c:pt idx="2496">
                  <c:v>6.0312751439496992</c:v>
                </c:pt>
                <c:pt idx="2497">
                  <c:v>4.7015552314945097</c:v>
                </c:pt>
                <c:pt idx="2498">
                  <c:v>-4.405093524059609</c:v>
                </c:pt>
                <c:pt idx="2499">
                  <c:v>2.8721303684055925</c:v>
                </c:pt>
                <c:pt idx="2500">
                  <c:v>0.59385705715081372</c:v>
                </c:pt>
                <c:pt idx="2501">
                  <c:v>-3.550034407166919</c:v>
                </c:pt>
                <c:pt idx="2502">
                  <c:v>-2.560997913298479</c:v>
                </c:pt>
                <c:pt idx="2503">
                  <c:v>-7.4260937821261592</c:v>
                </c:pt>
                <c:pt idx="2504">
                  <c:v>2.6607745541458172</c:v>
                </c:pt>
                <c:pt idx="2505">
                  <c:v>0.45018493171247087</c:v>
                </c:pt>
                <c:pt idx="2506">
                  <c:v>0.31520368907222007</c:v>
                </c:pt>
                <c:pt idx="2507">
                  <c:v>0.18226872785454873</c:v>
                </c:pt>
                <c:pt idx="2508">
                  <c:v>6.0246785718155991</c:v>
                </c:pt>
                <c:pt idx="2509">
                  <c:v>-1.2444686343331455</c:v>
                </c:pt>
                <c:pt idx="2510">
                  <c:v>2.6542883314416059</c:v>
                </c:pt>
                <c:pt idx="2511">
                  <c:v>-7.1000609366754048</c:v>
                </c:pt>
                <c:pt idx="2512">
                  <c:v>7.2733198698179677</c:v>
                </c:pt>
                <c:pt idx="2513">
                  <c:v>1.4836440960856407</c:v>
                </c:pt>
                <c:pt idx="2514">
                  <c:v>-0.54804662725912578</c:v>
                </c:pt>
                <c:pt idx="2515">
                  <c:v>-0.92631625985870869</c:v>
                </c:pt>
                <c:pt idx="2516">
                  <c:v>2.8782151366427229</c:v>
                </c:pt>
                <c:pt idx="2517">
                  <c:v>0.86325263527366758</c:v>
                </c:pt>
                <c:pt idx="2518">
                  <c:v>-2.1813159700807887</c:v>
                </c:pt>
                <c:pt idx="2519">
                  <c:v>7.9743152941390889</c:v>
                </c:pt>
                <c:pt idx="2520">
                  <c:v>-9.8159830288435899</c:v>
                </c:pt>
                <c:pt idx="2521">
                  <c:v>-4.2266494149028659</c:v>
                </c:pt>
                <c:pt idx="2522">
                  <c:v>2.197657463891872</c:v>
                </c:pt>
                <c:pt idx="2523">
                  <c:v>0.96635356919891535</c:v>
                </c:pt>
                <c:pt idx="2524">
                  <c:v>2.2625158694000618</c:v>
                </c:pt>
                <c:pt idx="2525">
                  <c:v>1.5911413480916679</c:v>
                </c:pt>
                <c:pt idx="2526">
                  <c:v>1.2196341638971262</c:v>
                </c:pt>
                <c:pt idx="2527">
                  <c:v>-2.3910634056479978</c:v>
                </c:pt>
                <c:pt idx="2528">
                  <c:v>6.4351859269541904</c:v>
                </c:pt>
                <c:pt idx="2529">
                  <c:v>1.9896483310796356</c:v>
                </c:pt>
                <c:pt idx="2530">
                  <c:v>-14.636622921459413</c:v>
                </c:pt>
                <c:pt idx="2531">
                  <c:v>-0.38998294119200239</c:v>
                </c:pt>
                <c:pt idx="2532">
                  <c:v>1.2486783437808953</c:v>
                </c:pt>
                <c:pt idx="2533">
                  <c:v>-0.11455232232513879</c:v>
                </c:pt>
                <c:pt idx="2534">
                  <c:v>-0.36036572184877969</c:v>
                </c:pt>
                <c:pt idx="2535">
                  <c:v>-5.0454372672182757</c:v>
                </c:pt>
                <c:pt idx="2536">
                  <c:v>1.2999534070140442</c:v>
                </c:pt>
                <c:pt idx="2537">
                  <c:v>3.0961607602161507</c:v>
                </c:pt>
                <c:pt idx="2538">
                  <c:v>-2.9766629996189522</c:v>
                </c:pt>
                <c:pt idx="2539">
                  <c:v>-2.1988913234175413</c:v>
                </c:pt>
                <c:pt idx="2540">
                  <c:v>-0.21518110886145791</c:v>
                </c:pt>
                <c:pt idx="2541">
                  <c:v>0.60743406691958057</c:v>
                </c:pt>
                <c:pt idx="2542">
                  <c:v>-1.0924479154041506</c:v>
                </c:pt>
                <c:pt idx="2543">
                  <c:v>-0.17359228279771344</c:v>
                </c:pt>
                <c:pt idx="2544">
                  <c:v>2.6613936777927165</c:v>
                </c:pt>
                <c:pt idx="2545">
                  <c:v>2.766849875567118</c:v>
                </c:pt>
                <c:pt idx="2546">
                  <c:v>1.6303744184844646</c:v>
                </c:pt>
                <c:pt idx="2547">
                  <c:v>-5.034665615641174</c:v>
                </c:pt>
                <c:pt idx="2548">
                  <c:v>5.8555986008212955</c:v>
                </c:pt>
                <c:pt idx="2549">
                  <c:v>1.9785236568381919</c:v>
                </c:pt>
                <c:pt idx="2550">
                  <c:v>7.828956104109551</c:v>
                </c:pt>
                <c:pt idx="2551">
                  <c:v>2.6595429617627246</c:v>
                </c:pt>
                <c:pt idx="2552">
                  <c:v>-2.7697727022967911E-2</c:v>
                </c:pt>
                <c:pt idx="2553">
                  <c:v>0.88814300130187007</c:v>
                </c:pt>
                <c:pt idx="2554">
                  <c:v>-1.7678682391027252</c:v>
                </c:pt>
                <c:pt idx="2555">
                  <c:v>1.5163799712941852</c:v>
                </c:pt>
                <c:pt idx="2556">
                  <c:v>0.73370374346208678</c:v>
                </c:pt>
                <c:pt idx="2557">
                  <c:v>0.35969490504201929</c:v>
                </c:pt>
                <c:pt idx="2558">
                  <c:v>1.9168535022381974</c:v>
                </c:pt>
                <c:pt idx="2559">
                  <c:v>-4.9581856822727133</c:v>
                </c:pt>
                <c:pt idx="2560">
                  <c:v>-1.4622028308177732</c:v>
                </c:pt>
                <c:pt idx="2561">
                  <c:v>2.5379732070006611</c:v>
                </c:pt>
                <c:pt idx="2562">
                  <c:v>-0.31585974953779328</c:v>
                </c:pt>
                <c:pt idx="2563">
                  <c:v>-2.7705552641108397</c:v>
                </c:pt>
                <c:pt idx="2564">
                  <c:v>-0.23992860275899375</c:v>
                </c:pt>
                <c:pt idx="2565">
                  <c:v>-3.3645993426359126</c:v>
                </c:pt>
                <c:pt idx="2566">
                  <c:v>-7.3323689133369783</c:v>
                </c:pt>
                <c:pt idx="2567">
                  <c:v>-0.21940688901125327</c:v>
                </c:pt>
                <c:pt idx="2568">
                  <c:v>-8.124808774830953</c:v>
                </c:pt>
                <c:pt idx="2569">
                  <c:v>0.12013850299815942</c:v>
                </c:pt>
                <c:pt idx="2570">
                  <c:v>0.65335462885104789</c:v>
                </c:pt>
                <c:pt idx="2571">
                  <c:v>-0.5034334480321121</c:v>
                </c:pt>
                <c:pt idx="2572">
                  <c:v>-4.1992813518407104</c:v>
                </c:pt>
                <c:pt idx="2573">
                  <c:v>5.1021599906260349</c:v>
                </c:pt>
                <c:pt idx="2574">
                  <c:v>-4.5566800913282179</c:v>
                </c:pt>
                <c:pt idx="2575">
                  <c:v>-7.0716570692302128</c:v>
                </c:pt>
                <c:pt idx="2576">
                  <c:v>-14.709228127999012</c:v>
                </c:pt>
                <c:pt idx="2577">
                  <c:v>-0.92313554870115411</c:v>
                </c:pt>
                <c:pt idx="2578">
                  <c:v>-2.079441413625716</c:v>
                </c:pt>
                <c:pt idx="2579">
                  <c:v>-9.0678945313789683</c:v>
                </c:pt>
                <c:pt idx="2580">
                  <c:v>2.7600877143181464</c:v>
                </c:pt>
                <c:pt idx="2581">
                  <c:v>5.535995774744535</c:v>
                </c:pt>
                <c:pt idx="2582">
                  <c:v>-0.75868706172789757</c:v>
                </c:pt>
                <c:pt idx="2583">
                  <c:v>3.6677881027570152</c:v>
                </c:pt>
                <c:pt idx="2584">
                  <c:v>3.6643837067227025</c:v>
                </c:pt>
                <c:pt idx="2585">
                  <c:v>8.9383008366943955</c:v>
                </c:pt>
                <c:pt idx="2586">
                  <c:v>-0.31727652481106361</c:v>
                </c:pt>
                <c:pt idx="2587">
                  <c:v>0.80079184454345409</c:v>
                </c:pt>
                <c:pt idx="2588">
                  <c:v>-3.2217740570944784</c:v>
                </c:pt>
                <c:pt idx="2589">
                  <c:v>2.6569283170603342</c:v>
                </c:pt>
                <c:pt idx="2590">
                  <c:v>2.3005203370553602</c:v>
                </c:pt>
                <c:pt idx="2591">
                  <c:v>4.8945246806670042</c:v>
                </c:pt>
                <c:pt idx="2592">
                  <c:v>2.9726807090181779</c:v>
                </c:pt>
                <c:pt idx="2593">
                  <c:v>-0.73660845381527906</c:v>
                </c:pt>
                <c:pt idx="2594">
                  <c:v>-1.2843571332244892</c:v>
                </c:pt>
                <c:pt idx="2595">
                  <c:v>2.2754858842418457E-2</c:v>
                </c:pt>
                <c:pt idx="2596">
                  <c:v>-0.55912713697391325</c:v>
                </c:pt>
                <c:pt idx="2597">
                  <c:v>2.2906382435796502</c:v>
                </c:pt>
                <c:pt idx="2598">
                  <c:v>3.4351467033821024</c:v>
                </c:pt>
                <c:pt idx="2599">
                  <c:v>2.8330197967964637</c:v>
                </c:pt>
                <c:pt idx="2600">
                  <c:v>3.0793020270569258</c:v>
                </c:pt>
                <c:pt idx="2601">
                  <c:v>-2.7843626457921857</c:v>
                </c:pt>
                <c:pt idx="2602">
                  <c:v>-6.8627651575181972</c:v>
                </c:pt>
                <c:pt idx="2603">
                  <c:v>-1.1090343752933194</c:v>
                </c:pt>
                <c:pt idx="2604">
                  <c:v>2.6315593090005791</c:v>
                </c:pt>
                <c:pt idx="2605">
                  <c:v>3.1844305529575223</c:v>
                </c:pt>
                <c:pt idx="2606">
                  <c:v>-1.2502998938716274</c:v>
                </c:pt>
                <c:pt idx="2607">
                  <c:v>-12.407567254229477</c:v>
                </c:pt>
                <c:pt idx="2608">
                  <c:v>-5.3900549878210029</c:v>
                </c:pt>
                <c:pt idx="2609">
                  <c:v>-2.6753005348698764</c:v>
                </c:pt>
                <c:pt idx="2610">
                  <c:v>2.5765781853299643</c:v>
                </c:pt>
                <c:pt idx="2611">
                  <c:v>-1.4284763098368529</c:v>
                </c:pt>
                <c:pt idx="2612">
                  <c:v>1.0436094895178627</c:v>
                </c:pt>
                <c:pt idx="2613">
                  <c:v>0.82670905069346645</c:v>
                </c:pt>
                <c:pt idx="2614">
                  <c:v>-0.48060825006147923</c:v>
                </c:pt>
                <c:pt idx="2615">
                  <c:v>5.6687755579664838</c:v>
                </c:pt>
                <c:pt idx="2616">
                  <c:v>-1.2154715804417293</c:v>
                </c:pt>
                <c:pt idx="2617">
                  <c:v>12.349525782247653</c:v>
                </c:pt>
                <c:pt idx="2618">
                  <c:v>2.9209454307088549</c:v>
                </c:pt>
                <c:pt idx="2619">
                  <c:v>-0.4084640967825095</c:v>
                </c:pt>
                <c:pt idx="2620">
                  <c:v>1.5370307588497099</c:v>
                </c:pt>
                <c:pt idx="2621">
                  <c:v>-1.4741826936443942</c:v>
                </c:pt>
                <c:pt idx="2622">
                  <c:v>-7.04284708930345E-2</c:v>
                </c:pt>
                <c:pt idx="2623">
                  <c:v>6.8072686407886209</c:v>
                </c:pt>
                <c:pt idx="2624">
                  <c:v>-3.0227858742872513</c:v>
                </c:pt>
                <c:pt idx="2625">
                  <c:v>5.7234258102994318</c:v>
                </c:pt>
                <c:pt idx="2626">
                  <c:v>4.8462237464837017</c:v>
                </c:pt>
                <c:pt idx="2627">
                  <c:v>2.0009923761246426</c:v>
                </c:pt>
                <c:pt idx="2628">
                  <c:v>-1.242429220618277</c:v>
                </c:pt>
                <c:pt idx="2629">
                  <c:v>-5.1084171103723719</c:v>
                </c:pt>
                <c:pt idx="2630">
                  <c:v>2.0028468486422071</c:v>
                </c:pt>
                <c:pt idx="2631">
                  <c:v>2.4009066960732639</c:v>
                </c:pt>
                <c:pt idx="2632">
                  <c:v>1.3203860466154964</c:v>
                </c:pt>
                <c:pt idx="2633">
                  <c:v>2.1896810019051571</c:v>
                </c:pt>
                <c:pt idx="2634">
                  <c:v>2.7612226699525166</c:v>
                </c:pt>
                <c:pt idx="2635">
                  <c:v>0.23751382060447668</c:v>
                </c:pt>
                <c:pt idx="2636">
                  <c:v>9.2289368066602151E-2</c:v>
                </c:pt>
                <c:pt idx="2637">
                  <c:v>0.74942004702576526</c:v>
                </c:pt>
                <c:pt idx="2638">
                  <c:v>-0.97042687459709498</c:v>
                </c:pt>
                <c:pt idx="2639">
                  <c:v>4.0045532115928211</c:v>
                </c:pt>
                <c:pt idx="2640">
                  <c:v>2.7382096603639923</c:v>
                </c:pt>
                <c:pt idx="2641">
                  <c:v>1.9019144790963054</c:v>
                </c:pt>
                <c:pt idx="2642">
                  <c:v>9.7689444072191662</c:v>
                </c:pt>
                <c:pt idx="2643">
                  <c:v>2.7008800074018353</c:v>
                </c:pt>
                <c:pt idx="2644">
                  <c:v>3.6917834730894157</c:v>
                </c:pt>
                <c:pt idx="2645">
                  <c:v>0.30521130941130536</c:v>
                </c:pt>
                <c:pt idx="2646">
                  <c:v>3.7251741438290367</c:v>
                </c:pt>
                <c:pt idx="2647">
                  <c:v>1.9369675236568042</c:v>
                </c:pt>
                <c:pt idx="2648">
                  <c:v>-1.0833079204622322</c:v>
                </c:pt>
                <c:pt idx="2649">
                  <c:v>2.6621282465243041</c:v>
                </c:pt>
                <c:pt idx="2650">
                  <c:v>6.9544198436415314</c:v>
                </c:pt>
                <c:pt idx="2651">
                  <c:v>-1.7816532240889558</c:v>
                </c:pt>
                <c:pt idx="2652">
                  <c:v>6.7323287119620687</c:v>
                </c:pt>
                <c:pt idx="2653">
                  <c:v>5.2634277925454427</c:v>
                </c:pt>
                <c:pt idx="2654">
                  <c:v>1.464371598535692</c:v>
                </c:pt>
                <c:pt idx="2655">
                  <c:v>8.4142539873473652</c:v>
                </c:pt>
                <c:pt idx="2656">
                  <c:v>1.3534772217300599</c:v>
                </c:pt>
                <c:pt idx="2657">
                  <c:v>2.4129206022902423</c:v>
                </c:pt>
                <c:pt idx="2658">
                  <c:v>3.2021843625968103</c:v>
                </c:pt>
                <c:pt idx="2659">
                  <c:v>-2.8982688951604274</c:v>
                </c:pt>
                <c:pt idx="2660">
                  <c:v>5.4017371193600496</c:v>
                </c:pt>
                <c:pt idx="2661">
                  <c:v>5.5071554356040338</c:v>
                </c:pt>
                <c:pt idx="2662">
                  <c:v>2.2581070020945049</c:v>
                </c:pt>
                <c:pt idx="2663">
                  <c:v>2.4628415777415995</c:v>
                </c:pt>
                <c:pt idx="2664">
                  <c:v>2.2116959690237792</c:v>
                </c:pt>
                <c:pt idx="2665">
                  <c:v>1.2458022703048641</c:v>
                </c:pt>
                <c:pt idx="2666">
                  <c:v>8.2842699010853948</c:v>
                </c:pt>
                <c:pt idx="2667">
                  <c:v>-0.57476179044195419</c:v>
                </c:pt>
                <c:pt idx="2668">
                  <c:v>-2.4718962456735198</c:v>
                </c:pt>
                <c:pt idx="2669">
                  <c:v>2.7788768801676724</c:v>
                </c:pt>
                <c:pt idx="2670">
                  <c:v>-1.6434164549886106</c:v>
                </c:pt>
                <c:pt idx="2671">
                  <c:v>5.2585917855718662</c:v>
                </c:pt>
                <c:pt idx="2672">
                  <c:v>-2.4927237753496314</c:v>
                </c:pt>
                <c:pt idx="2673">
                  <c:v>5.8080293748845548</c:v>
                </c:pt>
                <c:pt idx="2674">
                  <c:v>3.9881353678478746</c:v>
                </c:pt>
                <c:pt idx="2675">
                  <c:v>2.5986941915384847</c:v>
                </c:pt>
                <c:pt idx="2676">
                  <c:v>0.7176261557215895</c:v>
                </c:pt>
                <c:pt idx="2677">
                  <c:v>0.70242597057975331</c:v>
                </c:pt>
                <c:pt idx="2678">
                  <c:v>1.4122605706844666</c:v>
                </c:pt>
                <c:pt idx="2679">
                  <c:v>3.9416378738586531</c:v>
                </c:pt>
                <c:pt idx="2680">
                  <c:v>2.3885342541525887</c:v>
                </c:pt>
                <c:pt idx="2681">
                  <c:v>2.7362946124464713</c:v>
                </c:pt>
                <c:pt idx="2682">
                  <c:v>1.9773733500526163</c:v>
                </c:pt>
                <c:pt idx="2683">
                  <c:v>-5.6891824875179964E-2</c:v>
                </c:pt>
                <c:pt idx="2684">
                  <c:v>2.0954920759400011</c:v>
                </c:pt>
                <c:pt idx="2685">
                  <c:v>2.7157977575589882</c:v>
                </c:pt>
                <c:pt idx="2686">
                  <c:v>-19.198062290778665</c:v>
                </c:pt>
                <c:pt idx="2687">
                  <c:v>0.21542194691490124</c:v>
                </c:pt>
                <c:pt idx="2688">
                  <c:v>1.5545639854152995</c:v>
                </c:pt>
                <c:pt idx="2689">
                  <c:v>1.3084611812104896</c:v>
                </c:pt>
                <c:pt idx="2690">
                  <c:v>1.7316160151703599</c:v>
                </c:pt>
                <c:pt idx="2691">
                  <c:v>1.9511959321591092</c:v>
                </c:pt>
                <c:pt idx="2692">
                  <c:v>1.029474044507694</c:v>
                </c:pt>
                <c:pt idx="2693">
                  <c:v>-2.9646103147036342</c:v>
                </c:pt>
                <c:pt idx="2694">
                  <c:v>-3.7870372914872092</c:v>
                </c:pt>
                <c:pt idx="2695">
                  <c:v>1.8011350471676906</c:v>
                </c:pt>
                <c:pt idx="2696">
                  <c:v>2.2104435376148217</c:v>
                </c:pt>
                <c:pt idx="2697">
                  <c:v>-0.26016467619497519</c:v>
                </c:pt>
                <c:pt idx="2698">
                  <c:v>-2.7092951465372153</c:v>
                </c:pt>
                <c:pt idx="2699">
                  <c:v>4.4945002060380261</c:v>
                </c:pt>
                <c:pt idx="2700">
                  <c:v>6.707560463903036</c:v>
                </c:pt>
                <c:pt idx="2701">
                  <c:v>2.5585846007899988</c:v>
                </c:pt>
                <c:pt idx="2702">
                  <c:v>-4.3424046822604367</c:v>
                </c:pt>
                <c:pt idx="2703">
                  <c:v>-2.7847438317400872</c:v>
                </c:pt>
                <c:pt idx="2704">
                  <c:v>17.412114398321791</c:v>
                </c:pt>
                <c:pt idx="2705">
                  <c:v>1.9977075021252091</c:v>
                </c:pt>
                <c:pt idx="2706">
                  <c:v>1.223284963212194</c:v>
                </c:pt>
                <c:pt idx="2707">
                  <c:v>-0.34243876465664869</c:v>
                </c:pt>
                <c:pt idx="2708">
                  <c:v>-7.0080754674635557</c:v>
                </c:pt>
                <c:pt idx="2709">
                  <c:v>-10.012167051483388</c:v>
                </c:pt>
                <c:pt idx="2710">
                  <c:v>2.7283063204896507</c:v>
                </c:pt>
                <c:pt idx="2711">
                  <c:v>-3.4723612331546292</c:v>
                </c:pt>
                <c:pt idx="2712">
                  <c:v>0.30261598185792593</c:v>
                </c:pt>
                <c:pt idx="2713">
                  <c:v>1.2716189687371156</c:v>
                </c:pt>
                <c:pt idx="2714">
                  <c:v>-1.4821836764312479E-2</c:v>
                </c:pt>
                <c:pt idx="2715">
                  <c:v>2.4414313828523575</c:v>
                </c:pt>
                <c:pt idx="2716">
                  <c:v>0.31003442404373516</c:v>
                </c:pt>
                <c:pt idx="2717">
                  <c:v>2.434975730903389</c:v>
                </c:pt>
                <c:pt idx="2718">
                  <c:v>3.3733820994321064</c:v>
                </c:pt>
                <c:pt idx="2719">
                  <c:v>0.18232670613086555</c:v>
                </c:pt>
                <c:pt idx="2720">
                  <c:v>-1.7232962325196439</c:v>
                </c:pt>
                <c:pt idx="2721">
                  <c:v>0.73657993053438986</c:v>
                </c:pt>
                <c:pt idx="2722">
                  <c:v>-12.546430428176379</c:v>
                </c:pt>
                <c:pt idx="2723">
                  <c:v>5.5787651447910207</c:v>
                </c:pt>
                <c:pt idx="2724">
                  <c:v>-3.1221647887173702</c:v>
                </c:pt>
                <c:pt idx="2725">
                  <c:v>-6.3107429201843388</c:v>
                </c:pt>
                <c:pt idx="2726">
                  <c:v>-3.311085173865834</c:v>
                </c:pt>
                <c:pt idx="2727">
                  <c:v>1.6668680484349352</c:v>
                </c:pt>
                <c:pt idx="2728">
                  <c:v>-3.5318461006088597</c:v>
                </c:pt>
                <c:pt idx="2729">
                  <c:v>-2.732653775710105</c:v>
                </c:pt>
                <c:pt idx="2730">
                  <c:v>2.2375208525834864</c:v>
                </c:pt>
                <c:pt idx="2731">
                  <c:v>-2.8507349278001328</c:v>
                </c:pt>
                <c:pt idx="2732">
                  <c:v>6.3176753230553828</c:v>
                </c:pt>
                <c:pt idx="2733">
                  <c:v>0.15056345982092978</c:v>
                </c:pt>
                <c:pt idx="2734">
                  <c:v>0.70709991095364444</c:v>
                </c:pt>
                <c:pt idx="2735">
                  <c:v>1.989975847204235</c:v>
                </c:pt>
                <c:pt idx="2736">
                  <c:v>-3.2561218244516681</c:v>
                </c:pt>
                <c:pt idx="2737">
                  <c:v>-5.6220682639651045</c:v>
                </c:pt>
                <c:pt idx="2738">
                  <c:v>0.59788954519960669</c:v>
                </c:pt>
                <c:pt idx="2739">
                  <c:v>-5.9888573424586156</c:v>
                </c:pt>
                <c:pt idx="2740">
                  <c:v>-1.1427033495700698</c:v>
                </c:pt>
                <c:pt idx="2741">
                  <c:v>-4.0960087536144982</c:v>
                </c:pt>
                <c:pt idx="2742">
                  <c:v>2.3341341342635218</c:v>
                </c:pt>
                <c:pt idx="2743">
                  <c:v>-1.7243402001497401</c:v>
                </c:pt>
                <c:pt idx="2744">
                  <c:v>6.5843473707914058</c:v>
                </c:pt>
                <c:pt idx="2745">
                  <c:v>-0.24867210886985447</c:v>
                </c:pt>
                <c:pt idx="2746">
                  <c:v>0.66373290425499931</c:v>
                </c:pt>
                <c:pt idx="2747">
                  <c:v>-0.41460827718854887</c:v>
                </c:pt>
                <c:pt idx="2748">
                  <c:v>-0.24829698281439505</c:v>
                </c:pt>
                <c:pt idx="2749">
                  <c:v>0.40449293861695423</c:v>
                </c:pt>
                <c:pt idx="2750">
                  <c:v>-1.8031376065882228</c:v>
                </c:pt>
                <c:pt idx="2751">
                  <c:v>2.0484718629684977</c:v>
                </c:pt>
                <c:pt idx="2752">
                  <c:v>-1.8011370865026777</c:v>
                </c:pt>
                <c:pt idx="2753">
                  <c:v>2.0036096141763409</c:v>
                </c:pt>
                <c:pt idx="2754">
                  <c:v>-5.5986439351806752</c:v>
                </c:pt>
                <c:pt idx="2755">
                  <c:v>-5.5121837088613574</c:v>
                </c:pt>
                <c:pt idx="2756">
                  <c:v>11.819644140011135</c:v>
                </c:pt>
                <c:pt idx="2757">
                  <c:v>12.033699583572243</c:v>
                </c:pt>
                <c:pt idx="2758">
                  <c:v>11.682065748498431</c:v>
                </c:pt>
                <c:pt idx="2759">
                  <c:v>4.3534315702861477</c:v>
                </c:pt>
                <c:pt idx="2760">
                  <c:v>3.607222282235341</c:v>
                </c:pt>
                <c:pt idx="2761">
                  <c:v>8.3864934596514757</c:v>
                </c:pt>
                <c:pt idx="2762">
                  <c:v>1.8156878198235802</c:v>
                </c:pt>
                <c:pt idx="2763">
                  <c:v>7.8358858350897265</c:v>
                </c:pt>
                <c:pt idx="2764">
                  <c:v>3.0199280173346068</c:v>
                </c:pt>
                <c:pt idx="2765">
                  <c:v>2.3895529584294479</c:v>
                </c:pt>
                <c:pt idx="2766">
                  <c:v>-10.416985032980278</c:v>
                </c:pt>
                <c:pt idx="2767">
                  <c:v>-8.7578801063127685</c:v>
                </c:pt>
                <c:pt idx="2768">
                  <c:v>-6.6579648972798822</c:v>
                </c:pt>
                <c:pt idx="2769">
                  <c:v>0.7471532664725089</c:v>
                </c:pt>
                <c:pt idx="2770">
                  <c:v>17.030392835978489</c:v>
                </c:pt>
                <c:pt idx="2771">
                  <c:v>-0.58526289244505847</c:v>
                </c:pt>
                <c:pt idx="2772">
                  <c:v>-0.57899546023908499</c:v>
                </c:pt>
                <c:pt idx="2773">
                  <c:v>0.7395341304299734</c:v>
                </c:pt>
                <c:pt idx="2774">
                  <c:v>3.6878889351380622</c:v>
                </c:pt>
                <c:pt idx="2775">
                  <c:v>1.0584294530907812</c:v>
                </c:pt>
                <c:pt idx="2776">
                  <c:v>-3.4125672875001811</c:v>
                </c:pt>
                <c:pt idx="2777">
                  <c:v>-8.7764719547971737</c:v>
                </c:pt>
                <c:pt idx="2778">
                  <c:v>-7.0271705773237159E-2</c:v>
                </c:pt>
                <c:pt idx="2779">
                  <c:v>2.2425760081411283</c:v>
                </c:pt>
                <c:pt idx="2780">
                  <c:v>2.3316529091754887</c:v>
                </c:pt>
                <c:pt idx="2781">
                  <c:v>-1.1474137571952809</c:v>
                </c:pt>
                <c:pt idx="2782">
                  <c:v>-7.574236764149191</c:v>
                </c:pt>
                <c:pt idx="2783">
                  <c:v>-5.5608775740035696</c:v>
                </c:pt>
                <c:pt idx="2784">
                  <c:v>-3.0702722488876901</c:v>
                </c:pt>
                <c:pt idx="2785">
                  <c:v>-1.5354388696205774</c:v>
                </c:pt>
                <c:pt idx="2786">
                  <c:v>2.9464774267640195</c:v>
                </c:pt>
                <c:pt idx="2787">
                  <c:v>3.9033956506099798</c:v>
                </c:pt>
                <c:pt idx="2788">
                  <c:v>2.3854383995905977</c:v>
                </c:pt>
                <c:pt idx="2789">
                  <c:v>3.8807462913628399</c:v>
                </c:pt>
                <c:pt idx="2790">
                  <c:v>20.733964159797594</c:v>
                </c:pt>
                <c:pt idx="2791">
                  <c:v>3.5720876992322985</c:v>
                </c:pt>
                <c:pt idx="2792">
                  <c:v>-6.7555312175029911</c:v>
                </c:pt>
                <c:pt idx="2793">
                  <c:v>2.9897392560927187</c:v>
                </c:pt>
                <c:pt idx="2794">
                  <c:v>2.044111991358605</c:v>
                </c:pt>
                <c:pt idx="2795">
                  <c:v>-17.246181896234305</c:v>
                </c:pt>
                <c:pt idx="2796">
                  <c:v>10.851450655189183</c:v>
                </c:pt>
                <c:pt idx="2797">
                  <c:v>6.7296953724631265</c:v>
                </c:pt>
                <c:pt idx="2798">
                  <c:v>8.7628927196651034</c:v>
                </c:pt>
                <c:pt idx="2799">
                  <c:v>2.6072119904139726</c:v>
                </c:pt>
                <c:pt idx="2800">
                  <c:v>13.94553314145729</c:v>
                </c:pt>
                <c:pt idx="2801">
                  <c:v>6.4625875784957714</c:v>
                </c:pt>
                <c:pt idx="2802">
                  <c:v>-2.1004181359713954</c:v>
                </c:pt>
                <c:pt idx="2803">
                  <c:v>-35.72937885453922</c:v>
                </c:pt>
                <c:pt idx="2804">
                  <c:v>-10.479535113558015</c:v>
                </c:pt>
                <c:pt idx="2805">
                  <c:v>-7.9659717070496185</c:v>
                </c:pt>
                <c:pt idx="2806">
                  <c:v>4.2703315487564311</c:v>
                </c:pt>
                <c:pt idx="2807">
                  <c:v>-2.9656195346357919</c:v>
                </c:pt>
                <c:pt idx="2808">
                  <c:v>-7.1504130680992262E-2</c:v>
                </c:pt>
                <c:pt idx="2809">
                  <c:v>2.6163601160289858</c:v>
                </c:pt>
                <c:pt idx="2810">
                  <c:v>1.0335691275524681</c:v>
                </c:pt>
                <c:pt idx="2811">
                  <c:v>-1.7882621515422983</c:v>
                </c:pt>
                <c:pt idx="2812">
                  <c:v>4.5044405097242475</c:v>
                </c:pt>
                <c:pt idx="2813">
                  <c:v>6.7774341963877589</c:v>
                </c:pt>
                <c:pt idx="2814">
                  <c:v>2.8051297281678558</c:v>
                </c:pt>
                <c:pt idx="2815">
                  <c:v>0.29805275182449975</c:v>
                </c:pt>
                <c:pt idx="2816">
                  <c:v>-1.2737027048216021</c:v>
                </c:pt>
                <c:pt idx="2817">
                  <c:v>2.2514487616006988</c:v>
                </c:pt>
                <c:pt idx="2818">
                  <c:v>-1.3100616078803995</c:v>
                </c:pt>
                <c:pt idx="2819">
                  <c:v>-3.2604460993481865</c:v>
                </c:pt>
                <c:pt idx="2820">
                  <c:v>0.73285802155298541</c:v>
                </c:pt>
                <c:pt idx="2821">
                  <c:v>2.7816786931256843</c:v>
                </c:pt>
                <c:pt idx="2822">
                  <c:v>7.673165226876165</c:v>
                </c:pt>
                <c:pt idx="2823">
                  <c:v>-8.3456511402328459</c:v>
                </c:pt>
                <c:pt idx="2824">
                  <c:v>-1.2752878611929788</c:v>
                </c:pt>
                <c:pt idx="2825">
                  <c:v>2.4153125728768572</c:v>
                </c:pt>
                <c:pt idx="2826">
                  <c:v>3.5912943808999529</c:v>
                </c:pt>
                <c:pt idx="2827">
                  <c:v>-2.8176292506402945</c:v>
                </c:pt>
                <c:pt idx="2828">
                  <c:v>-5.1532903414175593</c:v>
                </c:pt>
                <c:pt idx="2829">
                  <c:v>4.8338680661421023</c:v>
                </c:pt>
                <c:pt idx="2830">
                  <c:v>0.6058059901528452</c:v>
                </c:pt>
                <c:pt idx="2831">
                  <c:v>4.315597725492097</c:v>
                </c:pt>
                <c:pt idx="2832">
                  <c:v>4.3887339885450132</c:v>
                </c:pt>
                <c:pt idx="2833">
                  <c:v>-0.91322999917895231</c:v>
                </c:pt>
                <c:pt idx="2834">
                  <c:v>4.5396076310138511</c:v>
                </c:pt>
                <c:pt idx="2835">
                  <c:v>-1.4610493263847673</c:v>
                </c:pt>
                <c:pt idx="2836">
                  <c:v>1.2195712708753632</c:v>
                </c:pt>
                <c:pt idx="2837">
                  <c:v>2.2136946344838151</c:v>
                </c:pt>
                <c:pt idx="2838">
                  <c:v>6.0929417895370648</c:v>
                </c:pt>
                <c:pt idx="2839">
                  <c:v>-0.33158099990060919</c:v>
                </c:pt>
                <c:pt idx="2840">
                  <c:v>0.84795167573184926</c:v>
                </c:pt>
                <c:pt idx="2841">
                  <c:v>4.8567850658620415</c:v>
                </c:pt>
                <c:pt idx="2842">
                  <c:v>6.0361656858207908</c:v>
                </c:pt>
                <c:pt idx="2843">
                  <c:v>-7.607435637039373</c:v>
                </c:pt>
                <c:pt idx="2844">
                  <c:v>1.0626227457127015</c:v>
                </c:pt>
                <c:pt idx="2845">
                  <c:v>6.9024008692060477</c:v>
                </c:pt>
                <c:pt idx="2846">
                  <c:v>-6.04505542550028</c:v>
                </c:pt>
                <c:pt idx="2847">
                  <c:v>-3.1806426498008875</c:v>
                </c:pt>
                <c:pt idx="2848">
                  <c:v>2.1596496201270128</c:v>
                </c:pt>
                <c:pt idx="2849">
                  <c:v>-4.3446503655335249</c:v>
                </c:pt>
                <c:pt idx="2850">
                  <c:v>-2.1723960334841053</c:v>
                </c:pt>
                <c:pt idx="2851">
                  <c:v>-2.1840939877524193</c:v>
                </c:pt>
                <c:pt idx="2852">
                  <c:v>2.314355889015701</c:v>
                </c:pt>
                <c:pt idx="2853">
                  <c:v>-10.575159894112062</c:v>
                </c:pt>
                <c:pt idx="2854">
                  <c:v>-0.10700303672913947</c:v>
                </c:pt>
                <c:pt idx="2855">
                  <c:v>3.7230050954267995</c:v>
                </c:pt>
                <c:pt idx="2856">
                  <c:v>-1.3136998247363039</c:v>
                </c:pt>
                <c:pt idx="2857">
                  <c:v>-2.6393274931921695</c:v>
                </c:pt>
                <c:pt idx="2858">
                  <c:v>9.151624456473904</c:v>
                </c:pt>
                <c:pt idx="2859">
                  <c:v>-4.5840421645955587</c:v>
                </c:pt>
                <c:pt idx="2860">
                  <c:v>-13.431581147808089</c:v>
                </c:pt>
                <c:pt idx="2861">
                  <c:v>-2.6828278244078376</c:v>
                </c:pt>
                <c:pt idx="2862">
                  <c:v>-0.53236954429972627</c:v>
                </c:pt>
                <c:pt idx="2863">
                  <c:v>3.3254138735530745</c:v>
                </c:pt>
                <c:pt idx="2864">
                  <c:v>-2.718928420944863</c:v>
                </c:pt>
                <c:pt idx="2865">
                  <c:v>-0.88032936131926931</c:v>
                </c:pt>
                <c:pt idx="2866">
                  <c:v>0.19167807114757807</c:v>
                </c:pt>
                <c:pt idx="2867">
                  <c:v>-3.7779673888387748</c:v>
                </c:pt>
                <c:pt idx="2868">
                  <c:v>7.8055715894543738</c:v>
                </c:pt>
                <c:pt idx="2869">
                  <c:v>1.248220204356727</c:v>
                </c:pt>
                <c:pt idx="2870">
                  <c:v>-4.9986122467947069</c:v>
                </c:pt>
                <c:pt idx="2871">
                  <c:v>2.8444414911517839</c:v>
                </c:pt>
                <c:pt idx="2872">
                  <c:v>0.28045188614248673</c:v>
                </c:pt>
                <c:pt idx="2873">
                  <c:v>0.74627102636132747</c:v>
                </c:pt>
                <c:pt idx="2874">
                  <c:v>-0.30787864196912551</c:v>
                </c:pt>
                <c:pt idx="2875">
                  <c:v>-1.9357576984525195</c:v>
                </c:pt>
                <c:pt idx="2876">
                  <c:v>-1.2737424525549557</c:v>
                </c:pt>
                <c:pt idx="2877">
                  <c:v>2.8323816541317228</c:v>
                </c:pt>
                <c:pt idx="2878">
                  <c:v>5.1959005736591735E-2</c:v>
                </c:pt>
                <c:pt idx="2879">
                  <c:v>1.567440653160304</c:v>
                </c:pt>
                <c:pt idx="2880">
                  <c:v>5.0694920697551851</c:v>
                </c:pt>
                <c:pt idx="2881">
                  <c:v>-1.9486172669700608</c:v>
                </c:pt>
                <c:pt idx="2882">
                  <c:v>-2.4083562405870111</c:v>
                </c:pt>
                <c:pt idx="2883">
                  <c:v>-1.0051931586983898</c:v>
                </c:pt>
                <c:pt idx="2884">
                  <c:v>0.30600158026270208</c:v>
                </c:pt>
                <c:pt idx="2885">
                  <c:v>-1.6187604805382421</c:v>
                </c:pt>
                <c:pt idx="2886">
                  <c:v>2.9010898737512179</c:v>
                </c:pt>
                <c:pt idx="2887">
                  <c:v>-4.7846921232320483E-2</c:v>
                </c:pt>
                <c:pt idx="2888">
                  <c:v>0.70330045660004714</c:v>
                </c:pt>
                <c:pt idx="2889">
                  <c:v>4.028210194490967</c:v>
                </c:pt>
                <c:pt idx="2890">
                  <c:v>-14.409610336405109</c:v>
                </c:pt>
                <c:pt idx="2891">
                  <c:v>-1.528348486430076</c:v>
                </c:pt>
                <c:pt idx="2892">
                  <c:v>-2.8246124737354563</c:v>
                </c:pt>
                <c:pt idx="2893">
                  <c:v>4.4521339016399679</c:v>
                </c:pt>
                <c:pt idx="2894">
                  <c:v>-16.077695799381146</c:v>
                </c:pt>
                <c:pt idx="2895">
                  <c:v>-2.6352584836905208</c:v>
                </c:pt>
                <c:pt idx="2896">
                  <c:v>2.7143527698259504</c:v>
                </c:pt>
                <c:pt idx="2897">
                  <c:v>7.5337907629866407</c:v>
                </c:pt>
                <c:pt idx="2898">
                  <c:v>2.1495297639934563</c:v>
                </c:pt>
                <c:pt idx="2899">
                  <c:v>-0.68034295405657019</c:v>
                </c:pt>
                <c:pt idx="2900">
                  <c:v>1.5462885863791911</c:v>
                </c:pt>
                <c:pt idx="2901">
                  <c:v>4.3011026940140908</c:v>
                </c:pt>
                <c:pt idx="2902">
                  <c:v>3.8741443188686588</c:v>
                </c:pt>
                <c:pt idx="2903">
                  <c:v>-0.46693654305749988</c:v>
                </c:pt>
                <c:pt idx="2904">
                  <c:v>0.66750667789649754</c:v>
                </c:pt>
                <c:pt idx="2905">
                  <c:v>0.73230662601933716</c:v>
                </c:pt>
                <c:pt idx="2906">
                  <c:v>-5.1624506054650681</c:v>
                </c:pt>
                <c:pt idx="2907">
                  <c:v>-8.5086457705864831</c:v>
                </c:pt>
                <c:pt idx="2908">
                  <c:v>5.6775182150332739</c:v>
                </c:pt>
                <c:pt idx="2909">
                  <c:v>-2.6704584375191871</c:v>
                </c:pt>
                <c:pt idx="2910">
                  <c:v>-5.0023493013839726</c:v>
                </c:pt>
                <c:pt idx="2911">
                  <c:v>0.51311447016657041</c:v>
                </c:pt>
                <c:pt idx="2912">
                  <c:v>1.2543075659632166</c:v>
                </c:pt>
                <c:pt idx="2913">
                  <c:v>-5.5056031629904538</c:v>
                </c:pt>
                <c:pt idx="2914">
                  <c:v>8.7982749113734684</c:v>
                </c:pt>
                <c:pt idx="2915">
                  <c:v>2.4136015741886183</c:v>
                </c:pt>
                <c:pt idx="2916">
                  <c:v>-3.2678948360857305</c:v>
                </c:pt>
                <c:pt idx="2917">
                  <c:v>-3.7049607927478547</c:v>
                </c:pt>
                <c:pt idx="2918">
                  <c:v>3.5676344400522595</c:v>
                </c:pt>
                <c:pt idx="2919">
                  <c:v>2.3285241626068256</c:v>
                </c:pt>
                <c:pt idx="2920">
                  <c:v>6.9333641960296433</c:v>
                </c:pt>
                <c:pt idx="2921">
                  <c:v>-0.75633056047227853</c:v>
                </c:pt>
                <c:pt idx="2922">
                  <c:v>-0.5486126246232601</c:v>
                </c:pt>
                <c:pt idx="2923">
                  <c:v>7.5613443276922538</c:v>
                </c:pt>
                <c:pt idx="2924">
                  <c:v>-11.692794398330832</c:v>
                </c:pt>
                <c:pt idx="2925">
                  <c:v>2.500151171935542</c:v>
                </c:pt>
                <c:pt idx="2926">
                  <c:v>3.0968827472979541</c:v>
                </c:pt>
                <c:pt idx="2927">
                  <c:v>-2.8773117988002639</c:v>
                </c:pt>
                <c:pt idx="2928">
                  <c:v>-12.000217346428649</c:v>
                </c:pt>
                <c:pt idx="2929">
                  <c:v>2.8290682194758148</c:v>
                </c:pt>
                <c:pt idx="2930">
                  <c:v>1.7580646683605039</c:v>
                </c:pt>
                <c:pt idx="2931">
                  <c:v>0.53653457944764682</c:v>
                </c:pt>
                <c:pt idx="2932">
                  <c:v>3.0558969679181445</c:v>
                </c:pt>
                <c:pt idx="2933">
                  <c:v>-1.0850890838953973</c:v>
                </c:pt>
                <c:pt idx="2934">
                  <c:v>2.8611379964721522</c:v>
                </c:pt>
                <c:pt idx="2935">
                  <c:v>2.8115176523071312</c:v>
                </c:pt>
                <c:pt idx="2936">
                  <c:v>9.6833319728276592</c:v>
                </c:pt>
                <c:pt idx="2937">
                  <c:v>2.3442099138466972</c:v>
                </c:pt>
                <c:pt idx="2938">
                  <c:v>2.8249990937588763</c:v>
                </c:pt>
                <c:pt idx="2939">
                  <c:v>1.3510520004929845</c:v>
                </c:pt>
                <c:pt idx="2940">
                  <c:v>3.4295566598577238</c:v>
                </c:pt>
                <c:pt idx="2941">
                  <c:v>-3.3187611520910423</c:v>
                </c:pt>
                <c:pt idx="2942">
                  <c:v>5.4457512616121022</c:v>
                </c:pt>
                <c:pt idx="2943">
                  <c:v>2.3185961668733199</c:v>
                </c:pt>
                <c:pt idx="2944">
                  <c:v>-0.75032427968916693</c:v>
                </c:pt>
                <c:pt idx="2945">
                  <c:v>0.55072944332825102</c:v>
                </c:pt>
                <c:pt idx="2946">
                  <c:v>-2.771598873747422</c:v>
                </c:pt>
                <c:pt idx="2947">
                  <c:v>-0.60862763377569706</c:v>
                </c:pt>
                <c:pt idx="2948">
                  <c:v>2.5548281458607534</c:v>
                </c:pt>
                <c:pt idx="2949">
                  <c:v>-1.5895177014233042</c:v>
                </c:pt>
                <c:pt idx="2950">
                  <c:v>8.1315996455918622</c:v>
                </c:pt>
                <c:pt idx="2951">
                  <c:v>-4.3476274682911509</c:v>
                </c:pt>
                <c:pt idx="2952">
                  <c:v>2.945639145144554</c:v>
                </c:pt>
                <c:pt idx="2953">
                  <c:v>-2.9960898516496997</c:v>
                </c:pt>
                <c:pt idx="2954">
                  <c:v>5.1228765334338675</c:v>
                </c:pt>
                <c:pt idx="2955">
                  <c:v>-2.0563136983616488</c:v>
                </c:pt>
                <c:pt idx="2956">
                  <c:v>1.1112527025644425</c:v>
                </c:pt>
                <c:pt idx="2957">
                  <c:v>0.80859461225634277</c:v>
                </c:pt>
                <c:pt idx="2958">
                  <c:v>4.5874925221604457</c:v>
                </c:pt>
                <c:pt idx="2959">
                  <c:v>3.138260787265196</c:v>
                </c:pt>
                <c:pt idx="2960">
                  <c:v>2.7583953508772225</c:v>
                </c:pt>
                <c:pt idx="2961">
                  <c:v>2.9773984011545878</c:v>
                </c:pt>
                <c:pt idx="2962">
                  <c:v>-0.21608966736945945</c:v>
                </c:pt>
                <c:pt idx="2963">
                  <c:v>-0.21608818259977625</c:v>
                </c:pt>
                <c:pt idx="2964">
                  <c:v>1.0253095898123235</c:v>
                </c:pt>
                <c:pt idx="2965">
                  <c:v>-8.4611451057131717</c:v>
                </c:pt>
                <c:pt idx="2966">
                  <c:v>7.6243728669015525</c:v>
                </c:pt>
                <c:pt idx="2967">
                  <c:v>2.7716258552202078</c:v>
                </c:pt>
                <c:pt idx="2968">
                  <c:v>0.62303770048102081</c:v>
                </c:pt>
                <c:pt idx="2969">
                  <c:v>11.587148764991611</c:v>
                </c:pt>
                <c:pt idx="2970">
                  <c:v>1.9836024898944515</c:v>
                </c:pt>
                <c:pt idx="2971">
                  <c:v>1.9617568705978385</c:v>
                </c:pt>
                <c:pt idx="2972">
                  <c:v>0.20656643628781524</c:v>
                </c:pt>
                <c:pt idx="2973">
                  <c:v>9.137485691676531</c:v>
                </c:pt>
                <c:pt idx="2974">
                  <c:v>6.8460809498497781</c:v>
                </c:pt>
                <c:pt idx="2975">
                  <c:v>-1.5381224579031141</c:v>
                </c:pt>
                <c:pt idx="2976">
                  <c:v>1.8006404484774237</c:v>
                </c:pt>
                <c:pt idx="2977">
                  <c:v>-0.31672586925766666</c:v>
                </c:pt>
                <c:pt idx="2978">
                  <c:v>1.2151119202172822</c:v>
                </c:pt>
                <c:pt idx="2979">
                  <c:v>1.8959720692407274</c:v>
                </c:pt>
                <c:pt idx="2980">
                  <c:v>11.560496410783728</c:v>
                </c:pt>
                <c:pt idx="2981">
                  <c:v>4.0061465244562839</c:v>
                </c:pt>
                <c:pt idx="2982">
                  <c:v>-3.2863669713963333</c:v>
                </c:pt>
                <c:pt idx="2983">
                  <c:v>-1.0301071689171124</c:v>
                </c:pt>
                <c:pt idx="2984">
                  <c:v>-1.1778712609988844</c:v>
                </c:pt>
                <c:pt idx="2985">
                  <c:v>1.0134460535355174</c:v>
                </c:pt>
                <c:pt idx="2986">
                  <c:v>1.9043814299764534</c:v>
                </c:pt>
                <c:pt idx="2987">
                  <c:v>-1.668790933384571</c:v>
                </c:pt>
                <c:pt idx="2988">
                  <c:v>-8.6627931892544439</c:v>
                </c:pt>
                <c:pt idx="2989">
                  <c:v>2.8426214942770685</c:v>
                </c:pt>
                <c:pt idx="2990">
                  <c:v>8.1723308324783375</c:v>
                </c:pt>
                <c:pt idx="2991">
                  <c:v>-1.3679529124880503</c:v>
                </c:pt>
                <c:pt idx="2992">
                  <c:v>2.6532353765648082</c:v>
                </c:pt>
                <c:pt idx="2993">
                  <c:v>-2.6278577069005706</c:v>
                </c:pt>
                <c:pt idx="2994">
                  <c:v>1.3566355259057019</c:v>
                </c:pt>
                <c:pt idx="2995">
                  <c:v>2.8710264107048431</c:v>
                </c:pt>
                <c:pt idx="2996">
                  <c:v>1.3472589925898291</c:v>
                </c:pt>
                <c:pt idx="2997">
                  <c:v>2.8381634487753189</c:v>
                </c:pt>
                <c:pt idx="2998">
                  <c:v>1.802914785983063</c:v>
                </c:pt>
                <c:pt idx="2999">
                  <c:v>2.2407725279820596</c:v>
                </c:pt>
                <c:pt idx="3000">
                  <c:v>4.2341454416079074</c:v>
                </c:pt>
                <c:pt idx="3001">
                  <c:v>5.5860733528810869</c:v>
                </c:pt>
                <c:pt idx="3002">
                  <c:v>0.83045997486834722</c:v>
                </c:pt>
                <c:pt idx="3003">
                  <c:v>-2.7764107279041212</c:v>
                </c:pt>
                <c:pt idx="3004">
                  <c:v>-0.32076592486532718</c:v>
                </c:pt>
                <c:pt idx="3005">
                  <c:v>-5.3124614451583341</c:v>
                </c:pt>
                <c:pt idx="3006">
                  <c:v>3.5856307528383411</c:v>
                </c:pt>
                <c:pt idx="3007">
                  <c:v>3.0029306242299327</c:v>
                </c:pt>
                <c:pt idx="3008">
                  <c:v>-3.1230553207830383</c:v>
                </c:pt>
                <c:pt idx="3009">
                  <c:v>0.60062782284003902</c:v>
                </c:pt>
                <c:pt idx="3010">
                  <c:v>3.9707517662378251</c:v>
                </c:pt>
                <c:pt idx="3011">
                  <c:v>2.6571955566297447</c:v>
                </c:pt>
                <c:pt idx="3012">
                  <c:v>-6.7304481196089228E-2</c:v>
                </c:pt>
                <c:pt idx="3013">
                  <c:v>0.1272605965544642</c:v>
                </c:pt>
                <c:pt idx="3014">
                  <c:v>4.3850931777681978</c:v>
                </c:pt>
                <c:pt idx="3015">
                  <c:v>-0.85675228653836655</c:v>
                </c:pt>
                <c:pt idx="3016">
                  <c:v>0.34815266011794677</c:v>
                </c:pt>
                <c:pt idx="3017">
                  <c:v>5.95403422919901</c:v>
                </c:pt>
                <c:pt idx="3018">
                  <c:v>-1.0906163574017711</c:v>
                </c:pt>
                <c:pt idx="3019">
                  <c:v>2.1504218586263164</c:v>
                </c:pt>
                <c:pt idx="3020">
                  <c:v>0.85557272289359787</c:v>
                </c:pt>
                <c:pt idx="3021">
                  <c:v>-4.1505797164377469</c:v>
                </c:pt>
                <c:pt idx="3022">
                  <c:v>3.6352821839015235</c:v>
                </c:pt>
                <c:pt idx="3023">
                  <c:v>0.63528163722574504</c:v>
                </c:pt>
                <c:pt idx="3024">
                  <c:v>1.6352799633777835</c:v>
                </c:pt>
                <c:pt idx="3025">
                  <c:v>11.285500891021755</c:v>
                </c:pt>
                <c:pt idx="3026">
                  <c:v>-4.8234040189695264</c:v>
                </c:pt>
                <c:pt idx="3027">
                  <c:v>-1.574646893549243</c:v>
                </c:pt>
                <c:pt idx="3028">
                  <c:v>-6.1659246260139327</c:v>
                </c:pt>
                <c:pt idx="3029">
                  <c:v>4.0742334375467237</c:v>
                </c:pt>
                <c:pt idx="3030">
                  <c:v>3.1629915769805592</c:v>
                </c:pt>
                <c:pt idx="3031">
                  <c:v>-5.3071781702107899</c:v>
                </c:pt>
                <c:pt idx="3032">
                  <c:v>2.9595438183226719</c:v>
                </c:pt>
                <c:pt idx="3033">
                  <c:v>-0.31116646244328194</c:v>
                </c:pt>
                <c:pt idx="3034">
                  <c:v>-1.4912354784805615</c:v>
                </c:pt>
                <c:pt idx="3035">
                  <c:v>0.93275798618903139</c:v>
                </c:pt>
                <c:pt idx="3036">
                  <c:v>2.5633677386860967</c:v>
                </c:pt>
                <c:pt idx="3037">
                  <c:v>-3.1028813847414938</c:v>
                </c:pt>
                <c:pt idx="3038">
                  <c:v>-3.4161399585993166</c:v>
                </c:pt>
                <c:pt idx="3039">
                  <c:v>3.748474735388541</c:v>
                </c:pt>
                <c:pt idx="3040">
                  <c:v>3.8852500659208431</c:v>
                </c:pt>
                <c:pt idx="3041">
                  <c:v>-0.68710718969276741</c:v>
                </c:pt>
                <c:pt idx="3042">
                  <c:v>3.9086106181257918</c:v>
                </c:pt>
                <c:pt idx="3043">
                  <c:v>-9.5316842799712731</c:v>
                </c:pt>
                <c:pt idx="3044">
                  <c:v>1.3718398727047685</c:v>
                </c:pt>
                <c:pt idx="3045">
                  <c:v>-2.7756712805711032</c:v>
                </c:pt>
                <c:pt idx="3046">
                  <c:v>-10.121530617893001</c:v>
                </c:pt>
                <c:pt idx="3047">
                  <c:v>-4.0121683825256582</c:v>
                </c:pt>
                <c:pt idx="3048">
                  <c:v>-5.2837987451803343</c:v>
                </c:pt>
                <c:pt idx="3049">
                  <c:v>1.6658531747421819</c:v>
                </c:pt>
                <c:pt idx="3050">
                  <c:v>2.827320709685722</c:v>
                </c:pt>
                <c:pt idx="3051">
                  <c:v>2.9159773988585016</c:v>
                </c:pt>
                <c:pt idx="3052">
                  <c:v>4.5746971920978865</c:v>
                </c:pt>
                <c:pt idx="3053">
                  <c:v>8.1527226794090666</c:v>
                </c:pt>
                <c:pt idx="3054">
                  <c:v>11.322047809547442</c:v>
                </c:pt>
                <c:pt idx="3055">
                  <c:v>-5.596151378561828</c:v>
                </c:pt>
                <c:pt idx="3056">
                  <c:v>0.18560727012841483</c:v>
                </c:pt>
                <c:pt idx="3057">
                  <c:v>4.4958102253403922</c:v>
                </c:pt>
                <c:pt idx="3058">
                  <c:v>1.6059848963009813</c:v>
                </c:pt>
                <c:pt idx="3059">
                  <c:v>-0.68666128390977121</c:v>
                </c:pt>
                <c:pt idx="3060">
                  <c:v>-0.57748959826703583</c:v>
                </c:pt>
                <c:pt idx="3061">
                  <c:v>1.9677764859322338</c:v>
                </c:pt>
                <c:pt idx="3062">
                  <c:v>3.0156363312952408</c:v>
                </c:pt>
                <c:pt idx="3063">
                  <c:v>-7.4099063056051335</c:v>
                </c:pt>
                <c:pt idx="3064">
                  <c:v>-4.6732960329732123</c:v>
                </c:pt>
                <c:pt idx="3065">
                  <c:v>-14.672231118307351</c:v>
                </c:pt>
                <c:pt idx="3066">
                  <c:v>4.0526312672761406</c:v>
                </c:pt>
                <c:pt idx="3067">
                  <c:v>7.6109476523287896</c:v>
                </c:pt>
                <c:pt idx="3068">
                  <c:v>2.5976063444123838</c:v>
                </c:pt>
                <c:pt idx="3069">
                  <c:v>8.6698281172871106</c:v>
                </c:pt>
                <c:pt idx="3070">
                  <c:v>1.2853181679567598</c:v>
                </c:pt>
                <c:pt idx="3071">
                  <c:v>-1.3844317297184716E-4</c:v>
                </c:pt>
                <c:pt idx="3072">
                  <c:v>9.5603547959456137E-2</c:v>
                </c:pt>
                <c:pt idx="3073">
                  <c:v>-2.0163557911838552</c:v>
                </c:pt>
                <c:pt idx="3074">
                  <c:v>-6.2672328314102259</c:v>
                </c:pt>
                <c:pt idx="3075">
                  <c:v>-22.458233513386773</c:v>
                </c:pt>
                <c:pt idx="3076">
                  <c:v>-0.92909228906677299</c:v>
                </c:pt>
                <c:pt idx="3077">
                  <c:v>1.9115761381161747</c:v>
                </c:pt>
                <c:pt idx="3078">
                  <c:v>-2.3126714125706798</c:v>
                </c:pt>
                <c:pt idx="3079">
                  <c:v>2.6577850113676362</c:v>
                </c:pt>
                <c:pt idx="3080">
                  <c:v>2.0938291922379193</c:v>
                </c:pt>
                <c:pt idx="3081">
                  <c:v>-3.6553742127134967</c:v>
                </c:pt>
                <c:pt idx="3082">
                  <c:v>1.3930497516335834</c:v>
                </c:pt>
                <c:pt idx="3083">
                  <c:v>0.9347587339861434</c:v>
                </c:pt>
                <c:pt idx="3084">
                  <c:v>-1.5425911536909211</c:v>
                </c:pt>
                <c:pt idx="3085">
                  <c:v>0.91745777462458022</c:v>
                </c:pt>
                <c:pt idx="3086">
                  <c:v>2.2932670033698912</c:v>
                </c:pt>
                <c:pt idx="3087">
                  <c:v>-7.3615834869389971</c:v>
                </c:pt>
                <c:pt idx="3088">
                  <c:v>4.717525576527791</c:v>
                </c:pt>
                <c:pt idx="3089">
                  <c:v>0.48275497645070686</c:v>
                </c:pt>
                <c:pt idx="3090">
                  <c:v>-4.562644394165801</c:v>
                </c:pt>
                <c:pt idx="3091">
                  <c:v>-0.58378988244447783</c:v>
                </c:pt>
                <c:pt idx="3092">
                  <c:v>-4.0707669579119568</c:v>
                </c:pt>
                <c:pt idx="3093">
                  <c:v>3.1928076187012806</c:v>
                </c:pt>
                <c:pt idx="3094">
                  <c:v>3.9788341465234254</c:v>
                </c:pt>
                <c:pt idx="3095">
                  <c:v>2.1607587146102389</c:v>
                </c:pt>
                <c:pt idx="3096">
                  <c:v>-2.8486196435886768</c:v>
                </c:pt>
                <c:pt idx="3097">
                  <c:v>2.3305507636551965</c:v>
                </c:pt>
                <c:pt idx="3098">
                  <c:v>6.0655701676357126</c:v>
                </c:pt>
                <c:pt idx="3099">
                  <c:v>-0.74251716046785532</c:v>
                </c:pt>
                <c:pt idx="3100">
                  <c:v>-8.2218818492070227</c:v>
                </c:pt>
                <c:pt idx="3101">
                  <c:v>-2.4143407093127536</c:v>
                </c:pt>
                <c:pt idx="3102">
                  <c:v>4.7801349057162241</c:v>
                </c:pt>
                <c:pt idx="3103">
                  <c:v>-3.4632656755951672</c:v>
                </c:pt>
                <c:pt idx="3104">
                  <c:v>15.739836457770636</c:v>
                </c:pt>
                <c:pt idx="3105">
                  <c:v>0.74395481224172499</c:v>
                </c:pt>
                <c:pt idx="3106">
                  <c:v>-2.0774676926349827</c:v>
                </c:pt>
                <c:pt idx="3107">
                  <c:v>11.707436116965923</c:v>
                </c:pt>
                <c:pt idx="3108">
                  <c:v>4.9313573112779352</c:v>
                </c:pt>
                <c:pt idx="3109">
                  <c:v>7.6517460469820975</c:v>
                </c:pt>
                <c:pt idx="3110">
                  <c:v>2.8996653539163759</c:v>
                </c:pt>
                <c:pt idx="3111">
                  <c:v>-3.8023589757665803</c:v>
                </c:pt>
                <c:pt idx="3112">
                  <c:v>-5.7618410635813149</c:v>
                </c:pt>
                <c:pt idx="3113">
                  <c:v>10.734475925862995</c:v>
                </c:pt>
                <c:pt idx="3114">
                  <c:v>3.2553721136485905</c:v>
                </c:pt>
                <c:pt idx="3115">
                  <c:v>4.5358495259973495</c:v>
                </c:pt>
                <c:pt idx="3116">
                  <c:v>2.4341473800322717</c:v>
                </c:pt>
                <c:pt idx="3117">
                  <c:v>0.57696640478809513</c:v>
                </c:pt>
                <c:pt idx="3118">
                  <c:v>-0.14796368840224261</c:v>
                </c:pt>
                <c:pt idx="3119">
                  <c:v>-4.7224058562705693</c:v>
                </c:pt>
                <c:pt idx="3120">
                  <c:v>2.511455450792667</c:v>
                </c:pt>
                <c:pt idx="3121">
                  <c:v>0.55347549028529386</c:v>
                </c:pt>
                <c:pt idx="3122">
                  <c:v>-3.9609691921967141</c:v>
                </c:pt>
                <c:pt idx="3123">
                  <c:v>4.1014856053290742</c:v>
                </c:pt>
                <c:pt idx="3124">
                  <c:v>0.95999853624067555</c:v>
                </c:pt>
                <c:pt idx="3125">
                  <c:v>6.177174096454479</c:v>
                </c:pt>
                <c:pt idx="3126">
                  <c:v>9.4347894768916234</c:v>
                </c:pt>
                <c:pt idx="3127">
                  <c:v>-0.58379109994660894</c:v>
                </c:pt>
                <c:pt idx="3128">
                  <c:v>0.88854655318007758</c:v>
                </c:pt>
                <c:pt idx="3129">
                  <c:v>-2.0557935557783082</c:v>
                </c:pt>
                <c:pt idx="3130">
                  <c:v>-0.52515975044498475</c:v>
                </c:pt>
                <c:pt idx="3131">
                  <c:v>2.9748915884688643</c:v>
                </c:pt>
                <c:pt idx="3132">
                  <c:v>-6.9845395276408482</c:v>
                </c:pt>
                <c:pt idx="3133">
                  <c:v>-2.7548380656450462</c:v>
                </c:pt>
                <c:pt idx="3134">
                  <c:v>-2.8362698390991312</c:v>
                </c:pt>
                <c:pt idx="3135">
                  <c:v>8.7600015917388703</c:v>
                </c:pt>
                <c:pt idx="3136">
                  <c:v>-2.3998242642818468</c:v>
                </c:pt>
                <c:pt idx="3137">
                  <c:v>-0.32399829815831538</c:v>
                </c:pt>
                <c:pt idx="3138">
                  <c:v>-1.0669203169715757</c:v>
                </c:pt>
                <c:pt idx="3139">
                  <c:v>0.18385737817693837</c:v>
                </c:pt>
                <c:pt idx="3140">
                  <c:v>-2.418731032883187</c:v>
                </c:pt>
                <c:pt idx="3141">
                  <c:v>4.6552432306424123</c:v>
                </c:pt>
                <c:pt idx="3142">
                  <c:v>-0.43448043005633963</c:v>
                </c:pt>
                <c:pt idx="3143">
                  <c:v>4.218202932230426</c:v>
                </c:pt>
                <c:pt idx="3144">
                  <c:v>-3.7749965575709439</c:v>
                </c:pt>
                <c:pt idx="3145">
                  <c:v>-4.5389842714303938</c:v>
                </c:pt>
                <c:pt idx="3146">
                  <c:v>0.96694761112448191</c:v>
                </c:pt>
                <c:pt idx="3147">
                  <c:v>-2.9737716008145725</c:v>
                </c:pt>
                <c:pt idx="3148">
                  <c:v>1.7637359626048408</c:v>
                </c:pt>
                <c:pt idx="3149">
                  <c:v>-0.26235822794376418</c:v>
                </c:pt>
                <c:pt idx="3150">
                  <c:v>-5.6364671302858085</c:v>
                </c:pt>
                <c:pt idx="3151">
                  <c:v>3.0170557892808318</c:v>
                </c:pt>
                <c:pt idx="3152">
                  <c:v>1.6728574099281985</c:v>
                </c:pt>
                <c:pt idx="3153">
                  <c:v>-2.3008483032883333</c:v>
                </c:pt>
                <c:pt idx="3154">
                  <c:v>-17.493626553524436</c:v>
                </c:pt>
                <c:pt idx="3155">
                  <c:v>-15.251779568310013</c:v>
                </c:pt>
                <c:pt idx="3156">
                  <c:v>26.054512475791782</c:v>
                </c:pt>
                <c:pt idx="3157">
                  <c:v>3.1792711410147945E-2</c:v>
                </c:pt>
                <c:pt idx="3158">
                  <c:v>4.5972526539558345</c:v>
                </c:pt>
                <c:pt idx="3159">
                  <c:v>5.5324748908834493</c:v>
                </c:pt>
                <c:pt idx="3160">
                  <c:v>0.89508323501604536</c:v>
                </c:pt>
                <c:pt idx="3161">
                  <c:v>0.91345663197753879</c:v>
                </c:pt>
                <c:pt idx="3162">
                  <c:v>5.9053764670135962</c:v>
                </c:pt>
                <c:pt idx="3163">
                  <c:v>0.85889714948574181</c:v>
                </c:pt>
                <c:pt idx="3164">
                  <c:v>1.9861866773723165</c:v>
                </c:pt>
                <c:pt idx="3165">
                  <c:v>2.7958685192877368</c:v>
                </c:pt>
                <c:pt idx="3166">
                  <c:v>-4.690971474637621</c:v>
                </c:pt>
                <c:pt idx="3167">
                  <c:v>-0.13044145951009511</c:v>
                </c:pt>
                <c:pt idx="3168">
                  <c:v>-2.555352548234481</c:v>
                </c:pt>
                <c:pt idx="3169">
                  <c:v>0.26889364795044912</c:v>
                </c:pt>
                <c:pt idx="3170">
                  <c:v>7.0057038443091955</c:v>
                </c:pt>
                <c:pt idx="3171">
                  <c:v>6.4101145604126515</c:v>
                </c:pt>
                <c:pt idx="3172">
                  <c:v>4.5803769946569872</c:v>
                </c:pt>
                <c:pt idx="3173">
                  <c:v>-0.56859730913855344</c:v>
                </c:pt>
                <c:pt idx="3174">
                  <c:v>-9.5831238373353074</c:v>
                </c:pt>
                <c:pt idx="3175">
                  <c:v>-22.563949383616546</c:v>
                </c:pt>
                <c:pt idx="3176">
                  <c:v>-15.045216829013199</c:v>
                </c:pt>
                <c:pt idx="3177">
                  <c:v>-9.6664050459948783</c:v>
                </c:pt>
                <c:pt idx="3178">
                  <c:v>-4.3580295974891214E-2</c:v>
                </c:pt>
                <c:pt idx="3179">
                  <c:v>19.562696609473818</c:v>
                </c:pt>
                <c:pt idx="3180">
                  <c:v>2.4121188489823027</c:v>
                </c:pt>
                <c:pt idx="3181">
                  <c:v>7.0358635028547951</c:v>
                </c:pt>
                <c:pt idx="3182">
                  <c:v>2.6550884930831984</c:v>
                </c:pt>
                <c:pt idx="3183">
                  <c:v>-5.7484807160123239</c:v>
                </c:pt>
                <c:pt idx="3184">
                  <c:v>-6.5753525565962008</c:v>
                </c:pt>
                <c:pt idx="3185">
                  <c:v>-2.0591770643478355</c:v>
                </c:pt>
                <c:pt idx="3186">
                  <c:v>2.8942517006119175</c:v>
                </c:pt>
                <c:pt idx="3187">
                  <c:v>2.5192882292749346</c:v>
                </c:pt>
                <c:pt idx="3188">
                  <c:v>3.6741452031382664</c:v>
                </c:pt>
                <c:pt idx="3189">
                  <c:v>3.5893112554152395</c:v>
                </c:pt>
                <c:pt idx="3190">
                  <c:v>2.6920146976645469</c:v>
                </c:pt>
                <c:pt idx="3191">
                  <c:v>2.4033027000706113</c:v>
                </c:pt>
                <c:pt idx="3192">
                  <c:v>2.6914858856990662</c:v>
                </c:pt>
                <c:pt idx="3193">
                  <c:v>3.9989168422235366</c:v>
                </c:pt>
                <c:pt idx="3194">
                  <c:v>2.5918164084590671</c:v>
                </c:pt>
                <c:pt idx="3195">
                  <c:v>-1.5961870492950254</c:v>
                </c:pt>
                <c:pt idx="3196">
                  <c:v>-4.1100741803901286</c:v>
                </c:pt>
                <c:pt idx="3197">
                  <c:v>0.59836493643150845</c:v>
                </c:pt>
                <c:pt idx="3198">
                  <c:v>5.7249932777188377</c:v>
                </c:pt>
                <c:pt idx="3199">
                  <c:v>-0.64936785709546996</c:v>
                </c:pt>
                <c:pt idx="3200">
                  <c:v>-0.83782925422471521</c:v>
                </c:pt>
                <c:pt idx="3201">
                  <c:v>2.3184972997687225</c:v>
                </c:pt>
                <c:pt idx="3202">
                  <c:v>2.0142621094263262</c:v>
                </c:pt>
                <c:pt idx="3203">
                  <c:v>-6.771548110975516</c:v>
                </c:pt>
                <c:pt idx="3204">
                  <c:v>-3.5200837331406802</c:v>
                </c:pt>
                <c:pt idx="3205">
                  <c:v>-6.047197735464934</c:v>
                </c:pt>
                <c:pt idx="3206">
                  <c:v>5.7344200212881589</c:v>
                </c:pt>
                <c:pt idx="3207">
                  <c:v>-2.0413417432738328</c:v>
                </c:pt>
                <c:pt idx="3208">
                  <c:v>4.8488265389837721</c:v>
                </c:pt>
                <c:pt idx="3209">
                  <c:v>-0.94598975558150755</c:v>
                </c:pt>
                <c:pt idx="3210">
                  <c:v>1.6822633473887407</c:v>
                </c:pt>
                <c:pt idx="3211">
                  <c:v>9.4863881103159571</c:v>
                </c:pt>
                <c:pt idx="3212">
                  <c:v>2.4662750074267024</c:v>
                </c:pt>
                <c:pt idx="3213">
                  <c:v>-15.066113495394035</c:v>
                </c:pt>
                <c:pt idx="3214">
                  <c:v>-23.913272622709684</c:v>
                </c:pt>
                <c:pt idx="3215">
                  <c:v>3.9549763413757404</c:v>
                </c:pt>
                <c:pt idx="3216">
                  <c:v>-1.7962204495624121</c:v>
                </c:pt>
                <c:pt idx="3217">
                  <c:v>0.46901309006969427</c:v>
                </c:pt>
                <c:pt idx="3218">
                  <c:v>-9.8050752442642022</c:v>
                </c:pt>
                <c:pt idx="3219">
                  <c:v>-2.5403519518171862</c:v>
                </c:pt>
                <c:pt idx="3220">
                  <c:v>3.5238239433856364</c:v>
                </c:pt>
                <c:pt idx="3221">
                  <c:v>2.4821053900084706</c:v>
                </c:pt>
                <c:pt idx="3222">
                  <c:v>4.4020491856101103</c:v>
                </c:pt>
                <c:pt idx="3223">
                  <c:v>-8.0350245757012146</c:v>
                </c:pt>
                <c:pt idx="3224">
                  <c:v>-7.0710263437620711</c:v>
                </c:pt>
                <c:pt idx="3225">
                  <c:v>2.6697642135687829</c:v>
                </c:pt>
                <c:pt idx="3226">
                  <c:v>-0.5061975731228614</c:v>
                </c:pt>
                <c:pt idx="3227">
                  <c:v>-14.347336741969514</c:v>
                </c:pt>
                <c:pt idx="3228">
                  <c:v>3.8871498991470759</c:v>
                </c:pt>
                <c:pt idx="3229">
                  <c:v>-5.3508028181406644</c:v>
                </c:pt>
                <c:pt idx="3230">
                  <c:v>-3.2958911380370495</c:v>
                </c:pt>
                <c:pt idx="3231">
                  <c:v>-2.1924394435814634</c:v>
                </c:pt>
                <c:pt idx="3232">
                  <c:v>-10.991574213360749</c:v>
                </c:pt>
                <c:pt idx="3233">
                  <c:v>-5.8453837407019051</c:v>
                </c:pt>
                <c:pt idx="3234">
                  <c:v>1.2828189207068306</c:v>
                </c:pt>
                <c:pt idx="3235">
                  <c:v>1.5416048033948897</c:v>
                </c:pt>
                <c:pt idx="3236">
                  <c:v>-1.4999377331254919</c:v>
                </c:pt>
                <c:pt idx="3237">
                  <c:v>3.956460277139513</c:v>
                </c:pt>
                <c:pt idx="3238">
                  <c:v>3.1373358613527103</c:v>
                </c:pt>
                <c:pt idx="3239">
                  <c:v>7.4422401076112124</c:v>
                </c:pt>
                <c:pt idx="3240">
                  <c:v>1.7283833551871481</c:v>
                </c:pt>
                <c:pt idx="3241">
                  <c:v>1.7918483581392053</c:v>
                </c:pt>
                <c:pt idx="3242">
                  <c:v>2.0298754635419556</c:v>
                </c:pt>
                <c:pt idx="3243">
                  <c:v>-1.374103436318336</c:v>
                </c:pt>
                <c:pt idx="3244">
                  <c:v>-21.378433788884834</c:v>
                </c:pt>
                <c:pt idx="3245">
                  <c:v>-6.9223861165110065</c:v>
                </c:pt>
                <c:pt idx="3246">
                  <c:v>-1.3182821043240267</c:v>
                </c:pt>
                <c:pt idx="3247">
                  <c:v>1.8803685190914905</c:v>
                </c:pt>
                <c:pt idx="3248">
                  <c:v>3.8405894914631347</c:v>
                </c:pt>
                <c:pt idx="3249">
                  <c:v>-8.1102324863074671</c:v>
                </c:pt>
                <c:pt idx="3250">
                  <c:v>-2.8651443647760289E-3</c:v>
                </c:pt>
                <c:pt idx="3251">
                  <c:v>-3.6549199978311435</c:v>
                </c:pt>
                <c:pt idx="3252">
                  <c:v>2.376296908391609</c:v>
                </c:pt>
                <c:pt idx="3253">
                  <c:v>3.0455287411875105</c:v>
                </c:pt>
                <c:pt idx="3254">
                  <c:v>2.7464482575628182</c:v>
                </c:pt>
                <c:pt idx="3255">
                  <c:v>-0.54821777214780809</c:v>
                </c:pt>
                <c:pt idx="3256">
                  <c:v>-6.3878761153096804</c:v>
                </c:pt>
                <c:pt idx="3257">
                  <c:v>2.2098861816600959</c:v>
                </c:pt>
                <c:pt idx="3258">
                  <c:v>3.9126759255413361</c:v>
                </c:pt>
                <c:pt idx="3259">
                  <c:v>6.1774990715977225</c:v>
                </c:pt>
                <c:pt idx="3260">
                  <c:v>4.9525448641337562</c:v>
                </c:pt>
                <c:pt idx="3261">
                  <c:v>-1.0979782894828105</c:v>
                </c:pt>
                <c:pt idx="3262">
                  <c:v>2.0808913625951106</c:v>
                </c:pt>
                <c:pt idx="3263">
                  <c:v>-27.571190587355986</c:v>
                </c:pt>
                <c:pt idx="3264">
                  <c:v>6.2564135659194307</c:v>
                </c:pt>
                <c:pt idx="3265">
                  <c:v>0.85771772502015153</c:v>
                </c:pt>
                <c:pt idx="3266">
                  <c:v>-4.1932393395131555</c:v>
                </c:pt>
                <c:pt idx="3267">
                  <c:v>1.8322724998111113</c:v>
                </c:pt>
                <c:pt idx="3268">
                  <c:v>3.2106932556717993</c:v>
                </c:pt>
                <c:pt idx="3269">
                  <c:v>8.1833572360338991</c:v>
                </c:pt>
                <c:pt idx="3270">
                  <c:v>-1.235826832344145</c:v>
                </c:pt>
                <c:pt idx="3271">
                  <c:v>-12.77606294842434</c:v>
                </c:pt>
                <c:pt idx="3272">
                  <c:v>0.91871191189736123</c:v>
                </c:pt>
                <c:pt idx="3273">
                  <c:v>4.4609231888599368</c:v>
                </c:pt>
                <c:pt idx="3274">
                  <c:v>2.0982064528552371</c:v>
                </c:pt>
                <c:pt idx="3275">
                  <c:v>6.4203955946704525</c:v>
                </c:pt>
                <c:pt idx="3276">
                  <c:v>14.842763062168203</c:v>
                </c:pt>
                <c:pt idx="3277">
                  <c:v>10.116585694206321</c:v>
                </c:pt>
                <c:pt idx="3278">
                  <c:v>2.1096628490505651</c:v>
                </c:pt>
                <c:pt idx="3279">
                  <c:v>-1.8474615687992895</c:v>
                </c:pt>
                <c:pt idx="3280">
                  <c:v>2.2314325247289446</c:v>
                </c:pt>
                <c:pt idx="3281">
                  <c:v>0.63312102548347582</c:v>
                </c:pt>
                <c:pt idx="3282">
                  <c:v>2.2124471487643405</c:v>
                </c:pt>
                <c:pt idx="3283">
                  <c:v>-1.8003865555584753E-2</c:v>
                </c:pt>
                <c:pt idx="3284">
                  <c:v>4.7288005663273509</c:v>
                </c:pt>
                <c:pt idx="3285">
                  <c:v>-15.695809312834513</c:v>
                </c:pt>
                <c:pt idx="3286">
                  <c:v>-3.8403102992088236</c:v>
                </c:pt>
                <c:pt idx="3287">
                  <c:v>-3.2901430300006353</c:v>
                </c:pt>
                <c:pt idx="3288">
                  <c:v>1.206421327433489</c:v>
                </c:pt>
                <c:pt idx="3289">
                  <c:v>2.2313664798795969</c:v>
                </c:pt>
                <c:pt idx="3290">
                  <c:v>-0.49068692447588091</c:v>
                </c:pt>
                <c:pt idx="3291">
                  <c:v>1.8933212000802939</c:v>
                </c:pt>
                <c:pt idx="3292">
                  <c:v>4.0587157319177578</c:v>
                </c:pt>
                <c:pt idx="3293">
                  <c:v>-6.5597127417517385</c:v>
                </c:pt>
                <c:pt idx="3294">
                  <c:v>6.6128031510690874</c:v>
                </c:pt>
                <c:pt idx="3295">
                  <c:v>-1.9273655341957436</c:v>
                </c:pt>
                <c:pt idx="3296">
                  <c:v>-6.6791981609930531</c:v>
                </c:pt>
                <c:pt idx="3297">
                  <c:v>4.1238688623786999</c:v>
                </c:pt>
                <c:pt idx="3298">
                  <c:v>2.2854756968557695</c:v>
                </c:pt>
                <c:pt idx="3299">
                  <c:v>-2.9811655720189663</c:v>
                </c:pt>
                <c:pt idx="3300">
                  <c:v>-9.8183496023644778</c:v>
                </c:pt>
                <c:pt idx="3301">
                  <c:v>7.4702998315914328</c:v>
                </c:pt>
                <c:pt idx="3302">
                  <c:v>2.4674291302533362</c:v>
                </c:pt>
                <c:pt idx="3303">
                  <c:v>5.4346946378785788</c:v>
                </c:pt>
                <c:pt idx="3304">
                  <c:v>8.719165773051003</c:v>
                </c:pt>
                <c:pt idx="3305">
                  <c:v>-0.98716641740234934</c:v>
                </c:pt>
                <c:pt idx="3306">
                  <c:v>2.1817193839905826</c:v>
                </c:pt>
                <c:pt idx="3307">
                  <c:v>5.0834504245110708</c:v>
                </c:pt>
                <c:pt idx="3308">
                  <c:v>3.2630940135885993</c:v>
                </c:pt>
                <c:pt idx="3309">
                  <c:v>-5.4798782854265227</c:v>
                </c:pt>
                <c:pt idx="3310">
                  <c:v>-4.2527165572633692</c:v>
                </c:pt>
                <c:pt idx="3311">
                  <c:v>-5.9757461527838842</c:v>
                </c:pt>
                <c:pt idx="3312">
                  <c:v>-2.928973643907085</c:v>
                </c:pt>
                <c:pt idx="3313">
                  <c:v>4.3765426307917608</c:v>
                </c:pt>
                <c:pt idx="3314">
                  <c:v>0.80023292225034481</c:v>
                </c:pt>
                <c:pt idx="3315">
                  <c:v>2.3248615905182675</c:v>
                </c:pt>
                <c:pt idx="3316">
                  <c:v>-1.3899865181636528</c:v>
                </c:pt>
                <c:pt idx="3317">
                  <c:v>3.9252306134701342</c:v>
                </c:pt>
                <c:pt idx="3318">
                  <c:v>0.44111215273606774</c:v>
                </c:pt>
                <c:pt idx="3319">
                  <c:v>-5.8511396717516249</c:v>
                </c:pt>
                <c:pt idx="3320">
                  <c:v>3.3885562625214476</c:v>
                </c:pt>
                <c:pt idx="3321">
                  <c:v>-11.74470299501705</c:v>
                </c:pt>
                <c:pt idx="3322">
                  <c:v>3.6235106751489781</c:v>
                </c:pt>
                <c:pt idx="3323">
                  <c:v>-7.4770621274979305</c:v>
                </c:pt>
                <c:pt idx="3324">
                  <c:v>2.0172511294402113</c:v>
                </c:pt>
                <c:pt idx="3325">
                  <c:v>-1.828024502605075</c:v>
                </c:pt>
                <c:pt idx="3326">
                  <c:v>3.7607687152052165</c:v>
                </c:pt>
                <c:pt idx="3327">
                  <c:v>19.224724309529222</c:v>
                </c:pt>
                <c:pt idx="3328">
                  <c:v>0.14705731979820769</c:v>
                </c:pt>
                <c:pt idx="3329">
                  <c:v>10.478125637746771</c:v>
                </c:pt>
                <c:pt idx="3330">
                  <c:v>-1.0718248002808934</c:v>
                </c:pt>
                <c:pt idx="3331">
                  <c:v>2.412755133683504</c:v>
                </c:pt>
                <c:pt idx="3332">
                  <c:v>3.9585802771832874</c:v>
                </c:pt>
                <c:pt idx="3333">
                  <c:v>-3.2547173821210578</c:v>
                </c:pt>
                <c:pt idx="3334">
                  <c:v>-1.614666968891143</c:v>
                </c:pt>
                <c:pt idx="3335">
                  <c:v>-6.9324547288664888</c:v>
                </c:pt>
                <c:pt idx="3336">
                  <c:v>5.4753891784756519</c:v>
                </c:pt>
                <c:pt idx="3337">
                  <c:v>3.5214891359958642</c:v>
                </c:pt>
                <c:pt idx="3338">
                  <c:v>2.7205050544691574</c:v>
                </c:pt>
                <c:pt idx="3339">
                  <c:v>-18.150400162602125</c:v>
                </c:pt>
                <c:pt idx="3340">
                  <c:v>1.7959406058841552</c:v>
                </c:pt>
                <c:pt idx="3341">
                  <c:v>1.4936421740672756</c:v>
                </c:pt>
                <c:pt idx="3342">
                  <c:v>-3.2423246631785361</c:v>
                </c:pt>
                <c:pt idx="3343">
                  <c:v>-6.9296051790775834</c:v>
                </c:pt>
                <c:pt idx="3344">
                  <c:v>-9.9183257853841269</c:v>
                </c:pt>
                <c:pt idx="3345">
                  <c:v>2.8555104595182996</c:v>
                </c:pt>
                <c:pt idx="3346">
                  <c:v>2.3995183687276693</c:v>
                </c:pt>
                <c:pt idx="3347">
                  <c:v>2.5542792262882301</c:v>
                </c:pt>
                <c:pt idx="3348">
                  <c:v>4.6854501220258555</c:v>
                </c:pt>
                <c:pt idx="3349">
                  <c:v>-1.7914310840289289</c:v>
                </c:pt>
                <c:pt idx="3350">
                  <c:v>3.2106848912788593</c:v>
                </c:pt>
                <c:pt idx="3351">
                  <c:v>4.8817622144132997</c:v>
                </c:pt>
                <c:pt idx="3352">
                  <c:v>-18.052315730089774</c:v>
                </c:pt>
                <c:pt idx="3353">
                  <c:v>-1.9857508135745263</c:v>
                </c:pt>
                <c:pt idx="3354">
                  <c:v>-1.9082883880609813</c:v>
                </c:pt>
                <c:pt idx="3355">
                  <c:v>-1.6090164766946629</c:v>
                </c:pt>
                <c:pt idx="3356">
                  <c:v>-3.6036657145915285</c:v>
                </c:pt>
                <c:pt idx="3357">
                  <c:v>16.96204030133228</c:v>
                </c:pt>
                <c:pt idx="3358">
                  <c:v>-2.9721837902599049</c:v>
                </c:pt>
                <c:pt idx="3359">
                  <c:v>-13.349095846274892</c:v>
                </c:pt>
                <c:pt idx="3360">
                  <c:v>0.40526371715399989</c:v>
                </c:pt>
                <c:pt idx="3361">
                  <c:v>-11.849607358220041</c:v>
                </c:pt>
                <c:pt idx="3362">
                  <c:v>-5.8551828506593466</c:v>
                </c:pt>
                <c:pt idx="3363">
                  <c:v>-4.7594483958779961</c:v>
                </c:pt>
                <c:pt idx="3364">
                  <c:v>6.7185921525892525</c:v>
                </c:pt>
                <c:pt idx="3365">
                  <c:v>-7.2749011975017766</c:v>
                </c:pt>
                <c:pt idx="3366">
                  <c:v>-0.18137560980528633</c:v>
                </c:pt>
                <c:pt idx="3367">
                  <c:v>0.11565040988637065</c:v>
                </c:pt>
                <c:pt idx="3368">
                  <c:v>2.1128320281329565</c:v>
                </c:pt>
                <c:pt idx="3369">
                  <c:v>-1.2189700758126349</c:v>
                </c:pt>
                <c:pt idx="3370">
                  <c:v>-2.8194575439589897</c:v>
                </c:pt>
                <c:pt idx="3371">
                  <c:v>2.2623307940295092</c:v>
                </c:pt>
                <c:pt idx="3372">
                  <c:v>-3.7893061244415946</c:v>
                </c:pt>
                <c:pt idx="3373">
                  <c:v>-33.263670114892662</c:v>
                </c:pt>
                <c:pt idx="3374">
                  <c:v>-2.9269983383231875</c:v>
                </c:pt>
                <c:pt idx="3375">
                  <c:v>4.0741202224763668</c:v>
                </c:pt>
                <c:pt idx="3376">
                  <c:v>-4.6647141867916986</c:v>
                </c:pt>
                <c:pt idx="3377">
                  <c:v>-2.673242986355163</c:v>
                </c:pt>
                <c:pt idx="3378">
                  <c:v>2.8311822336604706</c:v>
                </c:pt>
                <c:pt idx="3379">
                  <c:v>-2.5272608114387367</c:v>
                </c:pt>
                <c:pt idx="3380">
                  <c:v>-4.5166760249465057</c:v>
                </c:pt>
                <c:pt idx="3381">
                  <c:v>3.0678949051211362</c:v>
                </c:pt>
                <c:pt idx="3382">
                  <c:v>1.0575752081079912</c:v>
                </c:pt>
                <c:pt idx="3383">
                  <c:v>0.3332185825306766</c:v>
                </c:pt>
                <c:pt idx="3384">
                  <c:v>2.6208047882683019</c:v>
                </c:pt>
                <c:pt idx="3385">
                  <c:v>9.4368520407787742</c:v>
                </c:pt>
                <c:pt idx="3386">
                  <c:v>0.18960964172443084</c:v>
                </c:pt>
                <c:pt idx="3387">
                  <c:v>3.0000904056385025</c:v>
                </c:pt>
                <c:pt idx="3388">
                  <c:v>2.9136614693634755</c:v>
                </c:pt>
                <c:pt idx="3389">
                  <c:v>18.863007370125956</c:v>
                </c:pt>
                <c:pt idx="3390">
                  <c:v>3.0017565351052298</c:v>
                </c:pt>
                <c:pt idx="3391">
                  <c:v>3.7271061166096615</c:v>
                </c:pt>
                <c:pt idx="3392">
                  <c:v>-9.9243392142696507E-2</c:v>
                </c:pt>
                <c:pt idx="3393">
                  <c:v>-1.7423563705696949</c:v>
                </c:pt>
                <c:pt idx="3394">
                  <c:v>9.6300787262092769</c:v>
                </c:pt>
                <c:pt idx="3395">
                  <c:v>-0.87383419426392095</c:v>
                </c:pt>
                <c:pt idx="3396">
                  <c:v>-6.5307434892776115</c:v>
                </c:pt>
                <c:pt idx="3397">
                  <c:v>-5.5566179513219822</c:v>
                </c:pt>
                <c:pt idx="3398">
                  <c:v>7.5184938350842145</c:v>
                </c:pt>
                <c:pt idx="3399">
                  <c:v>-6.898987675464241</c:v>
                </c:pt>
                <c:pt idx="3400">
                  <c:v>-12.361279572781172</c:v>
                </c:pt>
                <c:pt idx="3401">
                  <c:v>-18.663077084148412</c:v>
                </c:pt>
                <c:pt idx="3402">
                  <c:v>0.48039605603337066</c:v>
                </c:pt>
                <c:pt idx="3403">
                  <c:v>2.6887804888148708</c:v>
                </c:pt>
                <c:pt idx="3404">
                  <c:v>2.5593379723131449</c:v>
                </c:pt>
                <c:pt idx="3405">
                  <c:v>3.5181136675934965</c:v>
                </c:pt>
                <c:pt idx="3406">
                  <c:v>-0.81761289510960466</c:v>
                </c:pt>
                <c:pt idx="3407">
                  <c:v>-2.2380438486454608</c:v>
                </c:pt>
                <c:pt idx="3408">
                  <c:v>1.223718467045714</c:v>
                </c:pt>
                <c:pt idx="3409">
                  <c:v>3.8784065770181684</c:v>
                </c:pt>
                <c:pt idx="3410">
                  <c:v>-1.7829173709944541</c:v>
                </c:pt>
                <c:pt idx="3411">
                  <c:v>3.4824902307099705</c:v>
                </c:pt>
                <c:pt idx="3412">
                  <c:v>4.4763023179834249</c:v>
                </c:pt>
                <c:pt idx="3413">
                  <c:v>4.5839519582866615</c:v>
                </c:pt>
                <c:pt idx="3414">
                  <c:v>-2.5360046972164554</c:v>
                </c:pt>
                <c:pt idx="3415">
                  <c:v>4.9991232447172109</c:v>
                </c:pt>
                <c:pt idx="3416">
                  <c:v>2.9565617787540219</c:v>
                </c:pt>
                <c:pt idx="3417">
                  <c:v>2.3909378807181696</c:v>
                </c:pt>
                <c:pt idx="3418">
                  <c:v>5.0003189090068219</c:v>
                </c:pt>
                <c:pt idx="3419">
                  <c:v>2.7940198650665451</c:v>
                </c:pt>
                <c:pt idx="3420">
                  <c:v>-0.40440330684809567</c:v>
                </c:pt>
                <c:pt idx="3421">
                  <c:v>10.12315397032809</c:v>
                </c:pt>
                <c:pt idx="3422">
                  <c:v>2.6001162774633997</c:v>
                </c:pt>
                <c:pt idx="3423">
                  <c:v>11.311338258044017</c:v>
                </c:pt>
                <c:pt idx="3424">
                  <c:v>4.3111585609604788</c:v>
                </c:pt>
                <c:pt idx="3425">
                  <c:v>4.9646736058578256</c:v>
                </c:pt>
                <c:pt idx="3426">
                  <c:v>-1.1634006963634391</c:v>
                </c:pt>
                <c:pt idx="3427">
                  <c:v>-1.006487004173394</c:v>
                </c:pt>
                <c:pt idx="3428">
                  <c:v>3.8762970796470171</c:v>
                </c:pt>
                <c:pt idx="3429">
                  <c:v>4.4474759790444125</c:v>
                </c:pt>
                <c:pt idx="3430">
                  <c:v>-6.7560069996412437</c:v>
                </c:pt>
                <c:pt idx="3431">
                  <c:v>3.763205816211098</c:v>
                </c:pt>
                <c:pt idx="3432">
                  <c:v>-0.47955814250545359</c:v>
                </c:pt>
                <c:pt idx="3433">
                  <c:v>3.740125852535229</c:v>
                </c:pt>
                <c:pt idx="3434">
                  <c:v>2.1163628648974395</c:v>
                </c:pt>
                <c:pt idx="3435">
                  <c:v>1.1231810695829125</c:v>
                </c:pt>
                <c:pt idx="3436">
                  <c:v>2.4619183576722037</c:v>
                </c:pt>
                <c:pt idx="3437">
                  <c:v>4.2873772638696437</c:v>
                </c:pt>
                <c:pt idx="3438">
                  <c:v>-2.3182487133296235</c:v>
                </c:pt>
                <c:pt idx="3439">
                  <c:v>0.69847842227126478</c:v>
                </c:pt>
                <c:pt idx="3440">
                  <c:v>-2.5461293333964505</c:v>
                </c:pt>
                <c:pt idx="3441">
                  <c:v>0.65642895096098641</c:v>
                </c:pt>
                <c:pt idx="3442">
                  <c:v>-4.1526918036026927E-2</c:v>
                </c:pt>
                <c:pt idx="3443">
                  <c:v>-1.4391846976912746</c:v>
                </c:pt>
                <c:pt idx="3444">
                  <c:v>1.1977189162315511</c:v>
                </c:pt>
                <c:pt idx="3445">
                  <c:v>-9.5311382105250004</c:v>
                </c:pt>
                <c:pt idx="3446">
                  <c:v>7.2623048920690394</c:v>
                </c:pt>
                <c:pt idx="3447">
                  <c:v>-3.7461169985151059</c:v>
                </c:pt>
                <c:pt idx="3448">
                  <c:v>3.0743743950399391</c:v>
                </c:pt>
                <c:pt idx="3449">
                  <c:v>1.5003764144724983</c:v>
                </c:pt>
                <c:pt idx="3450">
                  <c:v>-2.6103920659571713</c:v>
                </c:pt>
                <c:pt idx="3451">
                  <c:v>0.71225306822830703</c:v>
                </c:pt>
                <c:pt idx="3452">
                  <c:v>-16.987517599052993</c:v>
                </c:pt>
                <c:pt idx="3453">
                  <c:v>5.5638475346482039</c:v>
                </c:pt>
                <c:pt idx="3454">
                  <c:v>1.5278094146607089</c:v>
                </c:pt>
                <c:pt idx="3455">
                  <c:v>3.4673072019852782</c:v>
                </c:pt>
                <c:pt idx="3456">
                  <c:v>1.6513790258682661</c:v>
                </c:pt>
                <c:pt idx="3457">
                  <c:v>1.5583791857327753</c:v>
                </c:pt>
                <c:pt idx="3458">
                  <c:v>1.9313468712112041</c:v>
                </c:pt>
                <c:pt idx="3459">
                  <c:v>2.4162132994311492</c:v>
                </c:pt>
                <c:pt idx="3460">
                  <c:v>-2.3924788056832682</c:v>
                </c:pt>
                <c:pt idx="3461">
                  <c:v>6.8693448767517111</c:v>
                </c:pt>
                <c:pt idx="3462">
                  <c:v>-0.61951550212872064</c:v>
                </c:pt>
                <c:pt idx="3463">
                  <c:v>-1.7475983722332415</c:v>
                </c:pt>
                <c:pt idx="3464">
                  <c:v>4.5437755056173756</c:v>
                </c:pt>
                <c:pt idx="3465">
                  <c:v>-15.361488535512407</c:v>
                </c:pt>
                <c:pt idx="3466">
                  <c:v>5.7496019333350006</c:v>
                </c:pt>
                <c:pt idx="3467">
                  <c:v>-2.1576109161828043</c:v>
                </c:pt>
                <c:pt idx="3468">
                  <c:v>0.9527302210986619</c:v>
                </c:pt>
                <c:pt idx="3469">
                  <c:v>-3.2464104651214143</c:v>
                </c:pt>
                <c:pt idx="3470">
                  <c:v>-4.7329316898455644</c:v>
                </c:pt>
                <c:pt idx="3471">
                  <c:v>-3.8205011457325639</c:v>
                </c:pt>
                <c:pt idx="3472">
                  <c:v>8.8920093250945769</c:v>
                </c:pt>
                <c:pt idx="3473">
                  <c:v>0.92806469067288333</c:v>
                </c:pt>
                <c:pt idx="3474">
                  <c:v>-0.73132763287037506</c:v>
                </c:pt>
                <c:pt idx="3475">
                  <c:v>-5.3416708384020808</c:v>
                </c:pt>
                <c:pt idx="3476">
                  <c:v>-37.528118146311542</c:v>
                </c:pt>
                <c:pt idx="3477">
                  <c:v>-10.026841114428294</c:v>
                </c:pt>
                <c:pt idx="3478">
                  <c:v>-7.4671669041379118E-2</c:v>
                </c:pt>
                <c:pt idx="3479">
                  <c:v>-11.984582192689885</c:v>
                </c:pt>
                <c:pt idx="3480">
                  <c:v>4.2795025648754859</c:v>
                </c:pt>
                <c:pt idx="3481">
                  <c:v>1.5526836743976986</c:v>
                </c:pt>
                <c:pt idx="3482">
                  <c:v>-5.7368689834721778</c:v>
                </c:pt>
                <c:pt idx="3483">
                  <c:v>-0.94582737492287094</c:v>
                </c:pt>
                <c:pt idx="3484">
                  <c:v>-5.4758921938983462E-2</c:v>
                </c:pt>
                <c:pt idx="3485">
                  <c:v>1.9898809211292843</c:v>
                </c:pt>
                <c:pt idx="3486">
                  <c:v>1.4666398834091581</c:v>
                </c:pt>
                <c:pt idx="3487">
                  <c:v>-3.3193432463200025</c:v>
                </c:pt>
                <c:pt idx="3488">
                  <c:v>-0.23987958505544782</c:v>
                </c:pt>
                <c:pt idx="3489">
                  <c:v>8.618116582542541</c:v>
                </c:pt>
                <c:pt idx="3490">
                  <c:v>5.3966103113854871</c:v>
                </c:pt>
                <c:pt idx="3491">
                  <c:v>0.13970983045260255</c:v>
                </c:pt>
                <c:pt idx="3492">
                  <c:v>2.6945207370591646</c:v>
                </c:pt>
                <c:pt idx="3493">
                  <c:v>4.6835119506508249</c:v>
                </c:pt>
                <c:pt idx="3494">
                  <c:v>1.2813652756574783</c:v>
                </c:pt>
                <c:pt idx="3495">
                  <c:v>3.1342258445066165</c:v>
                </c:pt>
                <c:pt idx="3496">
                  <c:v>2.6490049039728234</c:v>
                </c:pt>
                <c:pt idx="3497">
                  <c:v>4.0555938500725546</c:v>
                </c:pt>
                <c:pt idx="3498">
                  <c:v>12.075723426371695</c:v>
                </c:pt>
                <c:pt idx="3499">
                  <c:v>1.6201776852483647</c:v>
                </c:pt>
                <c:pt idx="3500">
                  <c:v>-4.7378132170937164</c:v>
                </c:pt>
                <c:pt idx="3501">
                  <c:v>-1.5013274066829041</c:v>
                </c:pt>
                <c:pt idx="3502">
                  <c:v>7.0190172321791522</c:v>
                </c:pt>
                <c:pt idx="3503">
                  <c:v>-1.4930058705893288</c:v>
                </c:pt>
                <c:pt idx="3504">
                  <c:v>2.2086674713378898</c:v>
                </c:pt>
                <c:pt idx="3505">
                  <c:v>6.1770682577885054</c:v>
                </c:pt>
                <c:pt idx="3506">
                  <c:v>-5.5381602082482999</c:v>
                </c:pt>
                <c:pt idx="3507">
                  <c:v>2.1776295278943394</c:v>
                </c:pt>
                <c:pt idx="3508">
                  <c:v>1.8750892816132989</c:v>
                </c:pt>
                <c:pt idx="3509">
                  <c:v>-8.6316370602703358</c:v>
                </c:pt>
                <c:pt idx="3510">
                  <c:v>2.6274058250199488</c:v>
                </c:pt>
                <c:pt idx="3511">
                  <c:v>9.9283246220430357</c:v>
                </c:pt>
                <c:pt idx="3512">
                  <c:v>-18.958662657360385</c:v>
                </c:pt>
                <c:pt idx="3513">
                  <c:v>2.3571232005680116</c:v>
                </c:pt>
                <c:pt idx="3514">
                  <c:v>4.5172467300461818</c:v>
                </c:pt>
                <c:pt idx="3515">
                  <c:v>2.1754457841587111</c:v>
                </c:pt>
                <c:pt idx="3516">
                  <c:v>0.43569229420694455</c:v>
                </c:pt>
                <c:pt idx="3517">
                  <c:v>-7.7931153836987335</c:v>
                </c:pt>
                <c:pt idx="3518">
                  <c:v>-3.251248199400365</c:v>
                </c:pt>
                <c:pt idx="3519">
                  <c:v>-36.288108605953624</c:v>
                </c:pt>
                <c:pt idx="3520">
                  <c:v>-18.057005008350615</c:v>
                </c:pt>
                <c:pt idx="3521">
                  <c:v>-1.7699259010627202</c:v>
                </c:pt>
                <c:pt idx="3522">
                  <c:v>-1.5211298744921891</c:v>
                </c:pt>
                <c:pt idx="3523">
                  <c:v>1.1745890689571468</c:v>
                </c:pt>
                <c:pt idx="3524">
                  <c:v>-8.5355223351644582</c:v>
                </c:pt>
                <c:pt idx="3525">
                  <c:v>-5.5129938551594648</c:v>
                </c:pt>
                <c:pt idx="3526">
                  <c:v>0.69404752103299927</c:v>
                </c:pt>
                <c:pt idx="3527">
                  <c:v>5.6100949783011629</c:v>
                </c:pt>
                <c:pt idx="3528">
                  <c:v>2.4727941999188516</c:v>
                </c:pt>
                <c:pt idx="3529">
                  <c:v>3.2288445967173658</c:v>
                </c:pt>
                <c:pt idx="3530">
                  <c:v>5.8635587390471358</c:v>
                </c:pt>
                <c:pt idx="3531">
                  <c:v>2.6198536257985126</c:v>
                </c:pt>
                <c:pt idx="3532">
                  <c:v>0.22557134844703342</c:v>
                </c:pt>
                <c:pt idx="3533">
                  <c:v>-14.781403182430154</c:v>
                </c:pt>
                <c:pt idx="3534">
                  <c:v>9.5931766645877872</c:v>
                </c:pt>
                <c:pt idx="3535">
                  <c:v>-55.882295567048857</c:v>
                </c:pt>
                <c:pt idx="3536">
                  <c:v>6.221731809198161</c:v>
                </c:pt>
                <c:pt idx="3537">
                  <c:v>0.48597998465605485</c:v>
                </c:pt>
                <c:pt idx="3538">
                  <c:v>1.3286944931459459</c:v>
                </c:pt>
                <c:pt idx="3539">
                  <c:v>3.5258027361573454</c:v>
                </c:pt>
                <c:pt idx="3540">
                  <c:v>4.536290882416651</c:v>
                </c:pt>
                <c:pt idx="3541">
                  <c:v>9.1425438243743571</c:v>
                </c:pt>
                <c:pt idx="3542">
                  <c:v>17.50813022778263</c:v>
                </c:pt>
                <c:pt idx="3543">
                  <c:v>0.58352624681268139</c:v>
                </c:pt>
                <c:pt idx="3544">
                  <c:v>4.0426788729543546</c:v>
                </c:pt>
                <c:pt idx="3545">
                  <c:v>3.0920772504271099</c:v>
                </c:pt>
                <c:pt idx="3546">
                  <c:v>4.2969336254606532</c:v>
                </c:pt>
                <c:pt idx="3547">
                  <c:v>2.2142688087970868</c:v>
                </c:pt>
                <c:pt idx="3548">
                  <c:v>-0.61060111233439329</c:v>
                </c:pt>
                <c:pt idx="3549">
                  <c:v>-1.57413185708063</c:v>
                </c:pt>
                <c:pt idx="3550">
                  <c:v>4.1412546924346145</c:v>
                </c:pt>
                <c:pt idx="3551">
                  <c:v>3.5398159065614436</c:v>
                </c:pt>
                <c:pt idx="3552">
                  <c:v>4.4333352502093248</c:v>
                </c:pt>
                <c:pt idx="3553">
                  <c:v>0.25432368465578747</c:v>
                </c:pt>
                <c:pt idx="3554">
                  <c:v>-2.5507704234082951</c:v>
                </c:pt>
                <c:pt idx="3555">
                  <c:v>-1.5668564187678271</c:v>
                </c:pt>
                <c:pt idx="3556">
                  <c:v>3.1402014322984968</c:v>
                </c:pt>
                <c:pt idx="3557">
                  <c:v>4.6039900207371005</c:v>
                </c:pt>
                <c:pt idx="3558">
                  <c:v>2.2116503842004676</c:v>
                </c:pt>
                <c:pt idx="3559">
                  <c:v>-5.4994778852946951</c:v>
                </c:pt>
                <c:pt idx="3560">
                  <c:v>2.1755331796177728</c:v>
                </c:pt>
                <c:pt idx="3561">
                  <c:v>2.9317539895183273</c:v>
                </c:pt>
                <c:pt idx="3562">
                  <c:v>5.0638505722268263</c:v>
                </c:pt>
                <c:pt idx="3563">
                  <c:v>-8.0458750960545302</c:v>
                </c:pt>
                <c:pt idx="3564">
                  <c:v>2.4816527952509233</c:v>
                </c:pt>
                <c:pt idx="3565">
                  <c:v>-2.738905245252667</c:v>
                </c:pt>
                <c:pt idx="3566">
                  <c:v>4.0107114380173243</c:v>
                </c:pt>
                <c:pt idx="3567">
                  <c:v>2.0765040796090233</c:v>
                </c:pt>
                <c:pt idx="3568">
                  <c:v>6.1650830992539909</c:v>
                </c:pt>
                <c:pt idx="3569">
                  <c:v>-1.2036751231038494</c:v>
                </c:pt>
                <c:pt idx="3570">
                  <c:v>1.5170833013098814</c:v>
                </c:pt>
                <c:pt idx="3571">
                  <c:v>-0.82952910965110505</c:v>
                </c:pt>
                <c:pt idx="3572">
                  <c:v>-0.79488244792462126</c:v>
                </c:pt>
                <c:pt idx="3573">
                  <c:v>-0.57482565419739728</c:v>
                </c:pt>
                <c:pt idx="3574">
                  <c:v>1.9769835152256832</c:v>
                </c:pt>
                <c:pt idx="3575">
                  <c:v>3.9599434319458453</c:v>
                </c:pt>
                <c:pt idx="3576">
                  <c:v>-0.83426101033225564</c:v>
                </c:pt>
                <c:pt idx="3577">
                  <c:v>-1.2739484910544121</c:v>
                </c:pt>
                <c:pt idx="3578">
                  <c:v>3.6043211461038283</c:v>
                </c:pt>
                <c:pt idx="3579">
                  <c:v>1.1418888864941863</c:v>
                </c:pt>
                <c:pt idx="3580">
                  <c:v>5.2777465866450797</c:v>
                </c:pt>
                <c:pt idx="3581">
                  <c:v>2.2640614509857357</c:v>
                </c:pt>
                <c:pt idx="3582">
                  <c:v>-0.521113723091716</c:v>
                </c:pt>
                <c:pt idx="3583">
                  <c:v>4.1018661694339045</c:v>
                </c:pt>
                <c:pt idx="3584">
                  <c:v>4.0585135210224195</c:v>
                </c:pt>
                <c:pt idx="3585">
                  <c:v>0.44979880318305732</c:v>
                </c:pt>
                <c:pt idx="3586">
                  <c:v>-0.65238861596478159</c:v>
                </c:pt>
                <c:pt idx="3587">
                  <c:v>3.3073225482630448</c:v>
                </c:pt>
                <c:pt idx="3588">
                  <c:v>0.42954358653996394</c:v>
                </c:pt>
                <c:pt idx="3589">
                  <c:v>5.9598643063104362</c:v>
                </c:pt>
                <c:pt idx="3590">
                  <c:v>-1.6212250716746013</c:v>
                </c:pt>
                <c:pt idx="3591">
                  <c:v>0.48384256388530389</c:v>
                </c:pt>
                <c:pt idx="3592">
                  <c:v>2.4915183147620468</c:v>
                </c:pt>
                <c:pt idx="3593">
                  <c:v>2.212203475668602</c:v>
                </c:pt>
                <c:pt idx="3594">
                  <c:v>1.1723685369805565</c:v>
                </c:pt>
                <c:pt idx="3595">
                  <c:v>1.5010884524300394</c:v>
                </c:pt>
                <c:pt idx="3596">
                  <c:v>0.89478491183420772</c:v>
                </c:pt>
                <c:pt idx="3597">
                  <c:v>3.0852845692286621</c:v>
                </c:pt>
                <c:pt idx="3598">
                  <c:v>1.3177493755398757</c:v>
                </c:pt>
                <c:pt idx="3599">
                  <c:v>-0.93942642409062671</c:v>
                </c:pt>
                <c:pt idx="3600">
                  <c:v>0.58881582396918475</c:v>
                </c:pt>
                <c:pt idx="3601">
                  <c:v>-1.5792218354900029</c:v>
                </c:pt>
                <c:pt idx="3602">
                  <c:v>-3.5120314914486102</c:v>
                </c:pt>
                <c:pt idx="3603">
                  <c:v>2.143041227390583</c:v>
                </c:pt>
                <c:pt idx="3604">
                  <c:v>2.4190099947953314</c:v>
                </c:pt>
                <c:pt idx="3605">
                  <c:v>-0.54279492431133747</c:v>
                </c:pt>
                <c:pt idx="3606">
                  <c:v>1.9331310977896123</c:v>
                </c:pt>
                <c:pt idx="3607">
                  <c:v>-1.1383228618310426</c:v>
                </c:pt>
                <c:pt idx="3608">
                  <c:v>2.7582492004267039</c:v>
                </c:pt>
                <c:pt idx="3609">
                  <c:v>-3.0110525842495974</c:v>
                </c:pt>
                <c:pt idx="3610">
                  <c:v>3.246015319754207</c:v>
                </c:pt>
                <c:pt idx="3611">
                  <c:v>2.5863816122419365</c:v>
                </c:pt>
                <c:pt idx="3612">
                  <c:v>0.93662683919856704</c:v>
                </c:pt>
                <c:pt idx="3613">
                  <c:v>1.4980539780502085</c:v>
                </c:pt>
                <c:pt idx="3614">
                  <c:v>-4.3241689952337907</c:v>
                </c:pt>
                <c:pt idx="3615">
                  <c:v>-8.4883114671623332</c:v>
                </c:pt>
                <c:pt idx="3616">
                  <c:v>-4.6343942162275624</c:v>
                </c:pt>
                <c:pt idx="3617">
                  <c:v>2.6233060150278504</c:v>
                </c:pt>
                <c:pt idx="3618">
                  <c:v>-6.2000714621138258</c:v>
                </c:pt>
                <c:pt idx="3619">
                  <c:v>-5.5096573767446415</c:v>
                </c:pt>
                <c:pt idx="3620">
                  <c:v>2.1215483022727994</c:v>
                </c:pt>
                <c:pt idx="3621">
                  <c:v>4.2670051749924909</c:v>
                </c:pt>
                <c:pt idx="3622">
                  <c:v>-3.0218523600311045</c:v>
                </c:pt>
                <c:pt idx="3623">
                  <c:v>-10.149448759622317</c:v>
                </c:pt>
                <c:pt idx="3624">
                  <c:v>2.6414955132505327</c:v>
                </c:pt>
                <c:pt idx="3625">
                  <c:v>-6.4626284452800178</c:v>
                </c:pt>
                <c:pt idx="3626">
                  <c:v>-0.45144271923375356</c:v>
                </c:pt>
                <c:pt idx="3627">
                  <c:v>4.8536750158121436</c:v>
                </c:pt>
                <c:pt idx="3628">
                  <c:v>6.4907148879588163</c:v>
                </c:pt>
                <c:pt idx="3629">
                  <c:v>-0.9710293803925083</c:v>
                </c:pt>
                <c:pt idx="3630">
                  <c:v>4.2680834522884936</c:v>
                </c:pt>
                <c:pt idx="3631">
                  <c:v>2.5694920270881738</c:v>
                </c:pt>
                <c:pt idx="3632">
                  <c:v>-1.7976934242235245</c:v>
                </c:pt>
                <c:pt idx="3633">
                  <c:v>-1.0949691468121898</c:v>
                </c:pt>
                <c:pt idx="3634">
                  <c:v>-1.393893520307472</c:v>
                </c:pt>
                <c:pt idx="3635">
                  <c:v>0.19990166156637201</c:v>
                </c:pt>
                <c:pt idx="3636">
                  <c:v>-2.7584615362954423E-2</c:v>
                </c:pt>
                <c:pt idx="3637">
                  <c:v>2.1072551064384442</c:v>
                </c:pt>
                <c:pt idx="3638">
                  <c:v>2.5341508423502574</c:v>
                </c:pt>
                <c:pt idx="3639">
                  <c:v>3.8981596290761615</c:v>
                </c:pt>
                <c:pt idx="3640">
                  <c:v>0.45397600559094542</c:v>
                </c:pt>
                <c:pt idx="3641">
                  <c:v>-1.0901294646726427</c:v>
                </c:pt>
                <c:pt idx="3642">
                  <c:v>-3.6722795966305597</c:v>
                </c:pt>
                <c:pt idx="3643">
                  <c:v>3.0466947220767508</c:v>
                </c:pt>
                <c:pt idx="3644">
                  <c:v>4.1151556312556181</c:v>
                </c:pt>
                <c:pt idx="3645">
                  <c:v>4.8282550815561081</c:v>
                </c:pt>
                <c:pt idx="3646">
                  <c:v>7.5667314057229902</c:v>
                </c:pt>
                <c:pt idx="3647">
                  <c:v>3.0781689505716798</c:v>
                </c:pt>
                <c:pt idx="3648">
                  <c:v>5.4841841183455813</c:v>
                </c:pt>
                <c:pt idx="3649">
                  <c:v>4.9490147483469542</c:v>
                </c:pt>
                <c:pt idx="3650">
                  <c:v>4.966409195386035</c:v>
                </c:pt>
                <c:pt idx="3651">
                  <c:v>4.9629635436003241</c:v>
                </c:pt>
                <c:pt idx="3652">
                  <c:v>-1.2786254051271726</c:v>
                </c:pt>
                <c:pt idx="3653">
                  <c:v>11.416704003853326</c:v>
                </c:pt>
                <c:pt idx="3654">
                  <c:v>0.84939162857679662</c:v>
                </c:pt>
                <c:pt idx="3655">
                  <c:v>2.9482432293287815</c:v>
                </c:pt>
                <c:pt idx="3656">
                  <c:v>-2.8913609801158628</c:v>
                </c:pt>
                <c:pt idx="3657">
                  <c:v>1.0961489034769301</c:v>
                </c:pt>
                <c:pt idx="3658">
                  <c:v>1.3437173615473625</c:v>
                </c:pt>
                <c:pt idx="3659">
                  <c:v>-7.8961535313978573</c:v>
                </c:pt>
                <c:pt idx="3660">
                  <c:v>-1.4783141592952518</c:v>
                </c:pt>
                <c:pt idx="3661">
                  <c:v>6.3072474953876139</c:v>
                </c:pt>
                <c:pt idx="3662">
                  <c:v>5.4339435779302363</c:v>
                </c:pt>
                <c:pt idx="3663">
                  <c:v>7.0502045022632416</c:v>
                </c:pt>
                <c:pt idx="3664">
                  <c:v>4.4375426282869768</c:v>
                </c:pt>
                <c:pt idx="3665">
                  <c:v>1.8650126090636121</c:v>
                </c:pt>
                <c:pt idx="3666">
                  <c:v>0.78377375346293832</c:v>
                </c:pt>
                <c:pt idx="3667">
                  <c:v>2.4797744969589814</c:v>
                </c:pt>
                <c:pt idx="3668">
                  <c:v>-1.1664984699748544</c:v>
                </c:pt>
                <c:pt idx="3669">
                  <c:v>3.5173958485387402E-2</c:v>
                </c:pt>
                <c:pt idx="3670">
                  <c:v>0.84770748666207396</c:v>
                </c:pt>
                <c:pt idx="3671">
                  <c:v>-2.6284172065605134</c:v>
                </c:pt>
                <c:pt idx="3672">
                  <c:v>2.5932966485133448</c:v>
                </c:pt>
                <c:pt idx="3673">
                  <c:v>5.857594526914113</c:v>
                </c:pt>
                <c:pt idx="3674">
                  <c:v>4.0399803869788116</c:v>
                </c:pt>
                <c:pt idx="3675">
                  <c:v>0.58767648302202247</c:v>
                </c:pt>
                <c:pt idx="3676">
                  <c:v>-4.1794019241610698</c:v>
                </c:pt>
                <c:pt idx="3677">
                  <c:v>8.6385578909862346</c:v>
                </c:pt>
                <c:pt idx="3678">
                  <c:v>3.4368965799679643</c:v>
                </c:pt>
                <c:pt idx="3679">
                  <c:v>6.4282690689253741</c:v>
                </c:pt>
                <c:pt idx="3680">
                  <c:v>-4.5474229597972169</c:v>
                </c:pt>
                <c:pt idx="3681">
                  <c:v>-2.1438419628131555</c:v>
                </c:pt>
                <c:pt idx="3682">
                  <c:v>2.1355767937578065</c:v>
                </c:pt>
                <c:pt idx="3683">
                  <c:v>-2.1946036383859848</c:v>
                </c:pt>
                <c:pt idx="3684">
                  <c:v>1.2671545531325989</c:v>
                </c:pt>
                <c:pt idx="3685">
                  <c:v>-16.244189827886387</c:v>
                </c:pt>
                <c:pt idx="3686">
                  <c:v>0.84868997588858974</c:v>
                </c:pt>
                <c:pt idx="3687">
                  <c:v>1.8132247259921144</c:v>
                </c:pt>
                <c:pt idx="3688">
                  <c:v>3.0965290871831854</c:v>
                </c:pt>
                <c:pt idx="3689">
                  <c:v>4.1044544348057457</c:v>
                </c:pt>
                <c:pt idx="3690">
                  <c:v>7.9980207886835331</c:v>
                </c:pt>
                <c:pt idx="3691">
                  <c:v>8.3964337058046823</c:v>
                </c:pt>
                <c:pt idx="3692">
                  <c:v>-2.2668879054209441</c:v>
                </c:pt>
                <c:pt idx="3693">
                  <c:v>-1.2728505466221947</c:v>
                </c:pt>
                <c:pt idx="3694">
                  <c:v>3.5998924461609079</c:v>
                </c:pt>
                <c:pt idx="3695">
                  <c:v>4.2149693943918578</c:v>
                </c:pt>
                <c:pt idx="3696">
                  <c:v>-2.2851243694588561</c:v>
                </c:pt>
                <c:pt idx="3697">
                  <c:v>-4.386075383597472</c:v>
                </c:pt>
                <c:pt idx="3698">
                  <c:v>6.4342316130505139</c:v>
                </c:pt>
                <c:pt idx="3699">
                  <c:v>0.33176397221065201</c:v>
                </c:pt>
                <c:pt idx="3700">
                  <c:v>3.5852433107103394</c:v>
                </c:pt>
                <c:pt idx="3701">
                  <c:v>1.1748081781284725</c:v>
                </c:pt>
                <c:pt idx="3702">
                  <c:v>-0.14388580180454369</c:v>
                </c:pt>
                <c:pt idx="3703">
                  <c:v>-0.13745278559812846</c:v>
                </c:pt>
                <c:pt idx="3704">
                  <c:v>10.877068284874341</c:v>
                </c:pt>
                <c:pt idx="3705">
                  <c:v>1.0833770189877612</c:v>
                </c:pt>
                <c:pt idx="3706">
                  <c:v>-5.3027287789811481</c:v>
                </c:pt>
                <c:pt idx="3707">
                  <c:v>-0.30889335656330275</c:v>
                </c:pt>
                <c:pt idx="3708">
                  <c:v>-0.73640219827136377</c:v>
                </c:pt>
                <c:pt idx="3709">
                  <c:v>2.1250481033563489</c:v>
                </c:pt>
                <c:pt idx="3710">
                  <c:v>1.1066734894844359</c:v>
                </c:pt>
                <c:pt idx="3711">
                  <c:v>4.7478772701398952</c:v>
                </c:pt>
                <c:pt idx="3712">
                  <c:v>4.1464766609484514</c:v>
                </c:pt>
                <c:pt idx="3713">
                  <c:v>1.0918225819820719</c:v>
                </c:pt>
                <c:pt idx="3714">
                  <c:v>-0.88734018627425826</c:v>
                </c:pt>
                <c:pt idx="3715">
                  <c:v>-0.33062797935569677</c:v>
                </c:pt>
                <c:pt idx="3716">
                  <c:v>-1.3473402793812141</c:v>
                </c:pt>
                <c:pt idx="3717">
                  <c:v>-1.6174520045601781</c:v>
                </c:pt>
                <c:pt idx="3718">
                  <c:v>2.9357204279561415</c:v>
                </c:pt>
                <c:pt idx="3719">
                  <c:v>-0.70819556025682573</c:v>
                </c:pt>
                <c:pt idx="3720">
                  <c:v>5.2911477657437729</c:v>
                </c:pt>
                <c:pt idx="3721">
                  <c:v>4.3340029639063857</c:v>
                </c:pt>
                <c:pt idx="3722">
                  <c:v>-7.9733466800604447E-2</c:v>
                </c:pt>
                <c:pt idx="3723">
                  <c:v>1.7048315193222834</c:v>
                </c:pt>
                <c:pt idx="3724">
                  <c:v>0.44349279994432322</c:v>
                </c:pt>
                <c:pt idx="3725">
                  <c:v>-4.6470670980269801E-2</c:v>
                </c:pt>
                <c:pt idx="3726">
                  <c:v>2.3316743095536054</c:v>
                </c:pt>
                <c:pt idx="3727">
                  <c:v>-10.644046890617147</c:v>
                </c:pt>
                <c:pt idx="3728">
                  <c:v>9.8683627414072106</c:v>
                </c:pt>
                <c:pt idx="3729">
                  <c:v>-5.8758273450195304</c:v>
                </c:pt>
                <c:pt idx="3730">
                  <c:v>-2.7367607163710232</c:v>
                </c:pt>
                <c:pt idx="3731">
                  <c:v>0.86341368871302393</c:v>
                </c:pt>
                <c:pt idx="3732">
                  <c:v>-4.7987173679340884</c:v>
                </c:pt>
                <c:pt idx="3733">
                  <c:v>-1.3934163992591664</c:v>
                </c:pt>
                <c:pt idx="3734">
                  <c:v>-2.0987252995472119</c:v>
                </c:pt>
                <c:pt idx="3735">
                  <c:v>-1.2135395012259238</c:v>
                </c:pt>
                <c:pt idx="3736">
                  <c:v>-2.754160842515347</c:v>
                </c:pt>
                <c:pt idx="3737">
                  <c:v>2.4126091814978281</c:v>
                </c:pt>
                <c:pt idx="3738">
                  <c:v>8.2718968567470057</c:v>
                </c:pt>
                <c:pt idx="3739">
                  <c:v>-0.15706247291264219</c:v>
                </c:pt>
                <c:pt idx="3740">
                  <c:v>-2.6221605579986544</c:v>
                </c:pt>
                <c:pt idx="3741">
                  <c:v>0.77104605428209538</c:v>
                </c:pt>
                <c:pt idx="3742">
                  <c:v>2.1885610949029939</c:v>
                </c:pt>
                <c:pt idx="3743">
                  <c:v>-2.6343469797063506</c:v>
                </c:pt>
                <c:pt idx="3744">
                  <c:v>-7.0780045244149221</c:v>
                </c:pt>
                <c:pt idx="3745">
                  <c:v>2.2133207234903836</c:v>
                </c:pt>
                <c:pt idx="3746">
                  <c:v>3.1263152758295547</c:v>
                </c:pt>
                <c:pt idx="3747">
                  <c:v>-2.4036704841027898</c:v>
                </c:pt>
                <c:pt idx="3748">
                  <c:v>-4.9305603283881823</c:v>
                </c:pt>
                <c:pt idx="3749">
                  <c:v>6.917023330738914E-2</c:v>
                </c:pt>
                <c:pt idx="3750">
                  <c:v>-1.4747967195734475</c:v>
                </c:pt>
                <c:pt idx="3751">
                  <c:v>10.2886654939349</c:v>
                </c:pt>
                <c:pt idx="3752">
                  <c:v>2.9066798222389281</c:v>
                </c:pt>
                <c:pt idx="3753">
                  <c:v>-8.0864492230856655</c:v>
                </c:pt>
                <c:pt idx="3754">
                  <c:v>16.994230848813046</c:v>
                </c:pt>
                <c:pt idx="3755">
                  <c:v>-9.4107900821470594</c:v>
                </c:pt>
                <c:pt idx="3756">
                  <c:v>0.72293017108627566</c:v>
                </c:pt>
                <c:pt idx="3757">
                  <c:v>6.4060153123209034</c:v>
                </c:pt>
                <c:pt idx="3758">
                  <c:v>-3.6465094033585075</c:v>
                </c:pt>
                <c:pt idx="3759">
                  <c:v>-0.96611837177350424</c:v>
                </c:pt>
                <c:pt idx="3760">
                  <c:v>1.9083655863447575</c:v>
                </c:pt>
                <c:pt idx="3761">
                  <c:v>6.312926807962441</c:v>
                </c:pt>
                <c:pt idx="3762">
                  <c:v>10.809757771181978</c:v>
                </c:pt>
                <c:pt idx="3763">
                  <c:v>-4.5374356203449082</c:v>
                </c:pt>
                <c:pt idx="3764">
                  <c:v>-4.9383068372442978</c:v>
                </c:pt>
                <c:pt idx="3765">
                  <c:v>0.13255524570622867</c:v>
                </c:pt>
                <c:pt idx="3766">
                  <c:v>6.3345547060851999</c:v>
                </c:pt>
                <c:pt idx="3767">
                  <c:v>-3.3145721809377733</c:v>
                </c:pt>
                <c:pt idx="3768">
                  <c:v>-5.8015504816592056</c:v>
                </c:pt>
                <c:pt idx="3769">
                  <c:v>1.2528626566079168</c:v>
                </c:pt>
                <c:pt idx="3770">
                  <c:v>2.8036441980590183</c:v>
                </c:pt>
                <c:pt idx="3771">
                  <c:v>-4.2276993470615878</c:v>
                </c:pt>
                <c:pt idx="3772">
                  <c:v>-10.73845711666587</c:v>
                </c:pt>
                <c:pt idx="3773">
                  <c:v>-0.48156448093999416</c:v>
                </c:pt>
                <c:pt idx="3774">
                  <c:v>7.204499132848909</c:v>
                </c:pt>
                <c:pt idx="3775">
                  <c:v>-0.24861891088085031</c:v>
                </c:pt>
                <c:pt idx="3776">
                  <c:v>2.0840886926926743</c:v>
                </c:pt>
                <c:pt idx="3777">
                  <c:v>-3.2230415090498354</c:v>
                </c:pt>
                <c:pt idx="3778">
                  <c:v>3.5586009081978744</c:v>
                </c:pt>
                <c:pt idx="3779">
                  <c:v>-2.0734606969100327</c:v>
                </c:pt>
                <c:pt idx="3780">
                  <c:v>6.1611932328475945</c:v>
                </c:pt>
                <c:pt idx="3781">
                  <c:v>0.59301754540021534</c:v>
                </c:pt>
                <c:pt idx="3782">
                  <c:v>4.7782136068998966</c:v>
                </c:pt>
                <c:pt idx="3783">
                  <c:v>4.4411624506445264</c:v>
                </c:pt>
                <c:pt idx="3784">
                  <c:v>1.9590243765790376</c:v>
                </c:pt>
                <c:pt idx="3785">
                  <c:v>-0.13319472236200625</c:v>
                </c:pt>
                <c:pt idx="3786">
                  <c:v>8.2116307395878607</c:v>
                </c:pt>
                <c:pt idx="3787">
                  <c:v>-11.715655724252663</c:v>
                </c:pt>
                <c:pt idx="3788">
                  <c:v>-9.5235790966228251E-3</c:v>
                </c:pt>
                <c:pt idx="3789">
                  <c:v>-6.049891242482488</c:v>
                </c:pt>
                <c:pt idx="3790">
                  <c:v>-6.6822731347279642</c:v>
                </c:pt>
                <c:pt idx="3791">
                  <c:v>3.6850453938719312</c:v>
                </c:pt>
                <c:pt idx="3792">
                  <c:v>-2.6797033186954309</c:v>
                </c:pt>
                <c:pt idx="3793">
                  <c:v>1.8860515690288224</c:v>
                </c:pt>
                <c:pt idx="3794">
                  <c:v>-4.5617253165607394</c:v>
                </c:pt>
                <c:pt idx="3795">
                  <c:v>0.35349069545586076</c:v>
                </c:pt>
                <c:pt idx="3796">
                  <c:v>-1.1022015929402329</c:v>
                </c:pt>
                <c:pt idx="3797">
                  <c:v>-0.70011531581337749</c:v>
                </c:pt>
                <c:pt idx="3798">
                  <c:v>-1.3177210754775075</c:v>
                </c:pt>
                <c:pt idx="3799">
                  <c:v>-3.2706571295724842</c:v>
                </c:pt>
                <c:pt idx="3800">
                  <c:v>-4.9369589577676862</c:v>
                </c:pt>
                <c:pt idx="3801">
                  <c:v>-3.7180019915932547</c:v>
                </c:pt>
                <c:pt idx="3802">
                  <c:v>6.9666377715273597</c:v>
                </c:pt>
                <c:pt idx="3803">
                  <c:v>-5.2775132554768049</c:v>
                </c:pt>
                <c:pt idx="3804">
                  <c:v>2.2875394308125863</c:v>
                </c:pt>
                <c:pt idx="3805">
                  <c:v>4.7891760587637862</c:v>
                </c:pt>
                <c:pt idx="3806">
                  <c:v>-0.24679946167053401</c:v>
                </c:pt>
                <c:pt idx="3807">
                  <c:v>4.7344083919104918</c:v>
                </c:pt>
                <c:pt idx="3808">
                  <c:v>-5.831868083142524</c:v>
                </c:pt>
                <c:pt idx="3809">
                  <c:v>5.8764286163894894</c:v>
                </c:pt>
                <c:pt idx="3810">
                  <c:v>4.7345087697524804</c:v>
                </c:pt>
                <c:pt idx="3811">
                  <c:v>3.4716328041621836</c:v>
                </c:pt>
                <c:pt idx="3812">
                  <c:v>2.2165828356473583</c:v>
                </c:pt>
                <c:pt idx="3813">
                  <c:v>3.0126994341001705</c:v>
                </c:pt>
                <c:pt idx="3814">
                  <c:v>6.9115856007077667</c:v>
                </c:pt>
                <c:pt idx="3815">
                  <c:v>2.377192836092803</c:v>
                </c:pt>
                <c:pt idx="3816">
                  <c:v>1.3083416173250697</c:v>
                </c:pt>
                <c:pt idx="3817">
                  <c:v>-37.759545018657604</c:v>
                </c:pt>
                <c:pt idx="3818">
                  <c:v>-17.768585120960793</c:v>
                </c:pt>
                <c:pt idx="3819">
                  <c:v>0.41641462686409625</c:v>
                </c:pt>
                <c:pt idx="3820">
                  <c:v>-2.5181594515735384</c:v>
                </c:pt>
                <c:pt idx="3821">
                  <c:v>3.4822525378778124</c:v>
                </c:pt>
                <c:pt idx="3822">
                  <c:v>1.5307806951575458</c:v>
                </c:pt>
                <c:pt idx="3823">
                  <c:v>2.3199627262643503</c:v>
                </c:pt>
                <c:pt idx="3824">
                  <c:v>-1.5472289817754472</c:v>
                </c:pt>
                <c:pt idx="3825">
                  <c:v>-1.1430524016680863</c:v>
                </c:pt>
                <c:pt idx="3826">
                  <c:v>4.0404684701140781</c:v>
                </c:pt>
                <c:pt idx="3827">
                  <c:v>3.1180358402785373</c:v>
                </c:pt>
                <c:pt idx="3828">
                  <c:v>1.7192965175296706</c:v>
                </c:pt>
                <c:pt idx="3829">
                  <c:v>1.3477014762904389</c:v>
                </c:pt>
                <c:pt idx="3830">
                  <c:v>0.33864299514756624</c:v>
                </c:pt>
                <c:pt idx="3831">
                  <c:v>9.7469743707807197</c:v>
                </c:pt>
                <c:pt idx="3832">
                  <c:v>-1.4558825354489215</c:v>
                </c:pt>
                <c:pt idx="3833">
                  <c:v>-1.6890982908089001</c:v>
                </c:pt>
                <c:pt idx="3834">
                  <c:v>1.7624483374716391</c:v>
                </c:pt>
                <c:pt idx="3835">
                  <c:v>-4.0478669768412061</c:v>
                </c:pt>
                <c:pt idx="3836">
                  <c:v>3.0449089865131072</c:v>
                </c:pt>
                <c:pt idx="3837">
                  <c:v>-1.0103708123994579</c:v>
                </c:pt>
                <c:pt idx="3838">
                  <c:v>3.0712142669629685</c:v>
                </c:pt>
                <c:pt idx="3839">
                  <c:v>0.43413260920264918</c:v>
                </c:pt>
                <c:pt idx="3840">
                  <c:v>11.474672547429932</c:v>
                </c:pt>
                <c:pt idx="3841">
                  <c:v>4.0773030278687656</c:v>
                </c:pt>
                <c:pt idx="3842">
                  <c:v>-4.2245471363047358</c:v>
                </c:pt>
                <c:pt idx="3843">
                  <c:v>-17.041079733974129</c:v>
                </c:pt>
                <c:pt idx="3844">
                  <c:v>-7.7094213491036214</c:v>
                </c:pt>
                <c:pt idx="3845">
                  <c:v>-33.208486986007969</c:v>
                </c:pt>
                <c:pt idx="3846">
                  <c:v>-16.211404597165625</c:v>
                </c:pt>
                <c:pt idx="3847">
                  <c:v>2.055552473799537</c:v>
                </c:pt>
                <c:pt idx="3848">
                  <c:v>-11.777335071082561</c:v>
                </c:pt>
                <c:pt idx="3849">
                  <c:v>-21.34873206480087</c:v>
                </c:pt>
                <c:pt idx="3850">
                  <c:v>5.7123334841031834</c:v>
                </c:pt>
                <c:pt idx="3851">
                  <c:v>-15.865991001334876</c:v>
                </c:pt>
                <c:pt idx="3852">
                  <c:v>-1.9084207895822516</c:v>
                </c:pt>
                <c:pt idx="3853">
                  <c:v>-0.84786703133390517</c:v>
                </c:pt>
                <c:pt idx="3854">
                  <c:v>3.5216497626538796</c:v>
                </c:pt>
                <c:pt idx="3855">
                  <c:v>5.4367360060294487</c:v>
                </c:pt>
                <c:pt idx="3856">
                  <c:v>1.1645348608585238</c:v>
                </c:pt>
                <c:pt idx="3857">
                  <c:v>4.8446238444220455</c:v>
                </c:pt>
                <c:pt idx="3858">
                  <c:v>1.6918122915764116</c:v>
                </c:pt>
                <c:pt idx="3859">
                  <c:v>-10.576594591279218</c:v>
                </c:pt>
                <c:pt idx="3860">
                  <c:v>3.8607584770783632</c:v>
                </c:pt>
                <c:pt idx="3861">
                  <c:v>-3.8251919259633951</c:v>
                </c:pt>
                <c:pt idx="3862">
                  <c:v>5.1746246192335832</c:v>
                </c:pt>
                <c:pt idx="3863">
                  <c:v>-4.7136537422888551</c:v>
                </c:pt>
                <c:pt idx="3864">
                  <c:v>4.7056324175003255</c:v>
                </c:pt>
                <c:pt idx="3865">
                  <c:v>3.8391670607671529</c:v>
                </c:pt>
                <c:pt idx="3866">
                  <c:v>7.0254916848651163</c:v>
                </c:pt>
                <c:pt idx="3867">
                  <c:v>4.1266707944429726</c:v>
                </c:pt>
                <c:pt idx="3868">
                  <c:v>9.7676131347255506</c:v>
                </c:pt>
                <c:pt idx="3869">
                  <c:v>-15.294743582689122</c:v>
                </c:pt>
                <c:pt idx="3870">
                  <c:v>-8.4471392867110495</c:v>
                </c:pt>
                <c:pt idx="3871">
                  <c:v>-2.6549196520190037</c:v>
                </c:pt>
                <c:pt idx="3872">
                  <c:v>-17.036195837113269</c:v>
                </c:pt>
                <c:pt idx="3873">
                  <c:v>-13.579489070051906</c:v>
                </c:pt>
                <c:pt idx="3874">
                  <c:v>4.591293635884341</c:v>
                </c:pt>
                <c:pt idx="3875">
                  <c:v>2.2924778929722862</c:v>
                </c:pt>
                <c:pt idx="3876">
                  <c:v>-3.0558440326268226</c:v>
                </c:pt>
                <c:pt idx="3877">
                  <c:v>1.7081546886891061</c:v>
                </c:pt>
                <c:pt idx="3878">
                  <c:v>2.4963956847353899</c:v>
                </c:pt>
                <c:pt idx="3879">
                  <c:v>4.4636103963278373</c:v>
                </c:pt>
                <c:pt idx="3880">
                  <c:v>-4.0559884210571795</c:v>
                </c:pt>
                <c:pt idx="3881">
                  <c:v>4.5521521979123349</c:v>
                </c:pt>
                <c:pt idx="3882">
                  <c:v>-3.2234374531052623</c:v>
                </c:pt>
                <c:pt idx="3883">
                  <c:v>-1.4094671818572237</c:v>
                </c:pt>
                <c:pt idx="3884">
                  <c:v>-6.9954410584242197</c:v>
                </c:pt>
                <c:pt idx="3885">
                  <c:v>4.5070607174756248</c:v>
                </c:pt>
                <c:pt idx="3886">
                  <c:v>0.96142162026519884</c:v>
                </c:pt>
                <c:pt idx="3887">
                  <c:v>3.5176643363967486</c:v>
                </c:pt>
                <c:pt idx="3888">
                  <c:v>2.5911047761428705</c:v>
                </c:pt>
                <c:pt idx="3889">
                  <c:v>2.4447671685075534</c:v>
                </c:pt>
                <c:pt idx="3890">
                  <c:v>-0.65338890449777409</c:v>
                </c:pt>
                <c:pt idx="3891">
                  <c:v>-6.5380471766721087</c:v>
                </c:pt>
                <c:pt idx="3892">
                  <c:v>0.91154103397595065</c:v>
                </c:pt>
                <c:pt idx="3893">
                  <c:v>-11.147202134137231</c:v>
                </c:pt>
                <c:pt idx="3894">
                  <c:v>4.6590268694878176</c:v>
                </c:pt>
                <c:pt idx="3895">
                  <c:v>3.2712886854343282</c:v>
                </c:pt>
                <c:pt idx="3896">
                  <c:v>3.7094868672594998</c:v>
                </c:pt>
                <c:pt idx="3897">
                  <c:v>-2.8323004571501826</c:v>
                </c:pt>
                <c:pt idx="3898">
                  <c:v>2.9819124189344706</c:v>
                </c:pt>
                <c:pt idx="3899">
                  <c:v>-16.221957860463874</c:v>
                </c:pt>
                <c:pt idx="3900">
                  <c:v>9.6090216199700791</c:v>
                </c:pt>
                <c:pt idx="3901">
                  <c:v>-34.395462036426636</c:v>
                </c:pt>
                <c:pt idx="3902">
                  <c:v>1.641259212186867</c:v>
                </c:pt>
                <c:pt idx="3903">
                  <c:v>-4.963431119672947</c:v>
                </c:pt>
                <c:pt idx="3904">
                  <c:v>-4.2617292700370371</c:v>
                </c:pt>
                <c:pt idx="3905">
                  <c:v>-0.94665723277266522</c:v>
                </c:pt>
                <c:pt idx="3906">
                  <c:v>5.3786197607777808E-2</c:v>
                </c:pt>
                <c:pt idx="3907">
                  <c:v>-0.14093105454639954</c:v>
                </c:pt>
                <c:pt idx="3908">
                  <c:v>0.58912398109936248</c:v>
                </c:pt>
                <c:pt idx="3909">
                  <c:v>0.98444241757688644</c:v>
                </c:pt>
                <c:pt idx="3910">
                  <c:v>0.63975835046785789</c:v>
                </c:pt>
                <c:pt idx="3911">
                  <c:v>5.279136114492033</c:v>
                </c:pt>
                <c:pt idx="3912">
                  <c:v>-1.2484217395439146E-2</c:v>
                </c:pt>
                <c:pt idx="3913">
                  <c:v>3.3707819500465348</c:v>
                </c:pt>
                <c:pt idx="3914">
                  <c:v>4.5615834643975148</c:v>
                </c:pt>
                <c:pt idx="3915">
                  <c:v>8.8288132227060601</c:v>
                </c:pt>
                <c:pt idx="3916">
                  <c:v>4.0212131678330394</c:v>
                </c:pt>
                <c:pt idx="3917">
                  <c:v>-6.2829004977157012</c:v>
                </c:pt>
                <c:pt idx="3918">
                  <c:v>0.52877866272858398</c:v>
                </c:pt>
                <c:pt idx="3919">
                  <c:v>15.948477263715276</c:v>
                </c:pt>
                <c:pt idx="3920">
                  <c:v>4.4662435644488312</c:v>
                </c:pt>
                <c:pt idx="3921">
                  <c:v>2.8417943885818318</c:v>
                </c:pt>
                <c:pt idx="3922">
                  <c:v>9.4358673587917679</c:v>
                </c:pt>
                <c:pt idx="3923">
                  <c:v>3.1278651248272098</c:v>
                </c:pt>
                <c:pt idx="3924">
                  <c:v>-1.7216191680717401</c:v>
                </c:pt>
                <c:pt idx="3925">
                  <c:v>5.4578207009181625</c:v>
                </c:pt>
                <c:pt idx="3926">
                  <c:v>-5.0349625722373332</c:v>
                </c:pt>
                <c:pt idx="3927">
                  <c:v>-2.9145663555531485</c:v>
                </c:pt>
                <c:pt idx="3928">
                  <c:v>0.97152168575365749</c:v>
                </c:pt>
                <c:pt idx="3929">
                  <c:v>5.0371706904584812E-2</c:v>
                </c:pt>
                <c:pt idx="3930">
                  <c:v>-6.4082543129505609</c:v>
                </c:pt>
                <c:pt idx="3931">
                  <c:v>3.3893118076707935</c:v>
                </c:pt>
                <c:pt idx="3932">
                  <c:v>-4.1579944884255866</c:v>
                </c:pt>
                <c:pt idx="3933">
                  <c:v>-1.831653017768943</c:v>
                </c:pt>
                <c:pt idx="3934">
                  <c:v>-1.2441816351339554</c:v>
                </c:pt>
                <c:pt idx="3935">
                  <c:v>4.9049120381062039</c:v>
                </c:pt>
                <c:pt idx="3936">
                  <c:v>3.9557621338494329</c:v>
                </c:pt>
                <c:pt idx="3937">
                  <c:v>3.9758923672797124</c:v>
                </c:pt>
                <c:pt idx="3938">
                  <c:v>2.6007505453019917</c:v>
                </c:pt>
                <c:pt idx="3939">
                  <c:v>0.60310806033842823</c:v>
                </c:pt>
                <c:pt idx="3940">
                  <c:v>-15.080832090695779</c:v>
                </c:pt>
                <c:pt idx="3941">
                  <c:v>0.87000730753551636</c:v>
                </c:pt>
                <c:pt idx="3942">
                  <c:v>5.8948761639964005</c:v>
                </c:pt>
                <c:pt idx="3943">
                  <c:v>5.1740085344732449</c:v>
                </c:pt>
                <c:pt idx="3944">
                  <c:v>-7.4793346207426765</c:v>
                </c:pt>
                <c:pt idx="3945">
                  <c:v>3.5001851300870754</c:v>
                </c:pt>
                <c:pt idx="3946">
                  <c:v>0.87216525202671846</c:v>
                </c:pt>
                <c:pt idx="3947">
                  <c:v>3.6194165653029131</c:v>
                </c:pt>
                <c:pt idx="3948">
                  <c:v>-3.2837144462195909</c:v>
                </c:pt>
                <c:pt idx="3949">
                  <c:v>2.8917084322490751</c:v>
                </c:pt>
                <c:pt idx="3950">
                  <c:v>0.79007887572620916</c:v>
                </c:pt>
                <c:pt idx="3951">
                  <c:v>-0.53747455647345532</c:v>
                </c:pt>
                <c:pt idx="3952">
                  <c:v>3.9950239616202197</c:v>
                </c:pt>
                <c:pt idx="3953">
                  <c:v>4.1863302757621312</c:v>
                </c:pt>
                <c:pt idx="3954">
                  <c:v>4.299988374956456</c:v>
                </c:pt>
                <c:pt idx="3955">
                  <c:v>2.5708815243902734</c:v>
                </c:pt>
                <c:pt idx="3956">
                  <c:v>2.0554921369116386</c:v>
                </c:pt>
                <c:pt idx="3957">
                  <c:v>-76.507084585904408</c:v>
                </c:pt>
                <c:pt idx="3958">
                  <c:v>-13.737395356764715</c:v>
                </c:pt>
                <c:pt idx="3959">
                  <c:v>3.7046320142407723</c:v>
                </c:pt>
                <c:pt idx="3960">
                  <c:v>19.131863944110165</c:v>
                </c:pt>
                <c:pt idx="3961">
                  <c:v>-10.399968709361787</c:v>
                </c:pt>
                <c:pt idx="3962">
                  <c:v>-2.8951201361258825</c:v>
                </c:pt>
                <c:pt idx="3963">
                  <c:v>5.508853109742148</c:v>
                </c:pt>
                <c:pt idx="3964">
                  <c:v>3.5988471022583042</c:v>
                </c:pt>
                <c:pt idx="3965">
                  <c:v>-7.2143454233539188</c:v>
                </c:pt>
                <c:pt idx="3966">
                  <c:v>5.7592639464853761</c:v>
                </c:pt>
                <c:pt idx="3967">
                  <c:v>-4.0448871228624483</c:v>
                </c:pt>
                <c:pt idx="3968">
                  <c:v>4.3654538653343309</c:v>
                </c:pt>
                <c:pt idx="3969">
                  <c:v>15.891197997461049</c:v>
                </c:pt>
                <c:pt idx="3970">
                  <c:v>9.7559218486355377</c:v>
                </c:pt>
                <c:pt idx="3971">
                  <c:v>2.9312158566972499</c:v>
                </c:pt>
                <c:pt idx="3972">
                  <c:v>-0.80675777472760046</c:v>
                </c:pt>
                <c:pt idx="3973">
                  <c:v>16.837432597427309</c:v>
                </c:pt>
                <c:pt idx="3974">
                  <c:v>2.6851021832948021</c:v>
                </c:pt>
                <c:pt idx="3975">
                  <c:v>2.7925286820945132</c:v>
                </c:pt>
                <c:pt idx="3976">
                  <c:v>-5.8510199581937883</c:v>
                </c:pt>
                <c:pt idx="3977">
                  <c:v>4.1947970380872022</c:v>
                </c:pt>
                <c:pt idx="3978">
                  <c:v>-17.164309826864553</c:v>
                </c:pt>
                <c:pt idx="3979">
                  <c:v>-10.135609453289007</c:v>
                </c:pt>
                <c:pt idx="3980">
                  <c:v>5.321000238406441</c:v>
                </c:pt>
                <c:pt idx="3981">
                  <c:v>3.8659666246144013</c:v>
                </c:pt>
                <c:pt idx="3982">
                  <c:v>-3.4187027100371381</c:v>
                </c:pt>
                <c:pt idx="3983">
                  <c:v>2.2412189589667406</c:v>
                </c:pt>
                <c:pt idx="3984">
                  <c:v>-9.5997936587381218</c:v>
                </c:pt>
                <c:pt idx="3985">
                  <c:v>1.9824455039928637</c:v>
                </c:pt>
                <c:pt idx="3986">
                  <c:v>-17.440832923779759</c:v>
                </c:pt>
                <c:pt idx="3987">
                  <c:v>0.72353836746803779</c:v>
                </c:pt>
                <c:pt idx="3988">
                  <c:v>2.4225788222632048</c:v>
                </c:pt>
                <c:pt idx="3989">
                  <c:v>1.4236954792090728</c:v>
                </c:pt>
                <c:pt idx="3990">
                  <c:v>0.92448765327597471</c:v>
                </c:pt>
                <c:pt idx="3991">
                  <c:v>23.89428565261079</c:v>
                </c:pt>
                <c:pt idx="3992">
                  <c:v>4.14681517969467</c:v>
                </c:pt>
                <c:pt idx="3993">
                  <c:v>2.2137004668764177</c:v>
                </c:pt>
                <c:pt idx="3994">
                  <c:v>2.9649824533910163</c:v>
                </c:pt>
                <c:pt idx="3995">
                  <c:v>5.4726694460827474</c:v>
                </c:pt>
                <c:pt idx="3996">
                  <c:v>-9.6422141403197372</c:v>
                </c:pt>
                <c:pt idx="3997">
                  <c:v>-6.0735185613661429</c:v>
                </c:pt>
                <c:pt idx="3998">
                  <c:v>-22.917549727715674</c:v>
                </c:pt>
                <c:pt idx="3999">
                  <c:v>-16.573409905503013</c:v>
                </c:pt>
                <c:pt idx="4000">
                  <c:v>5.2859578888186576</c:v>
                </c:pt>
                <c:pt idx="4001">
                  <c:v>-16.496221871624897</c:v>
                </c:pt>
                <c:pt idx="4002">
                  <c:v>3.7682852780932024</c:v>
                </c:pt>
                <c:pt idx="4003">
                  <c:v>6.7415456884657914</c:v>
                </c:pt>
                <c:pt idx="4004">
                  <c:v>-15.810023188551753</c:v>
                </c:pt>
                <c:pt idx="4005">
                  <c:v>4.4443718163057326</c:v>
                </c:pt>
                <c:pt idx="4006">
                  <c:v>3.7697867001700018</c:v>
                </c:pt>
                <c:pt idx="4007">
                  <c:v>1.6262001369497483</c:v>
                </c:pt>
                <c:pt idx="4008">
                  <c:v>-6.774330720784846</c:v>
                </c:pt>
                <c:pt idx="4009">
                  <c:v>-0.64063450098871044</c:v>
                </c:pt>
                <c:pt idx="4010">
                  <c:v>0.41654860733294186</c:v>
                </c:pt>
                <c:pt idx="4011">
                  <c:v>4.3553874944166751</c:v>
                </c:pt>
                <c:pt idx="4012">
                  <c:v>0.79038497683423259</c:v>
                </c:pt>
                <c:pt idx="4013">
                  <c:v>2.8877708823982999</c:v>
                </c:pt>
                <c:pt idx="4014">
                  <c:v>3.7978855307641481</c:v>
                </c:pt>
                <c:pt idx="4015">
                  <c:v>4.3897038908879864</c:v>
                </c:pt>
                <c:pt idx="4016">
                  <c:v>4.8160836228415036</c:v>
                </c:pt>
                <c:pt idx="4017">
                  <c:v>-4.1674862702638507</c:v>
                </c:pt>
                <c:pt idx="4018">
                  <c:v>-7.4210367250773288</c:v>
                </c:pt>
                <c:pt idx="4019">
                  <c:v>3.2312681345662497</c:v>
                </c:pt>
                <c:pt idx="4020">
                  <c:v>-3.2055246322896238</c:v>
                </c:pt>
                <c:pt idx="4021">
                  <c:v>3.6993209047685554</c:v>
                </c:pt>
                <c:pt idx="4022">
                  <c:v>-0.24739619424192938</c:v>
                </c:pt>
                <c:pt idx="4023">
                  <c:v>3.2178751379725554</c:v>
                </c:pt>
                <c:pt idx="4024">
                  <c:v>-0.62038785788975304</c:v>
                </c:pt>
                <c:pt idx="4025">
                  <c:v>-1.1699447145937114</c:v>
                </c:pt>
                <c:pt idx="4026">
                  <c:v>2.826036739409659</c:v>
                </c:pt>
                <c:pt idx="4027">
                  <c:v>-6.8865753639187233</c:v>
                </c:pt>
                <c:pt idx="4028">
                  <c:v>7.6347015936613829</c:v>
                </c:pt>
                <c:pt idx="4029">
                  <c:v>0.41938807408364198</c:v>
                </c:pt>
                <c:pt idx="4030">
                  <c:v>11.558876633811508</c:v>
                </c:pt>
                <c:pt idx="4031">
                  <c:v>-6.8493096314081896</c:v>
                </c:pt>
                <c:pt idx="4032">
                  <c:v>-0.49428676860105725</c:v>
                </c:pt>
                <c:pt idx="4033">
                  <c:v>3.0460693003868045</c:v>
                </c:pt>
                <c:pt idx="4034">
                  <c:v>5.5897860591692847</c:v>
                </c:pt>
                <c:pt idx="4035">
                  <c:v>2.2016098677209186</c:v>
                </c:pt>
                <c:pt idx="4036">
                  <c:v>2.6949247842453588</c:v>
                </c:pt>
                <c:pt idx="4037">
                  <c:v>-1.8736105217886632</c:v>
                </c:pt>
                <c:pt idx="4038">
                  <c:v>-7.401423158736975E-2</c:v>
                </c:pt>
                <c:pt idx="4039">
                  <c:v>10.387711840289214</c:v>
                </c:pt>
                <c:pt idx="4040">
                  <c:v>3.2426185501127236</c:v>
                </c:pt>
                <c:pt idx="4041">
                  <c:v>-1.3999693415433967</c:v>
                </c:pt>
                <c:pt idx="4042">
                  <c:v>0.13194917509818538</c:v>
                </c:pt>
                <c:pt idx="4043">
                  <c:v>2.8048430016353052</c:v>
                </c:pt>
                <c:pt idx="4044">
                  <c:v>3.0011692141378887</c:v>
                </c:pt>
                <c:pt idx="4045">
                  <c:v>2.4993286066420097</c:v>
                </c:pt>
                <c:pt idx="4046">
                  <c:v>1.5155776491807558</c:v>
                </c:pt>
                <c:pt idx="4047">
                  <c:v>-6.8302798365765369</c:v>
                </c:pt>
                <c:pt idx="4048">
                  <c:v>19.05590481240678</c:v>
                </c:pt>
                <c:pt idx="4049">
                  <c:v>-5.2260514652943897</c:v>
                </c:pt>
                <c:pt idx="4050">
                  <c:v>-15.217720824917535</c:v>
                </c:pt>
                <c:pt idx="4051">
                  <c:v>-0.15267429537883004</c:v>
                </c:pt>
                <c:pt idx="4052">
                  <c:v>-6.9030179354596299</c:v>
                </c:pt>
                <c:pt idx="4053">
                  <c:v>-31.820567520931057</c:v>
                </c:pt>
                <c:pt idx="4054">
                  <c:v>3.6989002759542018</c:v>
                </c:pt>
                <c:pt idx="4055">
                  <c:v>9.1308745456716309</c:v>
                </c:pt>
                <c:pt idx="4056">
                  <c:v>3.0426006857177015</c:v>
                </c:pt>
                <c:pt idx="4057">
                  <c:v>-9.4009835997435118</c:v>
                </c:pt>
                <c:pt idx="4058">
                  <c:v>0.2252542694238997</c:v>
                </c:pt>
                <c:pt idx="4059">
                  <c:v>9.1473888560733769</c:v>
                </c:pt>
                <c:pt idx="4060">
                  <c:v>-10.071544391156024</c:v>
                </c:pt>
                <c:pt idx="4061">
                  <c:v>-0.36394359490074635</c:v>
                </c:pt>
                <c:pt idx="4062">
                  <c:v>2.0763337793116534</c:v>
                </c:pt>
                <c:pt idx="4063">
                  <c:v>1.1458837127014334</c:v>
                </c:pt>
                <c:pt idx="4064">
                  <c:v>1.7711788998877154</c:v>
                </c:pt>
                <c:pt idx="4065">
                  <c:v>4.260976470241971</c:v>
                </c:pt>
                <c:pt idx="4066">
                  <c:v>4.8011027479627018</c:v>
                </c:pt>
                <c:pt idx="4067">
                  <c:v>-10.46396684355004</c:v>
                </c:pt>
                <c:pt idx="4068">
                  <c:v>-5.2242731970041518</c:v>
                </c:pt>
                <c:pt idx="4069">
                  <c:v>2.4287064563276743</c:v>
                </c:pt>
                <c:pt idx="4070">
                  <c:v>10.924567518859163</c:v>
                </c:pt>
                <c:pt idx="4071">
                  <c:v>-8.0889175965056808</c:v>
                </c:pt>
                <c:pt idx="4072">
                  <c:v>1.1613710700727609</c:v>
                </c:pt>
                <c:pt idx="4073">
                  <c:v>-61.518182423267504</c:v>
                </c:pt>
                <c:pt idx="4074">
                  <c:v>-0.80171757000144339</c:v>
                </c:pt>
                <c:pt idx="4075">
                  <c:v>1.8473248942158875</c:v>
                </c:pt>
                <c:pt idx="4076">
                  <c:v>-4.3313234031722629</c:v>
                </c:pt>
                <c:pt idx="4077">
                  <c:v>-9.1300564882212001</c:v>
                </c:pt>
                <c:pt idx="4078">
                  <c:v>0.21687150181685411</c:v>
                </c:pt>
                <c:pt idx="4079">
                  <c:v>-9.206009254084691</c:v>
                </c:pt>
                <c:pt idx="4080">
                  <c:v>-3.0953004836167963</c:v>
                </c:pt>
                <c:pt idx="4081">
                  <c:v>0.85696069279018161</c:v>
                </c:pt>
                <c:pt idx="4082">
                  <c:v>5.901169750162282</c:v>
                </c:pt>
                <c:pt idx="4083">
                  <c:v>-3.8404827175885146</c:v>
                </c:pt>
                <c:pt idx="4084">
                  <c:v>3.624174074304193</c:v>
                </c:pt>
                <c:pt idx="4085">
                  <c:v>2.1049350975686565</c:v>
                </c:pt>
                <c:pt idx="4086">
                  <c:v>-1.8055706418810615</c:v>
                </c:pt>
                <c:pt idx="4087">
                  <c:v>-5.7747796566538625</c:v>
                </c:pt>
                <c:pt idx="4088">
                  <c:v>2.2283586418022452</c:v>
                </c:pt>
                <c:pt idx="4089">
                  <c:v>-5.3306507178898812</c:v>
                </c:pt>
                <c:pt idx="4090">
                  <c:v>-0.17863441030475258</c:v>
                </c:pt>
                <c:pt idx="4091">
                  <c:v>12.905056071862731</c:v>
                </c:pt>
                <c:pt idx="4092">
                  <c:v>-1.8966087542779348</c:v>
                </c:pt>
                <c:pt idx="4093">
                  <c:v>-14.770225769192507</c:v>
                </c:pt>
                <c:pt idx="4094">
                  <c:v>19.470692981838738</c:v>
                </c:pt>
                <c:pt idx="4095">
                  <c:v>8.0421452424576501</c:v>
                </c:pt>
                <c:pt idx="4096">
                  <c:v>2.8953257213073442</c:v>
                </c:pt>
                <c:pt idx="4097">
                  <c:v>4.1447129153374789</c:v>
                </c:pt>
                <c:pt idx="4098">
                  <c:v>0.810089147668549</c:v>
                </c:pt>
                <c:pt idx="4099">
                  <c:v>-2.5228696115654827</c:v>
                </c:pt>
                <c:pt idx="4100">
                  <c:v>2.1149471643265656</c:v>
                </c:pt>
                <c:pt idx="4101">
                  <c:v>1.1771907473376757</c:v>
                </c:pt>
                <c:pt idx="4102">
                  <c:v>2.2977605911087977</c:v>
                </c:pt>
                <c:pt idx="4103">
                  <c:v>3.119924887588482</c:v>
                </c:pt>
                <c:pt idx="4104">
                  <c:v>-17.992216774263724</c:v>
                </c:pt>
                <c:pt idx="4105">
                  <c:v>6.8361480986004182</c:v>
                </c:pt>
                <c:pt idx="4106">
                  <c:v>3.6313010080329917</c:v>
                </c:pt>
                <c:pt idx="4107">
                  <c:v>-1.1681726432926922</c:v>
                </c:pt>
                <c:pt idx="4108">
                  <c:v>7.9974595159113449</c:v>
                </c:pt>
                <c:pt idx="4109">
                  <c:v>3.1655571030929934</c:v>
                </c:pt>
                <c:pt idx="4110">
                  <c:v>-17.541887912377248</c:v>
                </c:pt>
                <c:pt idx="4111">
                  <c:v>-18.20578873131268</c:v>
                </c:pt>
                <c:pt idx="4112">
                  <c:v>-6.4771560294824297</c:v>
                </c:pt>
                <c:pt idx="4113">
                  <c:v>2.7311249410188054</c:v>
                </c:pt>
                <c:pt idx="4114">
                  <c:v>-8.063296685707769</c:v>
                </c:pt>
                <c:pt idx="4115">
                  <c:v>3.7030554982175374</c:v>
                </c:pt>
                <c:pt idx="4116">
                  <c:v>3.9281535824801637</c:v>
                </c:pt>
                <c:pt idx="4117">
                  <c:v>-5.702012493324915</c:v>
                </c:pt>
                <c:pt idx="4118">
                  <c:v>2.6076512014505937</c:v>
                </c:pt>
                <c:pt idx="4119">
                  <c:v>-1.8494569324737</c:v>
                </c:pt>
                <c:pt idx="4120">
                  <c:v>-2.7628602965203868</c:v>
                </c:pt>
                <c:pt idx="4121">
                  <c:v>0.74823205828609218</c:v>
                </c:pt>
                <c:pt idx="4122">
                  <c:v>4.6246172902737186</c:v>
                </c:pt>
                <c:pt idx="4123">
                  <c:v>-1.6504531754663248</c:v>
                </c:pt>
                <c:pt idx="4124">
                  <c:v>-37.538235748005121</c:v>
                </c:pt>
                <c:pt idx="4125">
                  <c:v>4.81180521607304</c:v>
                </c:pt>
                <c:pt idx="4126">
                  <c:v>-16.062537289774326</c:v>
                </c:pt>
                <c:pt idx="4127">
                  <c:v>-3.1322586010902569</c:v>
                </c:pt>
                <c:pt idx="4128">
                  <c:v>3.7049484554380427</c:v>
                </c:pt>
                <c:pt idx="4129">
                  <c:v>2.6929202911896368</c:v>
                </c:pt>
                <c:pt idx="4130">
                  <c:v>0.80646873687955178</c:v>
                </c:pt>
                <c:pt idx="4131">
                  <c:v>-18.699319308461455</c:v>
                </c:pt>
                <c:pt idx="4132">
                  <c:v>12.322325252189884</c:v>
                </c:pt>
                <c:pt idx="4133">
                  <c:v>2.6331241008843449</c:v>
                </c:pt>
                <c:pt idx="4134">
                  <c:v>2.1729211787665008</c:v>
                </c:pt>
                <c:pt idx="4135">
                  <c:v>0.35292703596937258</c:v>
                </c:pt>
                <c:pt idx="4136">
                  <c:v>-16.238129671707881</c:v>
                </c:pt>
                <c:pt idx="4137">
                  <c:v>2.1330662501859763</c:v>
                </c:pt>
                <c:pt idx="4138">
                  <c:v>-76.522340813120721</c:v>
                </c:pt>
                <c:pt idx="4139">
                  <c:v>-22.744613232195732</c:v>
                </c:pt>
                <c:pt idx="4140">
                  <c:v>18.906450649270425</c:v>
                </c:pt>
                <c:pt idx="4141">
                  <c:v>4.2200763517396496</c:v>
                </c:pt>
                <c:pt idx="4142">
                  <c:v>2.5700914511364203</c:v>
                </c:pt>
                <c:pt idx="4143">
                  <c:v>-3.254595452933998</c:v>
                </c:pt>
                <c:pt idx="4144">
                  <c:v>2.7757926793857308</c:v>
                </c:pt>
                <c:pt idx="4145">
                  <c:v>-2.4703173391593936</c:v>
                </c:pt>
                <c:pt idx="4146">
                  <c:v>2.8694268292695426</c:v>
                </c:pt>
                <c:pt idx="4147">
                  <c:v>4.0039047110643224</c:v>
                </c:pt>
                <c:pt idx="4148">
                  <c:v>-1.9712546842900878</c:v>
                </c:pt>
                <c:pt idx="4149">
                  <c:v>1.0284121627170748</c:v>
                </c:pt>
                <c:pt idx="4150">
                  <c:v>3.3470652021451599</c:v>
                </c:pt>
                <c:pt idx="4151">
                  <c:v>3.4733694858595641</c:v>
                </c:pt>
                <c:pt idx="4152">
                  <c:v>3.5073868301813604</c:v>
                </c:pt>
                <c:pt idx="4153">
                  <c:v>-5.2713658729211943</c:v>
                </c:pt>
                <c:pt idx="4154">
                  <c:v>3.9148446247210131</c:v>
                </c:pt>
                <c:pt idx="4155">
                  <c:v>-14.226050718286984</c:v>
                </c:pt>
                <c:pt idx="4156">
                  <c:v>13.579604321656817</c:v>
                </c:pt>
                <c:pt idx="4157">
                  <c:v>2.7982593186953721</c:v>
                </c:pt>
                <c:pt idx="4158">
                  <c:v>11.110448164242413</c:v>
                </c:pt>
                <c:pt idx="4159">
                  <c:v>0.46343896491868009</c:v>
                </c:pt>
                <c:pt idx="4160">
                  <c:v>17.914139852828512</c:v>
                </c:pt>
                <c:pt idx="4161">
                  <c:v>-1.8123914254174167</c:v>
                </c:pt>
                <c:pt idx="4162">
                  <c:v>-25.265493886936881</c:v>
                </c:pt>
                <c:pt idx="4163">
                  <c:v>5.5056349448162223</c:v>
                </c:pt>
                <c:pt idx="4164">
                  <c:v>4.8688419331063102</c:v>
                </c:pt>
                <c:pt idx="4165">
                  <c:v>4.1640595182900029</c:v>
                </c:pt>
                <c:pt idx="4166">
                  <c:v>4.3336185967773559</c:v>
                </c:pt>
                <c:pt idx="4167">
                  <c:v>20.107526618326993</c:v>
                </c:pt>
                <c:pt idx="4168">
                  <c:v>4.3394729821223166</c:v>
                </c:pt>
                <c:pt idx="4169">
                  <c:v>-2.5970907638904208</c:v>
                </c:pt>
                <c:pt idx="4170">
                  <c:v>-8.7344588192171528</c:v>
                </c:pt>
                <c:pt idx="4171">
                  <c:v>-10.94234798506389</c:v>
                </c:pt>
                <c:pt idx="4172">
                  <c:v>-3.1882446509543456</c:v>
                </c:pt>
                <c:pt idx="4173">
                  <c:v>2.566750857478624</c:v>
                </c:pt>
                <c:pt idx="4174">
                  <c:v>1.5583576595020361</c:v>
                </c:pt>
                <c:pt idx="4175">
                  <c:v>4.3199373897655278</c:v>
                </c:pt>
                <c:pt idx="4176">
                  <c:v>2.2515487469489983</c:v>
                </c:pt>
                <c:pt idx="4177">
                  <c:v>-2.1214775529800107</c:v>
                </c:pt>
                <c:pt idx="4178">
                  <c:v>-5.0619851674108105</c:v>
                </c:pt>
                <c:pt idx="4179">
                  <c:v>3.0305991849883327</c:v>
                </c:pt>
                <c:pt idx="4180">
                  <c:v>-5.1688114467363562</c:v>
                </c:pt>
                <c:pt idx="4181">
                  <c:v>-40.746485365412312</c:v>
                </c:pt>
                <c:pt idx="4182">
                  <c:v>4.1702266403349313</c:v>
                </c:pt>
                <c:pt idx="4183">
                  <c:v>-2.382260856335364</c:v>
                </c:pt>
                <c:pt idx="4184">
                  <c:v>-2.7925990641963097</c:v>
                </c:pt>
                <c:pt idx="4185">
                  <c:v>-5.2193807017561085</c:v>
                </c:pt>
                <c:pt idx="4186">
                  <c:v>3.9614020758252764</c:v>
                </c:pt>
                <c:pt idx="4187">
                  <c:v>-2.1817789790242159</c:v>
                </c:pt>
                <c:pt idx="4188">
                  <c:v>-2.2715848918405186</c:v>
                </c:pt>
                <c:pt idx="4189">
                  <c:v>3.4705477945811651</c:v>
                </c:pt>
                <c:pt idx="4190">
                  <c:v>6.0038125825384299</c:v>
                </c:pt>
                <c:pt idx="4191">
                  <c:v>2.0123749789811711</c:v>
                </c:pt>
                <c:pt idx="4192">
                  <c:v>5.5428290019060995</c:v>
                </c:pt>
                <c:pt idx="4193">
                  <c:v>6.4137196819044959</c:v>
                </c:pt>
                <c:pt idx="4194">
                  <c:v>3.1254437566772424</c:v>
                </c:pt>
                <c:pt idx="4195">
                  <c:v>10.870206544227969</c:v>
                </c:pt>
                <c:pt idx="4196">
                  <c:v>2.9717950975498724</c:v>
                </c:pt>
                <c:pt idx="4197">
                  <c:v>4.3273663959649866</c:v>
                </c:pt>
                <c:pt idx="4198">
                  <c:v>5.8915703993828288</c:v>
                </c:pt>
                <c:pt idx="4199">
                  <c:v>2.8681696285890155</c:v>
                </c:pt>
                <c:pt idx="4200">
                  <c:v>-2.3552564417344684</c:v>
                </c:pt>
                <c:pt idx="4201">
                  <c:v>2.2671442048366544</c:v>
                </c:pt>
                <c:pt idx="4202">
                  <c:v>2.9138916136044628</c:v>
                </c:pt>
                <c:pt idx="4203">
                  <c:v>9.7154891234566492</c:v>
                </c:pt>
                <c:pt idx="4204">
                  <c:v>0.89981338096953323</c:v>
                </c:pt>
                <c:pt idx="4205">
                  <c:v>3.9975208518615943</c:v>
                </c:pt>
                <c:pt idx="4206">
                  <c:v>2.4501109300371127</c:v>
                </c:pt>
                <c:pt idx="4207">
                  <c:v>2.8500772874651972</c:v>
                </c:pt>
                <c:pt idx="4208">
                  <c:v>-1.8720009783898206</c:v>
                </c:pt>
                <c:pt idx="4209">
                  <c:v>1.2135584630879777</c:v>
                </c:pt>
                <c:pt idx="4210">
                  <c:v>3.4883906521426553</c:v>
                </c:pt>
                <c:pt idx="4211">
                  <c:v>20.59410120810881</c:v>
                </c:pt>
                <c:pt idx="4212">
                  <c:v>2.3257457732567701</c:v>
                </c:pt>
                <c:pt idx="4213">
                  <c:v>8.8028368040009966</c:v>
                </c:pt>
                <c:pt idx="4214">
                  <c:v>11.298806929080826</c:v>
                </c:pt>
                <c:pt idx="4215">
                  <c:v>-1.3100376298030909</c:v>
                </c:pt>
                <c:pt idx="4216">
                  <c:v>2.3368651976928447</c:v>
                </c:pt>
                <c:pt idx="4217">
                  <c:v>2.7560385284038489</c:v>
                </c:pt>
                <c:pt idx="4218">
                  <c:v>-0.95730973462769953</c:v>
                </c:pt>
                <c:pt idx="4219">
                  <c:v>0.7361590492940735</c:v>
                </c:pt>
                <c:pt idx="4220">
                  <c:v>-2.5906564099005323</c:v>
                </c:pt>
                <c:pt idx="4221">
                  <c:v>2.9240279859599951</c:v>
                </c:pt>
                <c:pt idx="4222">
                  <c:v>-17.382131073025377</c:v>
                </c:pt>
                <c:pt idx="4223">
                  <c:v>7.431087276470393</c:v>
                </c:pt>
                <c:pt idx="4224">
                  <c:v>-0.23398879997256472</c:v>
                </c:pt>
                <c:pt idx="4225">
                  <c:v>-7.7249886776954497</c:v>
                </c:pt>
                <c:pt idx="4226">
                  <c:v>2.4297286610822368</c:v>
                </c:pt>
                <c:pt idx="4227">
                  <c:v>-2.9980102148313108</c:v>
                </c:pt>
                <c:pt idx="4228">
                  <c:v>-0.78522611758553751</c:v>
                </c:pt>
                <c:pt idx="4229">
                  <c:v>16.712536540443125</c:v>
                </c:pt>
                <c:pt idx="4230">
                  <c:v>-7.742553856897473</c:v>
                </c:pt>
                <c:pt idx="4231">
                  <c:v>-21.691720970615634</c:v>
                </c:pt>
                <c:pt idx="4232">
                  <c:v>0.614628295449549</c:v>
                </c:pt>
                <c:pt idx="4233">
                  <c:v>-15.075144982309226</c:v>
                </c:pt>
                <c:pt idx="4234">
                  <c:v>2.5758291782691884</c:v>
                </c:pt>
                <c:pt idx="4235">
                  <c:v>2.58190230817452</c:v>
                </c:pt>
                <c:pt idx="4236">
                  <c:v>3.4384038605358</c:v>
                </c:pt>
                <c:pt idx="4237">
                  <c:v>5.7783656450286429</c:v>
                </c:pt>
                <c:pt idx="4238">
                  <c:v>19.039492624761621</c:v>
                </c:pt>
                <c:pt idx="4239">
                  <c:v>2.7156329737481713</c:v>
                </c:pt>
                <c:pt idx="4240">
                  <c:v>18.718293074238346</c:v>
                </c:pt>
                <c:pt idx="4241">
                  <c:v>2.9710783726262093</c:v>
                </c:pt>
                <c:pt idx="4242">
                  <c:v>-0.88241942876233992</c:v>
                </c:pt>
                <c:pt idx="4243">
                  <c:v>-8.0611623381501119</c:v>
                </c:pt>
                <c:pt idx="4244">
                  <c:v>2.9016499401500084</c:v>
                </c:pt>
                <c:pt idx="4245">
                  <c:v>-0.13385277776424687</c:v>
                </c:pt>
                <c:pt idx="4246">
                  <c:v>4.3723170581514523</c:v>
                </c:pt>
                <c:pt idx="4247">
                  <c:v>2.2829442520831549</c:v>
                </c:pt>
                <c:pt idx="4248">
                  <c:v>12.757495514712659</c:v>
                </c:pt>
                <c:pt idx="4249">
                  <c:v>1.592693430914693</c:v>
                </c:pt>
                <c:pt idx="4250">
                  <c:v>5.0790216254282825</c:v>
                </c:pt>
                <c:pt idx="4251">
                  <c:v>5.9193464332028611</c:v>
                </c:pt>
                <c:pt idx="4252">
                  <c:v>21.630743998651042</c:v>
                </c:pt>
                <c:pt idx="4253">
                  <c:v>3.6886191990109722</c:v>
                </c:pt>
                <c:pt idx="4254">
                  <c:v>4.4752861549600453</c:v>
                </c:pt>
                <c:pt idx="4255">
                  <c:v>4.0987906267367009</c:v>
                </c:pt>
                <c:pt idx="4256">
                  <c:v>4.3039107446856235</c:v>
                </c:pt>
                <c:pt idx="4257">
                  <c:v>4.1374852148988168</c:v>
                </c:pt>
                <c:pt idx="4258">
                  <c:v>2.4642884537205134</c:v>
                </c:pt>
                <c:pt idx="4259">
                  <c:v>-1.4169153058806074</c:v>
                </c:pt>
                <c:pt idx="4260">
                  <c:v>-8.5826096622238595</c:v>
                </c:pt>
                <c:pt idx="4261">
                  <c:v>2.9185842820084531</c:v>
                </c:pt>
                <c:pt idx="4262">
                  <c:v>4.2092910881305841</c:v>
                </c:pt>
                <c:pt idx="4263">
                  <c:v>11.645847403071741</c:v>
                </c:pt>
                <c:pt idx="4264">
                  <c:v>10.196698047732127</c:v>
                </c:pt>
                <c:pt idx="4265">
                  <c:v>3.2637489449781469</c:v>
                </c:pt>
                <c:pt idx="4266">
                  <c:v>-2.6794823563172514</c:v>
                </c:pt>
                <c:pt idx="4267">
                  <c:v>3.509724432253833</c:v>
                </c:pt>
                <c:pt idx="4268">
                  <c:v>2.4608776873301963</c:v>
                </c:pt>
                <c:pt idx="4269">
                  <c:v>-2.547888899464283</c:v>
                </c:pt>
                <c:pt idx="4270">
                  <c:v>2.9243898361250444</c:v>
                </c:pt>
                <c:pt idx="4271">
                  <c:v>-3.7148741625316859</c:v>
                </c:pt>
                <c:pt idx="4272">
                  <c:v>4.2037266370350608</c:v>
                </c:pt>
                <c:pt idx="4273">
                  <c:v>17.675380226454195</c:v>
                </c:pt>
                <c:pt idx="4274">
                  <c:v>3.3681236871196916</c:v>
                </c:pt>
                <c:pt idx="4275">
                  <c:v>2.941670149958469</c:v>
                </c:pt>
                <c:pt idx="4276">
                  <c:v>2.41843245104684</c:v>
                </c:pt>
                <c:pt idx="4277">
                  <c:v>2.2107766415187768</c:v>
                </c:pt>
                <c:pt idx="4278">
                  <c:v>2.2598028712983194</c:v>
                </c:pt>
                <c:pt idx="4279">
                  <c:v>2.8045437028309408</c:v>
                </c:pt>
                <c:pt idx="4280">
                  <c:v>2.1821287872808313</c:v>
                </c:pt>
                <c:pt idx="4281">
                  <c:v>-15.588760878713714</c:v>
                </c:pt>
                <c:pt idx="4282">
                  <c:v>4.8028763176014024</c:v>
                </c:pt>
                <c:pt idx="4283">
                  <c:v>-16.038039274163296</c:v>
                </c:pt>
                <c:pt idx="4284">
                  <c:v>18.297259012165597</c:v>
                </c:pt>
                <c:pt idx="4285">
                  <c:v>2.215845420143566</c:v>
                </c:pt>
                <c:pt idx="4286">
                  <c:v>2.7746653998502779</c:v>
                </c:pt>
                <c:pt idx="4287">
                  <c:v>4.1156931450848901</c:v>
                </c:pt>
                <c:pt idx="4288">
                  <c:v>4.2802136462824762</c:v>
                </c:pt>
                <c:pt idx="4289">
                  <c:v>-2.8030632213293671</c:v>
                </c:pt>
                <c:pt idx="4290">
                  <c:v>4.1770756472833881</c:v>
                </c:pt>
                <c:pt idx="4291">
                  <c:v>4.3809876658778109</c:v>
                </c:pt>
                <c:pt idx="4292">
                  <c:v>2.3185322716593078</c:v>
                </c:pt>
                <c:pt idx="4293">
                  <c:v>17.406102890970473</c:v>
                </c:pt>
                <c:pt idx="4294">
                  <c:v>-14.217550954943086</c:v>
                </c:pt>
                <c:pt idx="4295">
                  <c:v>2.2267186560524124</c:v>
                </c:pt>
                <c:pt idx="4296">
                  <c:v>-44.988294488975967</c:v>
                </c:pt>
                <c:pt idx="4297">
                  <c:v>2.9757232360112198</c:v>
                </c:pt>
                <c:pt idx="4298">
                  <c:v>-25.442139265613491</c:v>
                </c:pt>
                <c:pt idx="4299">
                  <c:v>10.619672873043015</c:v>
                </c:pt>
                <c:pt idx="4300">
                  <c:v>3.5953130890259644</c:v>
                </c:pt>
                <c:pt idx="4301">
                  <c:v>0.55572392550624272</c:v>
                </c:pt>
                <c:pt idx="4302">
                  <c:v>-16.932563155160196</c:v>
                </c:pt>
                <c:pt idx="4303">
                  <c:v>3.735017894077032</c:v>
                </c:pt>
                <c:pt idx="4304">
                  <c:v>3.9057066016688538</c:v>
                </c:pt>
                <c:pt idx="4305">
                  <c:v>-0.7342166600274993</c:v>
                </c:pt>
                <c:pt idx="4306">
                  <c:v>-0.14535063381633506</c:v>
                </c:pt>
                <c:pt idx="4307">
                  <c:v>0.48528374075341674</c:v>
                </c:pt>
                <c:pt idx="4308">
                  <c:v>-0.1199498038928084</c:v>
                </c:pt>
                <c:pt idx="4309">
                  <c:v>0.23398971689550763</c:v>
                </c:pt>
                <c:pt idx="4310">
                  <c:v>-0.35914702428144096</c:v>
                </c:pt>
                <c:pt idx="4311">
                  <c:v>1.1811137451027918</c:v>
                </c:pt>
                <c:pt idx="4312">
                  <c:v>2.1365243802736273</c:v>
                </c:pt>
                <c:pt idx="4313">
                  <c:v>-0.46553084193446637</c:v>
                </c:pt>
                <c:pt idx="4314">
                  <c:v>-2.1457794845515963</c:v>
                </c:pt>
                <c:pt idx="4315">
                  <c:v>0.53000243597736585</c:v>
                </c:pt>
                <c:pt idx="4316">
                  <c:v>-2.4703447540173613</c:v>
                </c:pt>
                <c:pt idx="4317">
                  <c:v>2.4089969146468775</c:v>
                </c:pt>
                <c:pt idx="4318">
                  <c:v>2.0668710992728734</c:v>
                </c:pt>
                <c:pt idx="4319">
                  <c:v>3.0338198172227067</c:v>
                </c:pt>
                <c:pt idx="4320">
                  <c:v>5.8433013711952242</c:v>
                </c:pt>
                <c:pt idx="4321">
                  <c:v>4.384332181019218</c:v>
                </c:pt>
                <c:pt idx="4322">
                  <c:v>1.0985021674752318</c:v>
                </c:pt>
                <c:pt idx="4323">
                  <c:v>4.6154802644828834</c:v>
                </c:pt>
                <c:pt idx="4324">
                  <c:v>7.2602627358060232</c:v>
                </c:pt>
                <c:pt idx="4325">
                  <c:v>2.4428035895153215</c:v>
                </c:pt>
                <c:pt idx="4326">
                  <c:v>1.9079993491005496</c:v>
                </c:pt>
                <c:pt idx="4327">
                  <c:v>3.0900367323417584</c:v>
                </c:pt>
                <c:pt idx="4328">
                  <c:v>1.8217357696643006</c:v>
                </c:pt>
                <c:pt idx="4329">
                  <c:v>0.1584790539467491</c:v>
                </c:pt>
                <c:pt idx="4330">
                  <c:v>0.23398805888501784</c:v>
                </c:pt>
                <c:pt idx="4331">
                  <c:v>0.22368972304893475</c:v>
                </c:pt>
                <c:pt idx="4332">
                  <c:v>-1.9130181424139323</c:v>
                </c:pt>
                <c:pt idx="4333">
                  <c:v>11.99549337637589</c:v>
                </c:pt>
                <c:pt idx="4334">
                  <c:v>3.0041235704243405</c:v>
                </c:pt>
                <c:pt idx="4335">
                  <c:v>-0.7180438146757524</c:v>
                </c:pt>
                <c:pt idx="4336">
                  <c:v>3.1471507002413261</c:v>
                </c:pt>
                <c:pt idx="4337">
                  <c:v>-1.1199077632645071</c:v>
                </c:pt>
                <c:pt idx="4338">
                  <c:v>2.1970417942506941</c:v>
                </c:pt>
                <c:pt idx="4339">
                  <c:v>1.2555231565477101</c:v>
                </c:pt>
                <c:pt idx="4340">
                  <c:v>-8.6967376441656228</c:v>
                </c:pt>
                <c:pt idx="4341">
                  <c:v>4.9857353732158316</c:v>
                </c:pt>
                <c:pt idx="4342">
                  <c:v>8.0024350699076763E-2</c:v>
                </c:pt>
                <c:pt idx="4343">
                  <c:v>4.823122431423613</c:v>
                </c:pt>
                <c:pt idx="4344">
                  <c:v>-2.7793078899416201</c:v>
                </c:pt>
                <c:pt idx="4345">
                  <c:v>6.1899153482599871</c:v>
                </c:pt>
                <c:pt idx="4346">
                  <c:v>2.5379692091346158</c:v>
                </c:pt>
                <c:pt idx="4347">
                  <c:v>2.1893068849060597</c:v>
                </c:pt>
                <c:pt idx="4348">
                  <c:v>1.3067859994824289</c:v>
                </c:pt>
                <c:pt idx="4349">
                  <c:v>-2.0346887094026869</c:v>
                </c:pt>
                <c:pt idx="4350">
                  <c:v>0.3769967096661162</c:v>
                </c:pt>
                <c:pt idx="4351">
                  <c:v>0.1097295249260668</c:v>
                </c:pt>
                <c:pt idx="4352">
                  <c:v>1.3043867711222674</c:v>
                </c:pt>
                <c:pt idx="4353">
                  <c:v>-4.0346606926507036</c:v>
                </c:pt>
                <c:pt idx="4354">
                  <c:v>-0.651535924474544</c:v>
                </c:pt>
                <c:pt idx="4355">
                  <c:v>18.965330189851514</c:v>
                </c:pt>
                <c:pt idx="4356">
                  <c:v>1.3960156070897511</c:v>
                </c:pt>
                <c:pt idx="4357">
                  <c:v>-2.8819300092191611</c:v>
                </c:pt>
                <c:pt idx="4358">
                  <c:v>-0.57106572014114931</c:v>
                </c:pt>
                <c:pt idx="4359">
                  <c:v>2.0861808480651405</c:v>
                </c:pt>
                <c:pt idx="4360">
                  <c:v>-4.1908751059536797</c:v>
                </c:pt>
                <c:pt idx="4361">
                  <c:v>-4.3739060362227633E-2</c:v>
                </c:pt>
                <c:pt idx="4362">
                  <c:v>2.0695379983662434</c:v>
                </c:pt>
                <c:pt idx="4363">
                  <c:v>0.8463387732096237</c:v>
                </c:pt>
                <c:pt idx="4364">
                  <c:v>0.44561928576676735</c:v>
                </c:pt>
                <c:pt idx="4365">
                  <c:v>9.9092151172681326</c:v>
                </c:pt>
                <c:pt idx="4366">
                  <c:v>-1.0762947694754388</c:v>
                </c:pt>
                <c:pt idx="4367">
                  <c:v>-8.4691034609645897</c:v>
                </c:pt>
                <c:pt idx="4368">
                  <c:v>-4.9016975023664315</c:v>
                </c:pt>
                <c:pt idx="4369">
                  <c:v>0.85925017548463245</c:v>
                </c:pt>
                <c:pt idx="4370">
                  <c:v>-7.5869820667729613</c:v>
                </c:pt>
                <c:pt idx="4371">
                  <c:v>5.6310076909069977</c:v>
                </c:pt>
                <c:pt idx="4372">
                  <c:v>2.5716760104418768</c:v>
                </c:pt>
                <c:pt idx="4373">
                  <c:v>2.0730716460890619</c:v>
                </c:pt>
                <c:pt idx="4374">
                  <c:v>-28.848821848670752</c:v>
                </c:pt>
                <c:pt idx="4375">
                  <c:v>4.0343501000631647</c:v>
                </c:pt>
                <c:pt idx="4376">
                  <c:v>1.4737484769337073</c:v>
                </c:pt>
                <c:pt idx="4377">
                  <c:v>-3.0601813437484537</c:v>
                </c:pt>
                <c:pt idx="4378">
                  <c:v>-3.0247445365692585</c:v>
                </c:pt>
                <c:pt idx="4379">
                  <c:v>4.4513112671678101</c:v>
                </c:pt>
                <c:pt idx="4380">
                  <c:v>-3.8149827470581243</c:v>
                </c:pt>
                <c:pt idx="4381">
                  <c:v>9.8654057536922295</c:v>
                </c:pt>
                <c:pt idx="4382">
                  <c:v>2.077823861054199</c:v>
                </c:pt>
                <c:pt idx="4383">
                  <c:v>-2.5553529957567491</c:v>
                </c:pt>
                <c:pt idx="4384">
                  <c:v>5.9717652055589525</c:v>
                </c:pt>
                <c:pt idx="4385">
                  <c:v>-2.2845290668512206</c:v>
                </c:pt>
                <c:pt idx="4386">
                  <c:v>2.9747641339618696</c:v>
                </c:pt>
                <c:pt idx="4387">
                  <c:v>4.6690638290575635</c:v>
                </c:pt>
                <c:pt idx="4388">
                  <c:v>-1.4584508848381432</c:v>
                </c:pt>
                <c:pt idx="4389">
                  <c:v>6.6877738844326728</c:v>
                </c:pt>
                <c:pt idx="4390">
                  <c:v>0.93285418510556894</c:v>
                </c:pt>
                <c:pt idx="4391">
                  <c:v>-1.9190182250653862</c:v>
                </c:pt>
                <c:pt idx="4392">
                  <c:v>2.1809741065076196</c:v>
                </c:pt>
                <c:pt idx="4393">
                  <c:v>2.8699136926563682</c:v>
                </c:pt>
                <c:pt idx="4394">
                  <c:v>4.4264468193503603</c:v>
                </c:pt>
                <c:pt idx="4395">
                  <c:v>-5.6427711683985393</c:v>
                </c:pt>
                <c:pt idx="4396">
                  <c:v>-1.231933485030936</c:v>
                </c:pt>
                <c:pt idx="4397">
                  <c:v>2.298442770220845</c:v>
                </c:pt>
                <c:pt idx="4398">
                  <c:v>-0.56256583858183262</c:v>
                </c:pt>
                <c:pt idx="4399">
                  <c:v>1.5073427730922759</c:v>
                </c:pt>
                <c:pt idx="4400">
                  <c:v>2.0240228115240768</c:v>
                </c:pt>
                <c:pt idx="4401">
                  <c:v>4.5411211713454946</c:v>
                </c:pt>
                <c:pt idx="4402">
                  <c:v>-3.5183747833927868</c:v>
                </c:pt>
                <c:pt idx="4403">
                  <c:v>6.4496983034889865</c:v>
                </c:pt>
                <c:pt idx="4404">
                  <c:v>6.5259426636032458</c:v>
                </c:pt>
                <c:pt idx="4405">
                  <c:v>2.2865719476729538</c:v>
                </c:pt>
                <c:pt idx="4406">
                  <c:v>1.8465482829535631</c:v>
                </c:pt>
                <c:pt idx="4407">
                  <c:v>1.3794243390322976</c:v>
                </c:pt>
                <c:pt idx="4408">
                  <c:v>-2.6245364705045802</c:v>
                </c:pt>
                <c:pt idx="4409">
                  <c:v>-0.23912886375269693</c:v>
                </c:pt>
                <c:pt idx="4410">
                  <c:v>2.2411753930018108</c:v>
                </c:pt>
                <c:pt idx="4411">
                  <c:v>3.1088453155366551</c:v>
                </c:pt>
                <c:pt idx="4412">
                  <c:v>9.1348809468215251</c:v>
                </c:pt>
                <c:pt idx="4413">
                  <c:v>6.9279769573923318</c:v>
                </c:pt>
                <c:pt idx="4414">
                  <c:v>2.1586811990346604</c:v>
                </c:pt>
                <c:pt idx="4415">
                  <c:v>6.7376260688828893</c:v>
                </c:pt>
                <c:pt idx="4416">
                  <c:v>3.0315978592048367</c:v>
                </c:pt>
                <c:pt idx="4417">
                  <c:v>3.4008259660024578</c:v>
                </c:pt>
                <c:pt idx="4418">
                  <c:v>1.4673157571753563</c:v>
                </c:pt>
                <c:pt idx="4419">
                  <c:v>-1.2659606596635484</c:v>
                </c:pt>
                <c:pt idx="4420">
                  <c:v>-1.2087477753188693</c:v>
                </c:pt>
                <c:pt idx="4421">
                  <c:v>5.0241608400639279</c:v>
                </c:pt>
                <c:pt idx="4422">
                  <c:v>-2.6427710958555934</c:v>
                </c:pt>
                <c:pt idx="4423">
                  <c:v>1.8304595472767744</c:v>
                </c:pt>
                <c:pt idx="4424">
                  <c:v>1.6013431181802957</c:v>
                </c:pt>
                <c:pt idx="4425">
                  <c:v>-4.4438451455982744</c:v>
                </c:pt>
                <c:pt idx="4426">
                  <c:v>2.2118370321283862</c:v>
                </c:pt>
                <c:pt idx="4427">
                  <c:v>3.8479588088612218</c:v>
                </c:pt>
                <c:pt idx="4428">
                  <c:v>6.5365121389977645</c:v>
                </c:pt>
                <c:pt idx="4429">
                  <c:v>1.724595859297736</c:v>
                </c:pt>
                <c:pt idx="4430">
                  <c:v>0.74667283503966075</c:v>
                </c:pt>
                <c:pt idx="4431">
                  <c:v>0.1275565550834159</c:v>
                </c:pt>
                <c:pt idx="4432">
                  <c:v>0.42135999769278953</c:v>
                </c:pt>
                <c:pt idx="4433">
                  <c:v>-0.47888106521737939</c:v>
                </c:pt>
                <c:pt idx="4434">
                  <c:v>-3.6641893518819728</c:v>
                </c:pt>
                <c:pt idx="4435">
                  <c:v>-2.6489608002686396</c:v>
                </c:pt>
                <c:pt idx="4436">
                  <c:v>2.2736981968738519</c:v>
                </c:pt>
                <c:pt idx="4437">
                  <c:v>-0.12091221892315218</c:v>
                </c:pt>
                <c:pt idx="4438">
                  <c:v>-0.68383466428757345</c:v>
                </c:pt>
                <c:pt idx="4439">
                  <c:v>-5.8079454126534955</c:v>
                </c:pt>
                <c:pt idx="4440">
                  <c:v>-0.71907498369263578</c:v>
                </c:pt>
                <c:pt idx="4441">
                  <c:v>2.770856111015533</c:v>
                </c:pt>
                <c:pt idx="4442">
                  <c:v>5.8828692402007903</c:v>
                </c:pt>
                <c:pt idx="4443">
                  <c:v>9.2534329600173777</c:v>
                </c:pt>
                <c:pt idx="4444">
                  <c:v>-1.3732182849757635</c:v>
                </c:pt>
                <c:pt idx="4445">
                  <c:v>-2.8354029030361545</c:v>
                </c:pt>
                <c:pt idx="4446">
                  <c:v>-2.1529927223759557</c:v>
                </c:pt>
                <c:pt idx="4447">
                  <c:v>1.988180855436525</c:v>
                </c:pt>
                <c:pt idx="4448">
                  <c:v>-2.6577066987973552</c:v>
                </c:pt>
                <c:pt idx="4449">
                  <c:v>1.0772936081515212</c:v>
                </c:pt>
                <c:pt idx="4450">
                  <c:v>-3.9004196450362798</c:v>
                </c:pt>
                <c:pt idx="4451">
                  <c:v>-2.7670142724595479</c:v>
                </c:pt>
                <c:pt idx="4452">
                  <c:v>3.0794833100634804</c:v>
                </c:pt>
                <c:pt idx="4453">
                  <c:v>8.6028915889335593</c:v>
                </c:pt>
                <c:pt idx="4454">
                  <c:v>-2.9491656256771392</c:v>
                </c:pt>
                <c:pt idx="4455">
                  <c:v>8.2541692264814941</c:v>
                </c:pt>
                <c:pt idx="4456">
                  <c:v>2.3158792818570362</c:v>
                </c:pt>
                <c:pt idx="4457">
                  <c:v>1.3951514891398631</c:v>
                </c:pt>
                <c:pt idx="4458">
                  <c:v>-5.6340394226728421</c:v>
                </c:pt>
                <c:pt idx="4459">
                  <c:v>-1.0789833866429177</c:v>
                </c:pt>
                <c:pt idx="4460">
                  <c:v>3.8503686006411186</c:v>
                </c:pt>
                <c:pt idx="4461">
                  <c:v>0.56577004535618869</c:v>
                </c:pt>
                <c:pt idx="4462">
                  <c:v>-3.3531130731812908</c:v>
                </c:pt>
                <c:pt idx="4463">
                  <c:v>-3.2985803999293069</c:v>
                </c:pt>
                <c:pt idx="4464">
                  <c:v>1.6766324797173411</c:v>
                </c:pt>
                <c:pt idx="4465">
                  <c:v>-4.907234784697593</c:v>
                </c:pt>
                <c:pt idx="4466">
                  <c:v>-4.3899939672435835</c:v>
                </c:pt>
                <c:pt idx="4467">
                  <c:v>-3.8204405783980775</c:v>
                </c:pt>
                <c:pt idx="4468">
                  <c:v>-8.5568695363257916</c:v>
                </c:pt>
                <c:pt idx="4469">
                  <c:v>1.4326984136909857</c:v>
                </c:pt>
                <c:pt idx="4470">
                  <c:v>5.8226112347168879</c:v>
                </c:pt>
                <c:pt idx="4471">
                  <c:v>-0.63474312628403595</c:v>
                </c:pt>
                <c:pt idx="4472">
                  <c:v>6.0552231587685839</c:v>
                </c:pt>
                <c:pt idx="4473">
                  <c:v>3.6857455022046679</c:v>
                </c:pt>
                <c:pt idx="4474">
                  <c:v>2.0232946023835439</c:v>
                </c:pt>
                <c:pt idx="4475">
                  <c:v>3.5723476824363871</c:v>
                </c:pt>
                <c:pt idx="4476">
                  <c:v>3.7933935569755022</c:v>
                </c:pt>
                <c:pt idx="4477">
                  <c:v>0.64602792405132448</c:v>
                </c:pt>
                <c:pt idx="4478">
                  <c:v>-0.35397276799172062</c:v>
                </c:pt>
                <c:pt idx="4479">
                  <c:v>-0.73033859348724661</c:v>
                </c:pt>
                <c:pt idx="4480">
                  <c:v>2.386824860369174</c:v>
                </c:pt>
                <c:pt idx="4481">
                  <c:v>2.687743900473933</c:v>
                </c:pt>
                <c:pt idx="4482">
                  <c:v>2.975026425130423</c:v>
                </c:pt>
                <c:pt idx="4483">
                  <c:v>0.74507775882862859</c:v>
                </c:pt>
                <c:pt idx="4484">
                  <c:v>1.4304930396003215</c:v>
                </c:pt>
                <c:pt idx="4485">
                  <c:v>2.4251842255821003</c:v>
                </c:pt>
                <c:pt idx="4486">
                  <c:v>7.3563794850921767</c:v>
                </c:pt>
                <c:pt idx="4487">
                  <c:v>5.9692583277729483</c:v>
                </c:pt>
                <c:pt idx="4488">
                  <c:v>8.3598752907018508</c:v>
                </c:pt>
                <c:pt idx="4489">
                  <c:v>1.2108718296010466</c:v>
                </c:pt>
                <c:pt idx="4490">
                  <c:v>2.3786937171036158</c:v>
                </c:pt>
                <c:pt idx="4491">
                  <c:v>-0.96255509396604566</c:v>
                </c:pt>
                <c:pt idx="4492">
                  <c:v>5.9127169479884856</c:v>
                </c:pt>
                <c:pt idx="4493">
                  <c:v>-3.3779860942232176E-2</c:v>
                </c:pt>
                <c:pt idx="4494">
                  <c:v>-6.0458851054364544</c:v>
                </c:pt>
                <c:pt idx="4495">
                  <c:v>1.202111669371007</c:v>
                </c:pt>
                <c:pt idx="4496">
                  <c:v>-0.50741503507900632</c:v>
                </c:pt>
                <c:pt idx="4497">
                  <c:v>-18.1163407524677</c:v>
                </c:pt>
                <c:pt idx="4498">
                  <c:v>5.3641824810881644E-2</c:v>
                </c:pt>
                <c:pt idx="4499">
                  <c:v>2.2795918149207068</c:v>
                </c:pt>
                <c:pt idx="4500">
                  <c:v>-2.8252929769148238</c:v>
                </c:pt>
                <c:pt idx="4501">
                  <c:v>-4.8710348141840996</c:v>
                </c:pt>
                <c:pt idx="4502">
                  <c:v>2.784202192632165</c:v>
                </c:pt>
                <c:pt idx="4503">
                  <c:v>-7.3932673383216354</c:v>
                </c:pt>
                <c:pt idx="4504">
                  <c:v>-4.4624451318026814</c:v>
                </c:pt>
                <c:pt idx="4505">
                  <c:v>0.80078056540448017</c:v>
                </c:pt>
                <c:pt idx="4506">
                  <c:v>1.1759017267231542</c:v>
                </c:pt>
                <c:pt idx="4507">
                  <c:v>2.3735464085219888</c:v>
                </c:pt>
                <c:pt idx="4508">
                  <c:v>1.4650665097157827</c:v>
                </c:pt>
                <c:pt idx="4509">
                  <c:v>2.3030113387811895</c:v>
                </c:pt>
                <c:pt idx="4510">
                  <c:v>9.2330868667417576E-2</c:v>
                </c:pt>
                <c:pt idx="4511">
                  <c:v>-0.36283894478981438</c:v>
                </c:pt>
                <c:pt idx="4512">
                  <c:v>0.11967810768544496</c:v>
                </c:pt>
                <c:pt idx="4513">
                  <c:v>1.1584727206929699</c:v>
                </c:pt>
                <c:pt idx="4514">
                  <c:v>8.149170776722741</c:v>
                </c:pt>
                <c:pt idx="4515">
                  <c:v>0.37460083074473971</c:v>
                </c:pt>
                <c:pt idx="4516">
                  <c:v>-0.55922235910666984</c:v>
                </c:pt>
                <c:pt idx="4517">
                  <c:v>2.0233054810550755</c:v>
                </c:pt>
                <c:pt idx="4518">
                  <c:v>4.1354402816821079</c:v>
                </c:pt>
                <c:pt idx="4519">
                  <c:v>2.8243857626778208</c:v>
                </c:pt>
                <c:pt idx="4520">
                  <c:v>2.6496303954458398</c:v>
                </c:pt>
                <c:pt idx="4521">
                  <c:v>9.7183067745896494</c:v>
                </c:pt>
                <c:pt idx="4522">
                  <c:v>-5.0034623909454155</c:v>
                </c:pt>
                <c:pt idx="4523">
                  <c:v>9.2665915617848782</c:v>
                </c:pt>
                <c:pt idx="4524">
                  <c:v>-3.6503947537805317</c:v>
                </c:pt>
                <c:pt idx="4525">
                  <c:v>1.4535741518243839</c:v>
                </c:pt>
                <c:pt idx="4526">
                  <c:v>6.4899405713491518</c:v>
                </c:pt>
                <c:pt idx="4527">
                  <c:v>0.47203637952038946</c:v>
                </c:pt>
                <c:pt idx="4528">
                  <c:v>2.4718554220947908</c:v>
                </c:pt>
                <c:pt idx="4529">
                  <c:v>5.499008364703883</c:v>
                </c:pt>
                <c:pt idx="4530">
                  <c:v>2.7881430894172468</c:v>
                </c:pt>
                <c:pt idx="4531">
                  <c:v>5.5145771545993512</c:v>
                </c:pt>
                <c:pt idx="4532">
                  <c:v>3.1515465283904831</c:v>
                </c:pt>
                <c:pt idx="4533">
                  <c:v>-2.4491731028994934</c:v>
                </c:pt>
                <c:pt idx="4534">
                  <c:v>2.3027262696876107</c:v>
                </c:pt>
                <c:pt idx="4535">
                  <c:v>-4.516996730754542</c:v>
                </c:pt>
                <c:pt idx="4536">
                  <c:v>5.551177428711739</c:v>
                </c:pt>
                <c:pt idx="4537">
                  <c:v>2.550321671736441</c:v>
                </c:pt>
                <c:pt idx="4538">
                  <c:v>1.2614327223817412</c:v>
                </c:pt>
                <c:pt idx="4539">
                  <c:v>1.615948867583981</c:v>
                </c:pt>
                <c:pt idx="4540">
                  <c:v>-0.7124080706774123</c:v>
                </c:pt>
                <c:pt idx="4541">
                  <c:v>-4.3007351700887284</c:v>
                </c:pt>
                <c:pt idx="4542">
                  <c:v>1.3688365417199577</c:v>
                </c:pt>
                <c:pt idx="4543">
                  <c:v>-8.8393492684632662</c:v>
                </c:pt>
                <c:pt idx="4544">
                  <c:v>3.4634399659747857</c:v>
                </c:pt>
                <c:pt idx="4545">
                  <c:v>0.2171619930155515</c:v>
                </c:pt>
                <c:pt idx="4546">
                  <c:v>0.4427409169435208</c:v>
                </c:pt>
                <c:pt idx="4547">
                  <c:v>4.4010295035523939</c:v>
                </c:pt>
                <c:pt idx="4548">
                  <c:v>-7.5298983988942041</c:v>
                </c:pt>
                <c:pt idx="4549">
                  <c:v>3.8557766694148654</c:v>
                </c:pt>
                <c:pt idx="4550">
                  <c:v>18.291407942811858</c:v>
                </c:pt>
                <c:pt idx="4551">
                  <c:v>-2.9033357242308995</c:v>
                </c:pt>
                <c:pt idx="4552">
                  <c:v>-7.1570844734173278</c:v>
                </c:pt>
                <c:pt idx="4553">
                  <c:v>-1.0305502695389492</c:v>
                </c:pt>
                <c:pt idx="4554">
                  <c:v>2.4155729965767563</c:v>
                </c:pt>
                <c:pt idx="4555">
                  <c:v>2.1109358508238785</c:v>
                </c:pt>
                <c:pt idx="4556">
                  <c:v>-57.522612877349943</c:v>
                </c:pt>
                <c:pt idx="4557">
                  <c:v>-12.98302354497315</c:v>
                </c:pt>
                <c:pt idx="4558">
                  <c:v>-3.7659761720561846E-2</c:v>
                </c:pt>
                <c:pt idx="4559">
                  <c:v>4.2824219134371759</c:v>
                </c:pt>
                <c:pt idx="4560">
                  <c:v>-11.117619907379549</c:v>
                </c:pt>
                <c:pt idx="4561">
                  <c:v>-1.3445086535848958</c:v>
                </c:pt>
                <c:pt idx="4562">
                  <c:v>17.022449259431852</c:v>
                </c:pt>
                <c:pt idx="4563">
                  <c:v>2.7200273486729287</c:v>
                </c:pt>
                <c:pt idx="4564">
                  <c:v>-1.0509249557357663</c:v>
                </c:pt>
                <c:pt idx="4565">
                  <c:v>0.58006532521444854</c:v>
                </c:pt>
                <c:pt idx="4566">
                  <c:v>-3.051936183605136</c:v>
                </c:pt>
                <c:pt idx="4567">
                  <c:v>2.3082785823029752</c:v>
                </c:pt>
                <c:pt idx="4568">
                  <c:v>-0.8700870633753226</c:v>
                </c:pt>
                <c:pt idx="4569">
                  <c:v>3.8478396784391578</c:v>
                </c:pt>
                <c:pt idx="4570">
                  <c:v>2.2187397196224055</c:v>
                </c:pt>
                <c:pt idx="4571">
                  <c:v>5.0038424007381224</c:v>
                </c:pt>
                <c:pt idx="4572">
                  <c:v>-6.6728514459183401</c:v>
                </c:pt>
                <c:pt idx="4573">
                  <c:v>-7.7715227433287737E-2</c:v>
                </c:pt>
                <c:pt idx="4574">
                  <c:v>7.7057902233928672</c:v>
                </c:pt>
                <c:pt idx="4575">
                  <c:v>2.4275093073432714</c:v>
                </c:pt>
                <c:pt idx="4576">
                  <c:v>-0.56485522249892028</c:v>
                </c:pt>
                <c:pt idx="4577">
                  <c:v>2.6528604012425916</c:v>
                </c:pt>
                <c:pt idx="4578">
                  <c:v>2.7116841656453516</c:v>
                </c:pt>
                <c:pt idx="4579">
                  <c:v>-1.6561146831150921</c:v>
                </c:pt>
                <c:pt idx="4580">
                  <c:v>3.7161774940332322</c:v>
                </c:pt>
                <c:pt idx="4581">
                  <c:v>0.29731250664005415</c:v>
                </c:pt>
                <c:pt idx="4582">
                  <c:v>-0.86542085492673948</c:v>
                </c:pt>
                <c:pt idx="4583">
                  <c:v>6.8277934312936992</c:v>
                </c:pt>
                <c:pt idx="4584">
                  <c:v>-6.659362344731619</c:v>
                </c:pt>
                <c:pt idx="4585">
                  <c:v>-3.3518820744094597</c:v>
                </c:pt>
                <c:pt idx="4586">
                  <c:v>9.3459824676656638</c:v>
                </c:pt>
                <c:pt idx="4587">
                  <c:v>-17.926981281803066</c:v>
                </c:pt>
                <c:pt idx="4588">
                  <c:v>-2.3530774196813269</c:v>
                </c:pt>
                <c:pt idx="4589">
                  <c:v>-29.409165592094922</c:v>
                </c:pt>
                <c:pt idx="4590">
                  <c:v>-2.3458546903380437</c:v>
                </c:pt>
                <c:pt idx="4591">
                  <c:v>2.197549043595231</c:v>
                </c:pt>
                <c:pt idx="4592">
                  <c:v>-2.574030894299085</c:v>
                </c:pt>
                <c:pt idx="4593">
                  <c:v>2.6825411801761305</c:v>
                </c:pt>
                <c:pt idx="4594">
                  <c:v>18.707600505706338</c:v>
                </c:pt>
                <c:pt idx="4595">
                  <c:v>7.7687008987069817</c:v>
                </c:pt>
                <c:pt idx="4596">
                  <c:v>0.9194190741969237</c:v>
                </c:pt>
                <c:pt idx="4597">
                  <c:v>0.64041861348562179</c:v>
                </c:pt>
                <c:pt idx="4598">
                  <c:v>2.4574086378235478</c:v>
                </c:pt>
                <c:pt idx="4599">
                  <c:v>2.0840301686951079</c:v>
                </c:pt>
                <c:pt idx="4600">
                  <c:v>2.8699315002677537</c:v>
                </c:pt>
                <c:pt idx="4601">
                  <c:v>1.2328145866764544</c:v>
                </c:pt>
                <c:pt idx="4602">
                  <c:v>3.1758874061528104</c:v>
                </c:pt>
                <c:pt idx="4603">
                  <c:v>-2.3242703712530499</c:v>
                </c:pt>
                <c:pt idx="4604">
                  <c:v>4.4047106144087991</c:v>
                </c:pt>
                <c:pt idx="4605">
                  <c:v>0.33039447618023132</c:v>
                </c:pt>
                <c:pt idx="4606">
                  <c:v>-5.0983519072257764</c:v>
                </c:pt>
                <c:pt idx="4607">
                  <c:v>1.1189157111464709</c:v>
                </c:pt>
                <c:pt idx="4608">
                  <c:v>-2.8601600365236095</c:v>
                </c:pt>
                <c:pt idx="4609">
                  <c:v>-1.8612882683286784</c:v>
                </c:pt>
                <c:pt idx="4610">
                  <c:v>-4.8426022468285623</c:v>
                </c:pt>
                <c:pt idx="4611">
                  <c:v>-1.8464239552850756</c:v>
                </c:pt>
                <c:pt idx="4612">
                  <c:v>2.2841321244449233</c:v>
                </c:pt>
                <c:pt idx="4613">
                  <c:v>-0.32475479040097355</c:v>
                </c:pt>
                <c:pt idx="4614">
                  <c:v>3.1082673174457369</c:v>
                </c:pt>
                <c:pt idx="4615">
                  <c:v>-6.1649950465977952</c:v>
                </c:pt>
                <c:pt idx="4616">
                  <c:v>-11.351879987446509</c:v>
                </c:pt>
                <c:pt idx="4617">
                  <c:v>-3.6712166861970275</c:v>
                </c:pt>
                <c:pt idx="4618">
                  <c:v>7.8349043829649645</c:v>
                </c:pt>
                <c:pt idx="4619">
                  <c:v>2.3030568062643226</c:v>
                </c:pt>
                <c:pt idx="4620">
                  <c:v>0.15817275050180513</c:v>
                </c:pt>
                <c:pt idx="4621">
                  <c:v>-4.5704221614207654</c:v>
                </c:pt>
                <c:pt idx="4622">
                  <c:v>4.6274784558837609</c:v>
                </c:pt>
                <c:pt idx="4623">
                  <c:v>7.8892041715334926E-3</c:v>
                </c:pt>
                <c:pt idx="4624">
                  <c:v>6.7809792795230379</c:v>
                </c:pt>
                <c:pt idx="4625">
                  <c:v>-7.4004582207320624</c:v>
                </c:pt>
                <c:pt idx="4626">
                  <c:v>-1.6425768060776704</c:v>
                </c:pt>
                <c:pt idx="4627">
                  <c:v>-21.103841266186222</c:v>
                </c:pt>
                <c:pt idx="4628">
                  <c:v>-2.3952555411313767</c:v>
                </c:pt>
                <c:pt idx="4629">
                  <c:v>4.883657496915518</c:v>
                </c:pt>
                <c:pt idx="4630">
                  <c:v>-8.9983237209661269</c:v>
                </c:pt>
                <c:pt idx="4631">
                  <c:v>-5.7334382838281783</c:v>
                </c:pt>
                <c:pt idx="4632">
                  <c:v>-0.59938873307156371</c:v>
                </c:pt>
                <c:pt idx="4633">
                  <c:v>2.5945769096334601</c:v>
                </c:pt>
                <c:pt idx="4634">
                  <c:v>1.1374592322925565</c:v>
                </c:pt>
                <c:pt idx="4635">
                  <c:v>-8.0959733805834162</c:v>
                </c:pt>
                <c:pt idx="4636">
                  <c:v>1.4254707547131176</c:v>
                </c:pt>
                <c:pt idx="4637">
                  <c:v>-5.3952477175817819</c:v>
                </c:pt>
                <c:pt idx="4638">
                  <c:v>-0.183463459904047</c:v>
                </c:pt>
                <c:pt idx="4639">
                  <c:v>-3.187927064685212</c:v>
                </c:pt>
                <c:pt idx="4640">
                  <c:v>-7.2156228692150961</c:v>
                </c:pt>
                <c:pt idx="4641">
                  <c:v>4.0299369164248162</c:v>
                </c:pt>
                <c:pt idx="4642">
                  <c:v>3.9049508686385366</c:v>
                </c:pt>
                <c:pt idx="4643">
                  <c:v>0.38428961958483399</c:v>
                </c:pt>
                <c:pt idx="4644">
                  <c:v>-0.94533585732621361</c:v>
                </c:pt>
                <c:pt idx="4645">
                  <c:v>-6.9067873854931179</c:v>
                </c:pt>
                <c:pt idx="4646">
                  <c:v>-9.0944545605504459</c:v>
                </c:pt>
                <c:pt idx="4647">
                  <c:v>-4.0586124721743886</c:v>
                </c:pt>
                <c:pt idx="4648">
                  <c:v>2.4494031785014982</c:v>
                </c:pt>
                <c:pt idx="4649">
                  <c:v>-0.82057373304542125</c:v>
                </c:pt>
                <c:pt idx="4650">
                  <c:v>-3.8163283423990748</c:v>
                </c:pt>
                <c:pt idx="4651">
                  <c:v>-4.8428340944595618</c:v>
                </c:pt>
                <c:pt idx="4652">
                  <c:v>-3.0941808046525807</c:v>
                </c:pt>
                <c:pt idx="4653">
                  <c:v>2.5189204565832597</c:v>
                </c:pt>
                <c:pt idx="4654">
                  <c:v>0.3279819325319977</c:v>
                </c:pt>
                <c:pt idx="4655">
                  <c:v>-13.053454410073471</c:v>
                </c:pt>
                <c:pt idx="4656">
                  <c:v>4.6633185364201637</c:v>
                </c:pt>
                <c:pt idx="4657">
                  <c:v>4.0745775856441924</c:v>
                </c:pt>
                <c:pt idx="4658">
                  <c:v>-17.317980929389122</c:v>
                </c:pt>
                <c:pt idx="4659">
                  <c:v>6.9404472259174383</c:v>
                </c:pt>
                <c:pt idx="4660">
                  <c:v>6.7853311016154976</c:v>
                </c:pt>
                <c:pt idx="4661">
                  <c:v>-0.15917477525430002</c:v>
                </c:pt>
                <c:pt idx="4662">
                  <c:v>4.3947953368085564</c:v>
                </c:pt>
                <c:pt idx="4663">
                  <c:v>-0.39768745920315496</c:v>
                </c:pt>
                <c:pt idx="4664">
                  <c:v>0.42815030720430514</c:v>
                </c:pt>
                <c:pt idx="4665">
                  <c:v>5.2366699998007533</c:v>
                </c:pt>
                <c:pt idx="4666">
                  <c:v>2.1163499249125977</c:v>
                </c:pt>
                <c:pt idx="4667">
                  <c:v>-0.32439703728169889</c:v>
                </c:pt>
                <c:pt idx="4668">
                  <c:v>-1.2454556734742823</c:v>
                </c:pt>
                <c:pt idx="4669">
                  <c:v>10.967832306630683</c:v>
                </c:pt>
                <c:pt idx="4670">
                  <c:v>-1.9781911716365244</c:v>
                </c:pt>
                <c:pt idx="4671">
                  <c:v>5.2895313047049939</c:v>
                </c:pt>
                <c:pt idx="4672">
                  <c:v>-77.880866183943823</c:v>
                </c:pt>
                <c:pt idx="4673">
                  <c:v>1.4026750707679412</c:v>
                </c:pt>
                <c:pt idx="4674">
                  <c:v>0.48926846956244674</c:v>
                </c:pt>
                <c:pt idx="4675">
                  <c:v>11.817718821708496</c:v>
                </c:pt>
                <c:pt idx="4676">
                  <c:v>-1.8688329687517609</c:v>
                </c:pt>
                <c:pt idx="4677">
                  <c:v>3.4748929182681252</c:v>
                </c:pt>
                <c:pt idx="4678">
                  <c:v>2.6686069386404796</c:v>
                </c:pt>
                <c:pt idx="4679">
                  <c:v>3.8912308648248199</c:v>
                </c:pt>
                <c:pt idx="4680">
                  <c:v>-3.1512173583570728</c:v>
                </c:pt>
                <c:pt idx="4681">
                  <c:v>-2.8757100606226942</c:v>
                </c:pt>
                <c:pt idx="4682">
                  <c:v>-2.9070666007338275</c:v>
                </c:pt>
                <c:pt idx="4683">
                  <c:v>7.8522102590929563</c:v>
                </c:pt>
                <c:pt idx="4684">
                  <c:v>-17.382150161205651</c:v>
                </c:pt>
                <c:pt idx="4685">
                  <c:v>4.0217195851065526</c:v>
                </c:pt>
                <c:pt idx="4686">
                  <c:v>-21.54092727463977</c:v>
                </c:pt>
                <c:pt idx="4687">
                  <c:v>4.966001363388088</c:v>
                </c:pt>
                <c:pt idx="4688">
                  <c:v>-21.749791856069848</c:v>
                </c:pt>
                <c:pt idx="4689">
                  <c:v>-7.5270717618736569</c:v>
                </c:pt>
                <c:pt idx="4690">
                  <c:v>0.79586701899924606</c:v>
                </c:pt>
                <c:pt idx="4691">
                  <c:v>4.2119837348788565</c:v>
                </c:pt>
                <c:pt idx="4692">
                  <c:v>1.0864521677230812</c:v>
                </c:pt>
                <c:pt idx="4693">
                  <c:v>5.8008041205435319</c:v>
                </c:pt>
                <c:pt idx="4694">
                  <c:v>0.17015005270364725</c:v>
                </c:pt>
                <c:pt idx="4695">
                  <c:v>1.4489708444256593</c:v>
                </c:pt>
                <c:pt idx="4696">
                  <c:v>2.4357053240176327</c:v>
                </c:pt>
                <c:pt idx="4697">
                  <c:v>1.1583720200755181</c:v>
                </c:pt>
                <c:pt idx="4698">
                  <c:v>-0.27993789003983238</c:v>
                </c:pt>
                <c:pt idx="4699">
                  <c:v>2.1766683777019011</c:v>
                </c:pt>
                <c:pt idx="4700">
                  <c:v>2.1475063968946984</c:v>
                </c:pt>
                <c:pt idx="4701">
                  <c:v>3.968884765533474</c:v>
                </c:pt>
                <c:pt idx="4702">
                  <c:v>-2.8872156232441455</c:v>
                </c:pt>
                <c:pt idx="4703">
                  <c:v>-5.8331534847226294</c:v>
                </c:pt>
                <c:pt idx="4704">
                  <c:v>5.7936878009073212E-2</c:v>
                </c:pt>
                <c:pt idx="4705">
                  <c:v>-3.9377126682430372</c:v>
                </c:pt>
                <c:pt idx="4706">
                  <c:v>-3.9503205615632311</c:v>
                </c:pt>
                <c:pt idx="4707">
                  <c:v>2.9408141736682154</c:v>
                </c:pt>
                <c:pt idx="4708">
                  <c:v>0.94059237381256366</c:v>
                </c:pt>
                <c:pt idx="4709">
                  <c:v>0.93589208899383891</c:v>
                </c:pt>
                <c:pt idx="4710">
                  <c:v>-5.0649866169002848</c:v>
                </c:pt>
                <c:pt idx="4711">
                  <c:v>-7.1053390723169798</c:v>
                </c:pt>
                <c:pt idx="4712">
                  <c:v>3.0163848367502339</c:v>
                </c:pt>
                <c:pt idx="4713">
                  <c:v>-1.1241773688093843</c:v>
                </c:pt>
                <c:pt idx="4714">
                  <c:v>-2.8781741512644459</c:v>
                </c:pt>
                <c:pt idx="4715">
                  <c:v>2.4432885186989921</c:v>
                </c:pt>
                <c:pt idx="4716">
                  <c:v>-2.6226711772686002</c:v>
                </c:pt>
                <c:pt idx="4717">
                  <c:v>-10.384125909917756</c:v>
                </c:pt>
                <c:pt idx="4718">
                  <c:v>-2.3801905142721012</c:v>
                </c:pt>
                <c:pt idx="4719">
                  <c:v>-6.6018735825954877</c:v>
                </c:pt>
                <c:pt idx="4720">
                  <c:v>-8.3013920462932447</c:v>
                </c:pt>
                <c:pt idx="4721">
                  <c:v>-1.3483153916599662</c:v>
                </c:pt>
                <c:pt idx="4722">
                  <c:v>6.4244280843823702</c:v>
                </c:pt>
                <c:pt idx="4723">
                  <c:v>-4.7272470236614481</c:v>
                </c:pt>
                <c:pt idx="4724">
                  <c:v>-5.9484830369849391</c:v>
                </c:pt>
                <c:pt idx="4725">
                  <c:v>0.75176323623840346</c:v>
                </c:pt>
                <c:pt idx="4726">
                  <c:v>-0.71575753323162417</c:v>
                </c:pt>
                <c:pt idx="4727">
                  <c:v>2.9412075343707613</c:v>
                </c:pt>
                <c:pt idx="4728">
                  <c:v>-5.9390556119197129</c:v>
                </c:pt>
                <c:pt idx="4729">
                  <c:v>4.7740603499141656</c:v>
                </c:pt>
                <c:pt idx="4730">
                  <c:v>18.61827729842895</c:v>
                </c:pt>
                <c:pt idx="4731">
                  <c:v>-2.0367556603370218</c:v>
                </c:pt>
                <c:pt idx="4732">
                  <c:v>2.4754181266032163</c:v>
                </c:pt>
                <c:pt idx="4733">
                  <c:v>0.22886389569072207</c:v>
                </c:pt>
                <c:pt idx="4734">
                  <c:v>3.7752513142930297</c:v>
                </c:pt>
                <c:pt idx="4735">
                  <c:v>7.6757904181269652</c:v>
                </c:pt>
                <c:pt idx="4736">
                  <c:v>0.39512491230826186</c:v>
                </c:pt>
                <c:pt idx="4737">
                  <c:v>31.303457558732603</c:v>
                </c:pt>
                <c:pt idx="4738">
                  <c:v>2.3984154735331771</c:v>
                </c:pt>
                <c:pt idx="4739">
                  <c:v>10.459449229673439</c:v>
                </c:pt>
                <c:pt idx="4740">
                  <c:v>10.415316961368291</c:v>
                </c:pt>
                <c:pt idx="4741">
                  <c:v>2.6684649609106685</c:v>
                </c:pt>
                <c:pt idx="4742">
                  <c:v>0.69352782933073343</c:v>
                </c:pt>
                <c:pt idx="4743">
                  <c:v>-0.50923792366086218</c:v>
                </c:pt>
                <c:pt idx="4744">
                  <c:v>-2.788727789166316</c:v>
                </c:pt>
                <c:pt idx="4745">
                  <c:v>-3.7851597198605731</c:v>
                </c:pt>
                <c:pt idx="4746">
                  <c:v>-8.0935142165546665</c:v>
                </c:pt>
                <c:pt idx="4747">
                  <c:v>2.3486373320278915</c:v>
                </c:pt>
                <c:pt idx="4748">
                  <c:v>-2.2592079851411597</c:v>
                </c:pt>
                <c:pt idx="4749">
                  <c:v>2.5162449333840442</c:v>
                </c:pt>
                <c:pt idx="4750">
                  <c:v>-0.49661734145139746</c:v>
                </c:pt>
                <c:pt idx="4751">
                  <c:v>-5.035012181548197</c:v>
                </c:pt>
                <c:pt idx="4752">
                  <c:v>1.2364423647647129</c:v>
                </c:pt>
                <c:pt idx="4753">
                  <c:v>-2.4639990924166284</c:v>
                </c:pt>
                <c:pt idx="4754">
                  <c:v>-1.9641541955331405</c:v>
                </c:pt>
                <c:pt idx="4755">
                  <c:v>3.1111080268260878</c:v>
                </c:pt>
                <c:pt idx="4756">
                  <c:v>2.4326980491055963</c:v>
                </c:pt>
                <c:pt idx="4757">
                  <c:v>15.292126790537793</c:v>
                </c:pt>
                <c:pt idx="4758">
                  <c:v>2.5321051139555522</c:v>
                </c:pt>
                <c:pt idx="4759">
                  <c:v>19.076831525770245</c:v>
                </c:pt>
                <c:pt idx="4760">
                  <c:v>-9.8783325411615266</c:v>
                </c:pt>
                <c:pt idx="4761">
                  <c:v>-5.1996624090436967</c:v>
                </c:pt>
                <c:pt idx="4762">
                  <c:v>3.4782193871773899</c:v>
                </c:pt>
                <c:pt idx="4763">
                  <c:v>1.463217549067906</c:v>
                </c:pt>
                <c:pt idx="4764">
                  <c:v>-7.7345049072131786</c:v>
                </c:pt>
                <c:pt idx="4765">
                  <c:v>3.4327002439018912</c:v>
                </c:pt>
                <c:pt idx="4766">
                  <c:v>-17.638312331601696</c:v>
                </c:pt>
                <c:pt idx="4767">
                  <c:v>2.4409266118829578</c:v>
                </c:pt>
                <c:pt idx="4768">
                  <c:v>2.8351040103406859</c:v>
                </c:pt>
                <c:pt idx="4769">
                  <c:v>-3.326097288178758</c:v>
                </c:pt>
                <c:pt idx="4770">
                  <c:v>-7.8641120205239901</c:v>
                </c:pt>
                <c:pt idx="4771">
                  <c:v>5.5888384342237885</c:v>
                </c:pt>
                <c:pt idx="4772">
                  <c:v>-10.108436203285848</c:v>
                </c:pt>
                <c:pt idx="4773">
                  <c:v>-1.8562397236089367</c:v>
                </c:pt>
                <c:pt idx="4774">
                  <c:v>-1.6696388696993552</c:v>
                </c:pt>
                <c:pt idx="4775">
                  <c:v>-5.4984779560897294</c:v>
                </c:pt>
                <c:pt idx="4776">
                  <c:v>4.7801091916741569</c:v>
                </c:pt>
                <c:pt idx="4777">
                  <c:v>-6.2633417629410246</c:v>
                </c:pt>
                <c:pt idx="4778">
                  <c:v>-2.8456156790286968</c:v>
                </c:pt>
                <c:pt idx="4779">
                  <c:v>-4.8110663194994601</c:v>
                </c:pt>
                <c:pt idx="4780">
                  <c:v>4.1851097370878705</c:v>
                </c:pt>
                <c:pt idx="4781">
                  <c:v>-6.0710681236162003</c:v>
                </c:pt>
                <c:pt idx="4782">
                  <c:v>0.27572468443820242</c:v>
                </c:pt>
                <c:pt idx="4783">
                  <c:v>-2.2006410405569312</c:v>
                </c:pt>
                <c:pt idx="4784">
                  <c:v>2.5715163325399999</c:v>
                </c:pt>
                <c:pt idx="4785">
                  <c:v>1.391901165807127</c:v>
                </c:pt>
                <c:pt idx="4786">
                  <c:v>4.0010921866199851</c:v>
                </c:pt>
                <c:pt idx="4787">
                  <c:v>-6.9588520616883471</c:v>
                </c:pt>
                <c:pt idx="4788">
                  <c:v>1.96544375649448</c:v>
                </c:pt>
                <c:pt idx="4789">
                  <c:v>-4.9067172678509223</c:v>
                </c:pt>
                <c:pt idx="4790">
                  <c:v>-3.8208066992096406</c:v>
                </c:pt>
                <c:pt idx="4791">
                  <c:v>3.3723004466350091</c:v>
                </c:pt>
                <c:pt idx="4792">
                  <c:v>0.54797312607561821</c:v>
                </c:pt>
                <c:pt idx="4793">
                  <c:v>8.0015350796869456</c:v>
                </c:pt>
                <c:pt idx="4794">
                  <c:v>1.5008715144202682</c:v>
                </c:pt>
                <c:pt idx="4795">
                  <c:v>4.5159704825701965</c:v>
                </c:pt>
                <c:pt idx="4796">
                  <c:v>-6.583236958275279</c:v>
                </c:pt>
                <c:pt idx="4797">
                  <c:v>-8.8482937166539557</c:v>
                </c:pt>
                <c:pt idx="4798">
                  <c:v>-7.0818109383886565</c:v>
                </c:pt>
                <c:pt idx="4799">
                  <c:v>5.9487592248925978</c:v>
                </c:pt>
                <c:pt idx="4800">
                  <c:v>10.00143130351843</c:v>
                </c:pt>
                <c:pt idx="4801">
                  <c:v>-4.6532580355666369</c:v>
                </c:pt>
                <c:pt idx="4802">
                  <c:v>-4.1001368626660479</c:v>
                </c:pt>
                <c:pt idx="4803">
                  <c:v>2.0769896383725523</c:v>
                </c:pt>
                <c:pt idx="4804">
                  <c:v>2.4589583918183706</c:v>
                </c:pt>
                <c:pt idx="4805">
                  <c:v>-12.082204664468833</c:v>
                </c:pt>
                <c:pt idx="4806">
                  <c:v>-2.7227071778052192</c:v>
                </c:pt>
                <c:pt idx="4807">
                  <c:v>6.7409397544240335</c:v>
                </c:pt>
                <c:pt idx="4808">
                  <c:v>4.3631016368166797</c:v>
                </c:pt>
                <c:pt idx="4809">
                  <c:v>-3.8205727691829736</c:v>
                </c:pt>
                <c:pt idx="4810">
                  <c:v>1.0932721978087301</c:v>
                </c:pt>
                <c:pt idx="4811">
                  <c:v>-0.34057975766410209</c:v>
                </c:pt>
                <c:pt idx="4812">
                  <c:v>-8.090488044054112</c:v>
                </c:pt>
                <c:pt idx="4813">
                  <c:v>-10.363888720991454</c:v>
                </c:pt>
                <c:pt idx="4814">
                  <c:v>-1.3076966151585765</c:v>
                </c:pt>
                <c:pt idx="4815">
                  <c:v>4.321891943618354</c:v>
                </c:pt>
                <c:pt idx="4816">
                  <c:v>-18.439064167058248</c:v>
                </c:pt>
                <c:pt idx="4817">
                  <c:v>3.527199857961719</c:v>
                </c:pt>
                <c:pt idx="4818">
                  <c:v>-13.756948996759263</c:v>
                </c:pt>
                <c:pt idx="4819">
                  <c:v>1.4882718541971229</c:v>
                </c:pt>
                <c:pt idx="4820">
                  <c:v>0.45304179063244021</c:v>
                </c:pt>
                <c:pt idx="4821">
                  <c:v>1.2176735753747749</c:v>
                </c:pt>
                <c:pt idx="4822">
                  <c:v>4.6627417958415549</c:v>
                </c:pt>
                <c:pt idx="4823">
                  <c:v>4.7110344823000077</c:v>
                </c:pt>
                <c:pt idx="4824">
                  <c:v>-0.25408451325921533</c:v>
                </c:pt>
                <c:pt idx="4825">
                  <c:v>-1.6500041726112897</c:v>
                </c:pt>
                <c:pt idx="4826">
                  <c:v>2.8422235844022339</c:v>
                </c:pt>
                <c:pt idx="4827">
                  <c:v>0.83248437097545036</c:v>
                </c:pt>
                <c:pt idx="4828">
                  <c:v>2.2157572917388819</c:v>
                </c:pt>
                <c:pt idx="4829">
                  <c:v>-13.787342246136333</c:v>
                </c:pt>
                <c:pt idx="4830">
                  <c:v>0.8570804994041481</c:v>
                </c:pt>
                <c:pt idx="4831">
                  <c:v>-1.4594274123152786</c:v>
                </c:pt>
                <c:pt idx="4832">
                  <c:v>1.7309369917648638</c:v>
                </c:pt>
                <c:pt idx="4833">
                  <c:v>0.49447621826416821</c:v>
                </c:pt>
                <c:pt idx="4834">
                  <c:v>3.0488784832212161</c:v>
                </c:pt>
                <c:pt idx="4835">
                  <c:v>-0.9732121713154811</c:v>
                </c:pt>
                <c:pt idx="4836">
                  <c:v>-2.3109851569636959</c:v>
                </c:pt>
                <c:pt idx="4837">
                  <c:v>-0.84538970077817055</c:v>
                </c:pt>
                <c:pt idx="4838">
                  <c:v>1.5864888448944896</c:v>
                </c:pt>
                <c:pt idx="4839">
                  <c:v>-2.860682589329258</c:v>
                </c:pt>
                <c:pt idx="4840">
                  <c:v>2.1056070690872417</c:v>
                </c:pt>
                <c:pt idx="4841">
                  <c:v>-16.692690052194806</c:v>
                </c:pt>
                <c:pt idx="4842">
                  <c:v>5.7878839518795218</c:v>
                </c:pt>
                <c:pt idx="4843">
                  <c:v>10.206874033480318</c:v>
                </c:pt>
                <c:pt idx="4844">
                  <c:v>-7.4010790310373551</c:v>
                </c:pt>
                <c:pt idx="4845">
                  <c:v>-0.86207917627338304</c:v>
                </c:pt>
                <c:pt idx="4846">
                  <c:v>-20.986258367145908</c:v>
                </c:pt>
                <c:pt idx="4847">
                  <c:v>-6.4164373365637744</c:v>
                </c:pt>
                <c:pt idx="4848">
                  <c:v>3.4600953937308532</c:v>
                </c:pt>
                <c:pt idx="4849">
                  <c:v>8.4449282895043041</c:v>
                </c:pt>
                <c:pt idx="4850">
                  <c:v>-3.8515955977636196</c:v>
                </c:pt>
                <c:pt idx="4851">
                  <c:v>3.2873916852593652</c:v>
                </c:pt>
                <c:pt idx="4852">
                  <c:v>5.5670894259107229</c:v>
                </c:pt>
                <c:pt idx="4853">
                  <c:v>7.11034717069262</c:v>
                </c:pt>
                <c:pt idx="4854">
                  <c:v>-4.9393327927396342</c:v>
                </c:pt>
                <c:pt idx="4855">
                  <c:v>-1.8312929069648334</c:v>
                </c:pt>
                <c:pt idx="4856">
                  <c:v>1.6917749072961783</c:v>
                </c:pt>
                <c:pt idx="4857">
                  <c:v>-1.5884376017497175</c:v>
                </c:pt>
                <c:pt idx="4858">
                  <c:v>4.6948219501600477</c:v>
                </c:pt>
                <c:pt idx="4859">
                  <c:v>2.1957386967396673</c:v>
                </c:pt>
                <c:pt idx="4860">
                  <c:v>2.7703322732295277</c:v>
                </c:pt>
                <c:pt idx="4861">
                  <c:v>0.45081837589070517</c:v>
                </c:pt>
                <c:pt idx="4862">
                  <c:v>2.2990043034668872</c:v>
                </c:pt>
                <c:pt idx="4863">
                  <c:v>9.6834363708472893</c:v>
                </c:pt>
                <c:pt idx="4864">
                  <c:v>5.6485029720006992</c:v>
                </c:pt>
                <c:pt idx="4865">
                  <c:v>-2.0233180327992528</c:v>
                </c:pt>
                <c:pt idx="4866">
                  <c:v>-8.9837345614045319</c:v>
                </c:pt>
                <c:pt idx="4867">
                  <c:v>5.0050711217004107</c:v>
                </c:pt>
                <c:pt idx="4868">
                  <c:v>2.5301029854767023</c:v>
                </c:pt>
                <c:pt idx="4869">
                  <c:v>4.4697275625301671</c:v>
                </c:pt>
                <c:pt idx="4870">
                  <c:v>-4.4641834466252561</c:v>
                </c:pt>
                <c:pt idx="4871">
                  <c:v>-5.8504258922660171</c:v>
                </c:pt>
                <c:pt idx="4872">
                  <c:v>-4.356790607151936</c:v>
                </c:pt>
                <c:pt idx="4873">
                  <c:v>4.8201576644429593</c:v>
                </c:pt>
                <c:pt idx="4874">
                  <c:v>2.3323723481782537</c:v>
                </c:pt>
                <c:pt idx="4875">
                  <c:v>1.7007204127269659</c:v>
                </c:pt>
                <c:pt idx="4876">
                  <c:v>0.14056306853217393</c:v>
                </c:pt>
                <c:pt idx="4877">
                  <c:v>-8.9591342965599239</c:v>
                </c:pt>
                <c:pt idx="4878">
                  <c:v>-6.055529664855257</c:v>
                </c:pt>
                <c:pt idx="4879">
                  <c:v>-0.51455995167928847</c:v>
                </c:pt>
                <c:pt idx="4880">
                  <c:v>-3.2819737082057685</c:v>
                </c:pt>
                <c:pt idx="4881">
                  <c:v>5.9661073303281995</c:v>
                </c:pt>
                <c:pt idx="4882">
                  <c:v>-1.7953463404233787</c:v>
                </c:pt>
                <c:pt idx="4883">
                  <c:v>-6.7938093414190206</c:v>
                </c:pt>
                <c:pt idx="4884">
                  <c:v>16.568824555770377</c:v>
                </c:pt>
                <c:pt idx="4885">
                  <c:v>-1.3717208766669273</c:v>
                </c:pt>
                <c:pt idx="4886">
                  <c:v>1.3752715923351673</c:v>
                </c:pt>
                <c:pt idx="4887">
                  <c:v>2.4867551791876821</c:v>
                </c:pt>
                <c:pt idx="4888">
                  <c:v>3.744611309094978</c:v>
                </c:pt>
                <c:pt idx="4889">
                  <c:v>-5.3269378107876122</c:v>
                </c:pt>
                <c:pt idx="4890">
                  <c:v>-10.626929330212562</c:v>
                </c:pt>
                <c:pt idx="4891">
                  <c:v>-2.1992060447025779</c:v>
                </c:pt>
                <c:pt idx="4892">
                  <c:v>2.3393733759009763</c:v>
                </c:pt>
                <c:pt idx="4893">
                  <c:v>2.6970788806181787</c:v>
                </c:pt>
                <c:pt idx="4894">
                  <c:v>-4.6872930354808773</c:v>
                </c:pt>
                <c:pt idx="4895">
                  <c:v>-1.9311440609937591</c:v>
                </c:pt>
                <c:pt idx="4896">
                  <c:v>8.0416056360108001</c:v>
                </c:pt>
                <c:pt idx="4897">
                  <c:v>3.1551468712249431</c:v>
                </c:pt>
                <c:pt idx="4898">
                  <c:v>-1.7878009092670339</c:v>
                </c:pt>
                <c:pt idx="4899">
                  <c:v>2.3234573894063146</c:v>
                </c:pt>
                <c:pt idx="4900">
                  <c:v>-4.2490723800462149</c:v>
                </c:pt>
                <c:pt idx="4901">
                  <c:v>0.19209193871039076</c:v>
                </c:pt>
                <c:pt idx="4902">
                  <c:v>-7.063974598898568</c:v>
                </c:pt>
                <c:pt idx="4903">
                  <c:v>7.3829365515913281</c:v>
                </c:pt>
                <c:pt idx="4904">
                  <c:v>4.0993861381922159</c:v>
                </c:pt>
                <c:pt idx="4905">
                  <c:v>0.78259827645207736</c:v>
                </c:pt>
                <c:pt idx="4906">
                  <c:v>2.4844391094931666</c:v>
                </c:pt>
                <c:pt idx="4907">
                  <c:v>3.9250121680251766</c:v>
                </c:pt>
                <c:pt idx="4908">
                  <c:v>4.4325409466728019</c:v>
                </c:pt>
                <c:pt idx="4909">
                  <c:v>9.8780014702525989</c:v>
                </c:pt>
                <c:pt idx="4910">
                  <c:v>4.7521179762463106</c:v>
                </c:pt>
                <c:pt idx="4911">
                  <c:v>-9.232391972999622</c:v>
                </c:pt>
                <c:pt idx="4912">
                  <c:v>4.904492515701051</c:v>
                </c:pt>
                <c:pt idx="4913">
                  <c:v>-0.89896779017017536</c:v>
                </c:pt>
                <c:pt idx="4914">
                  <c:v>1.7627174669243288</c:v>
                </c:pt>
                <c:pt idx="4915">
                  <c:v>5.2024492080207096E-2</c:v>
                </c:pt>
                <c:pt idx="4916">
                  <c:v>5.6265104525615612</c:v>
                </c:pt>
                <c:pt idx="4917">
                  <c:v>-2.8239414569432881</c:v>
                </c:pt>
                <c:pt idx="4918">
                  <c:v>-2.0729089828524252</c:v>
                </c:pt>
                <c:pt idx="4919">
                  <c:v>-3.0296439573916132</c:v>
                </c:pt>
                <c:pt idx="4920">
                  <c:v>-7.0458855192207608</c:v>
                </c:pt>
                <c:pt idx="4921">
                  <c:v>-0.1840748145350517</c:v>
                </c:pt>
                <c:pt idx="4922">
                  <c:v>-8.4619307939403683</c:v>
                </c:pt>
                <c:pt idx="4923">
                  <c:v>4.3147684538151481</c:v>
                </c:pt>
                <c:pt idx="4924">
                  <c:v>0.99421715580213288</c:v>
                </c:pt>
                <c:pt idx="4925">
                  <c:v>-1.3996637773622354</c:v>
                </c:pt>
                <c:pt idx="4926">
                  <c:v>-9.3304674810625414</c:v>
                </c:pt>
                <c:pt idx="4927">
                  <c:v>-5.3001101945074254</c:v>
                </c:pt>
                <c:pt idx="4928">
                  <c:v>2.5898737269522201</c:v>
                </c:pt>
                <c:pt idx="4929">
                  <c:v>8.3114947221347677</c:v>
                </c:pt>
                <c:pt idx="4930">
                  <c:v>4.4817218153500136</c:v>
                </c:pt>
                <c:pt idx="4931">
                  <c:v>-1.7550180887162412</c:v>
                </c:pt>
                <c:pt idx="4932">
                  <c:v>5.5922628286659091</c:v>
                </c:pt>
                <c:pt idx="4933">
                  <c:v>3.5031715818837199</c:v>
                </c:pt>
                <c:pt idx="4934">
                  <c:v>-15.116569783210764</c:v>
                </c:pt>
                <c:pt idx="4935">
                  <c:v>-17.522789351886864</c:v>
                </c:pt>
                <c:pt idx="4936">
                  <c:v>0.19513640220573336</c:v>
                </c:pt>
                <c:pt idx="4937">
                  <c:v>-1.8442427064498048</c:v>
                </c:pt>
                <c:pt idx="4938">
                  <c:v>2.0197328942519022</c:v>
                </c:pt>
                <c:pt idx="4939">
                  <c:v>-9.5969229401971035</c:v>
                </c:pt>
                <c:pt idx="4940">
                  <c:v>-3.8126176727285781</c:v>
                </c:pt>
                <c:pt idx="4941">
                  <c:v>-1.0850105476592091</c:v>
                </c:pt>
                <c:pt idx="4942">
                  <c:v>2.2015060240390767</c:v>
                </c:pt>
                <c:pt idx="4943">
                  <c:v>1.9672133277321535</c:v>
                </c:pt>
                <c:pt idx="4944">
                  <c:v>1.9554728838192545</c:v>
                </c:pt>
                <c:pt idx="4945">
                  <c:v>-5.7331076927877263</c:v>
                </c:pt>
                <c:pt idx="4946">
                  <c:v>1.7406329344671008</c:v>
                </c:pt>
                <c:pt idx="4947">
                  <c:v>-7.9522359158704177</c:v>
                </c:pt>
                <c:pt idx="4948">
                  <c:v>2.7748158564313883</c:v>
                </c:pt>
                <c:pt idx="4949">
                  <c:v>3.2714691148996309</c:v>
                </c:pt>
                <c:pt idx="4950">
                  <c:v>3.4070776364410875</c:v>
                </c:pt>
                <c:pt idx="4951">
                  <c:v>1.5647663654534796</c:v>
                </c:pt>
                <c:pt idx="4952">
                  <c:v>3.7456573003445612</c:v>
                </c:pt>
                <c:pt idx="4953">
                  <c:v>1.009708677352549</c:v>
                </c:pt>
                <c:pt idx="4954">
                  <c:v>-21.737090063217082</c:v>
                </c:pt>
                <c:pt idx="4955">
                  <c:v>3.742478579082217</c:v>
                </c:pt>
                <c:pt idx="4956">
                  <c:v>4.323256528506235</c:v>
                </c:pt>
                <c:pt idx="4957">
                  <c:v>2.1559897362708824</c:v>
                </c:pt>
                <c:pt idx="4958">
                  <c:v>7.2637414100550615</c:v>
                </c:pt>
                <c:pt idx="4959">
                  <c:v>10.251612404953661</c:v>
                </c:pt>
                <c:pt idx="4960">
                  <c:v>-0.8594374890597436</c:v>
                </c:pt>
                <c:pt idx="4961">
                  <c:v>0.39115777506650318</c:v>
                </c:pt>
                <c:pt idx="4962">
                  <c:v>6.6731939063813144</c:v>
                </c:pt>
                <c:pt idx="4963">
                  <c:v>-2.7588032740361399</c:v>
                </c:pt>
                <c:pt idx="4964">
                  <c:v>5.1870520580256709</c:v>
                </c:pt>
                <c:pt idx="4965">
                  <c:v>8.3940270199903608</c:v>
                </c:pt>
                <c:pt idx="4966">
                  <c:v>-8.7479695478354103</c:v>
                </c:pt>
                <c:pt idx="4967">
                  <c:v>-2.2239500673629209</c:v>
                </c:pt>
                <c:pt idx="4968">
                  <c:v>9.5440131034962974</c:v>
                </c:pt>
                <c:pt idx="4969">
                  <c:v>5.5412344796086188</c:v>
                </c:pt>
                <c:pt idx="4970">
                  <c:v>-62.12800844210733</c:v>
                </c:pt>
                <c:pt idx="4971">
                  <c:v>-55.907265129116922</c:v>
                </c:pt>
                <c:pt idx="4972">
                  <c:v>-4.7616953047209734</c:v>
                </c:pt>
                <c:pt idx="4973">
                  <c:v>-6.1073934398495879</c:v>
                </c:pt>
                <c:pt idx="4974">
                  <c:v>1.3019930933070185</c:v>
                </c:pt>
                <c:pt idx="4975">
                  <c:v>-3.8376167511651573</c:v>
                </c:pt>
                <c:pt idx="4976">
                  <c:v>-4.2082115696515956</c:v>
                </c:pt>
                <c:pt idx="4977">
                  <c:v>2.8669041033072489</c:v>
                </c:pt>
                <c:pt idx="4978">
                  <c:v>4.7688739534412008</c:v>
                </c:pt>
                <c:pt idx="4979">
                  <c:v>-4.5017569220618014</c:v>
                </c:pt>
                <c:pt idx="4980">
                  <c:v>-0.21665032976966359</c:v>
                </c:pt>
                <c:pt idx="4981">
                  <c:v>16.9765420229228</c:v>
                </c:pt>
                <c:pt idx="4982">
                  <c:v>-37.490238037238782</c:v>
                </c:pt>
                <c:pt idx="4983">
                  <c:v>-2.9375205859163316</c:v>
                </c:pt>
                <c:pt idx="4984">
                  <c:v>2.5170747734882042</c:v>
                </c:pt>
                <c:pt idx="4985">
                  <c:v>2.5178905662238122</c:v>
                </c:pt>
                <c:pt idx="4986">
                  <c:v>-2.9813054697655588</c:v>
                </c:pt>
                <c:pt idx="4987">
                  <c:v>-2.9841575821227622</c:v>
                </c:pt>
                <c:pt idx="4988">
                  <c:v>-2.9808195744457748</c:v>
                </c:pt>
                <c:pt idx="4989">
                  <c:v>-12.757007963052942</c:v>
                </c:pt>
                <c:pt idx="4990">
                  <c:v>3.8585318598486964</c:v>
                </c:pt>
                <c:pt idx="4991">
                  <c:v>-2.3942791849194123</c:v>
                </c:pt>
                <c:pt idx="4992">
                  <c:v>-3.3579081280746834</c:v>
                </c:pt>
                <c:pt idx="4993">
                  <c:v>-3.9184510294920614</c:v>
                </c:pt>
                <c:pt idx="4994">
                  <c:v>-15.427624826438574</c:v>
                </c:pt>
                <c:pt idx="4995">
                  <c:v>1.5366843369108238</c:v>
                </c:pt>
                <c:pt idx="4996">
                  <c:v>10.841640479045424</c:v>
                </c:pt>
                <c:pt idx="4997">
                  <c:v>4.4164944134790858</c:v>
                </c:pt>
                <c:pt idx="4998">
                  <c:v>-0.47626983399192113</c:v>
                </c:pt>
                <c:pt idx="4999">
                  <c:v>-5.0435679653448062</c:v>
                </c:pt>
                <c:pt idx="5000">
                  <c:v>16.77315554620057</c:v>
                </c:pt>
                <c:pt idx="5001">
                  <c:v>-5.5430462806387482</c:v>
                </c:pt>
                <c:pt idx="5002">
                  <c:v>2.7811925656234848</c:v>
                </c:pt>
                <c:pt idx="5003">
                  <c:v>4.2063692802671682</c:v>
                </c:pt>
                <c:pt idx="5004">
                  <c:v>-7.3432044286717968</c:v>
                </c:pt>
                <c:pt idx="5005">
                  <c:v>-2.5050571032473385</c:v>
                </c:pt>
                <c:pt idx="5006">
                  <c:v>-2.281465219277095</c:v>
                </c:pt>
                <c:pt idx="5007">
                  <c:v>2.7418832201393712</c:v>
                </c:pt>
                <c:pt idx="5008">
                  <c:v>1.3395330273049098</c:v>
                </c:pt>
                <c:pt idx="5009">
                  <c:v>-7.2611740317987454</c:v>
                </c:pt>
                <c:pt idx="5010">
                  <c:v>-4.0715534511063254</c:v>
                </c:pt>
                <c:pt idx="5011">
                  <c:v>3.4356241932123766</c:v>
                </c:pt>
                <c:pt idx="5012">
                  <c:v>1.4558106871934484</c:v>
                </c:pt>
                <c:pt idx="5013">
                  <c:v>0.46317545153044648</c:v>
                </c:pt>
                <c:pt idx="5014">
                  <c:v>-5.5402446513837162</c:v>
                </c:pt>
                <c:pt idx="5015">
                  <c:v>-6.2605482751151698</c:v>
                </c:pt>
                <c:pt idx="5016">
                  <c:v>-1.8961832775145666</c:v>
                </c:pt>
                <c:pt idx="5017">
                  <c:v>4.1137634244822436</c:v>
                </c:pt>
                <c:pt idx="5018">
                  <c:v>-7.3466811239048582</c:v>
                </c:pt>
                <c:pt idx="5019">
                  <c:v>6.8205258372886135</c:v>
                </c:pt>
                <c:pt idx="5020">
                  <c:v>4.859165517818596</c:v>
                </c:pt>
                <c:pt idx="5021">
                  <c:v>5.7468099244691331</c:v>
                </c:pt>
                <c:pt idx="5022">
                  <c:v>-2.869477188396715</c:v>
                </c:pt>
                <c:pt idx="5023">
                  <c:v>3.316755959788992</c:v>
                </c:pt>
                <c:pt idx="5024">
                  <c:v>-1.4340165316054367</c:v>
                </c:pt>
                <c:pt idx="5025">
                  <c:v>2.6635484730669248</c:v>
                </c:pt>
                <c:pt idx="5026">
                  <c:v>4.9899533404739032</c:v>
                </c:pt>
                <c:pt idx="5027">
                  <c:v>-2.4259283381586556</c:v>
                </c:pt>
                <c:pt idx="5028">
                  <c:v>5.5468704127103194</c:v>
                </c:pt>
                <c:pt idx="5029">
                  <c:v>-0.57824473016016498</c:v>
                </c:pt>
                <c:pt idx="5030">
                  <c:v>-5.8489950012287864</c:v>
                </c:pt>
                <c:pt idx="5031">
                  <c:v>-3.5839608829113843</c:v>
                </c:pt>
                <c:pt idx="5032">
                  <c:v>6.2045629931865847</c:v>
                </c:pt>
                <c:pt idx="5033">
                  <c:v>5.3198288971394305</c:v>
                </c:pt>
                <c:pt idx="5034">
                  <c:v>-10.370076667015866</c:v>
                </c:pt>
                <c:pt idx="5035">
                  <c:v>-8.4073199114637021</c:v>
                </c:pt>
                <c:pt idx="5036">
                  <c:v>-3.6188991988730237</c:v>
                </c:pt>
                <c:pt idx="5037">
                  <c:v>10.65376683815316</c:v>
                </c:pt>
                <c:pt idx="5038">
                  <c:v>-26.538158465268992</c:v>
                </c:pt>
                <c:pt idx="5039">
                  <c:v>19.306644383279519</c:v>
                </c:pt>
                <c:pt idx="5040">
                  <c:v>-8.4562439919048131</c:v>
                </c:pt>
                <c:pt idx="5041">
                  <c:v>-16.196135375863193</c:v>
                </c:pt>
                <c:pt idx="5042">
                  <c:v>16.75514484325015</c:v>
                </c:pt>
                <c:pt idx="5043">
                  <c:v>1.5417473448026442</c:v>
                </c:pt>
                <c:pt idx="5044">
                  <c:v>2.2580149911929226</c:v>
                </c:pt>
                <c:pt idx="5045">
                  <c:v>-4.7847788985546913</c:v>
                </c:pt>
                <c:pt idx="5046">
                  <c:v>11.03490567206434</c:v>
                </c:pt>
                <c:pt idx="5047">
                  <c:v>0.74207128425602775</c:v>
                </c:pt>
                <c:pt idx="5048">
                  <c:v>0.49214505617744919</c:v>
                </c:pt>
                <c:pt idx="5049">
                  <c:v>2.1968237422555319</c:v>
                </c:pt>
                <c:pt idx="5050">
                  <c:v>-8.9227768739080204</c:v>
                </c:pt>
                <c:pt idx="5051">
                  <c:v>11.348990076732989</c:v>
                </c:pt>
                <c:pt idx="5052">
                  <c:v>-1.1236444952569968</c:v>
                </c:pt>
                <c:pt idx="5053">
                  <c:v>-1.6126301087178092</c:v>
                </c:pt>
                <c:pt idx="5054">
                  <c:v>2.5729489407524255</c:v>
                </c:pt>
                <c:pt idx="5055">
                  <c:v>2.7632478255225124</c:v>
                </c:pt>
                <c:pt idx="5056">
                  <c:v>4.137344566262712</c:v>
                </c:pt>
                <c:pt idx="5057">
                  <c:v>1.8280774361412853</c:v>
                </c:pt>
                <c:pt idx="5058">
                  <c:v>2.4260043746484143</c:v>
                </c:pt>
                <c:pt idx="5059">
                  <c:v>0.26181253633455981</c:v>
                </c:pt>
                <c:pt idx="5060">
                  <c:v>9.7818628286276379</c:v>
                </c:pt>
                <c:pt idx="5061">
                  <c:v>4.6921538314890654</c:v>
                </c:pt>
                <c:pt idx="5062">
                  <c:v>1.4017071798259622</c:v>
                </c:pt>
                <c:pt idx="5063">
                  <c:v>-1.8463525721812886</c:v>
                </c:pt>
                <c:pt idx="5064">
                  <c:v>-9.6204511933818821</c:v>
                </c:pt>
                <c:pt idx="5065">
                  <c:v>2.6134692143667024</c:v>
                </c:pt>
                <c:pt idx="5066">
                  <c:v>-0.23289326147657619</c:v>
                </c:pt>
                <c:pt idx="5067">
                  <c:v>3.3061326845173937</c:v>
                </c:pt>
                <c:pt idx="5068">
                  <c:v>-15.22553123846248</c:v>
                </c:pt>
                <c:pt idx="5069">
                  <c:v>2.1612812775458679</c:v>
                </c:pt>
                <c:pt idx="5070">
                  <c:v>0.79452263237266152</c:v>
                </c:pt>
                <c:pt idx="5071">
                  <c:v>0.319190016592799</c:v>
                </c:pt>
                <c:pt idx="5072">
                  <c:v>0.43209153494380814</c:v>
                </c:pt>
                <c:pt idx="5073">
                  <c:v>-0.84548559669916301</c:v>
                </c:pt>
                <c:pt idx="5074">
                  <c:v>-5.0565431423043776</c:v>
                </c:pt>
                <c:pt idx="5075">
                  <c:v>3.7175933021006387</c:v>
                </c:pt>
                <c:pt idx="5076">
                  <c:v>2.4777955446830191</c:v>
                </c:pt>
                <c:pt idx="5077">
                  <c:v>6.9375470421944527</c:v>
                </c:pt>
                <c:pt idx="5078">
                  <c:v>-2.0702734597422818</c:v>
                </c:pt>
                <c:pt idx="5079">
                  <c:v>3.6344251176014239</c:v>
                </c:pt>
                <c:pt idx="5080">
                  <c:v>6.0540802545590964</c:v>
                </c:pt>
                <c:pt idx="5081">
                  <c:v>2.2835737513314598</c:v>
                </c:pt>
                <c:pt idx="5082">
                  <c:v>0.97229866393900011</c:v>
                </c:pt>
                <c:pt idx="5083">
                  <c:v>-2.0288790854195184</c:v>
                </c:pt>
                <c:pt idx="5084">
                  <c:v>2.0595085674273292</c:v>
                </c:pt>
                <c:pt idx="5085">
                  <c:v>4.3976680871950862</c:v>
                </c:pt>
                <c:pt idx="5086">
                  <c:v>-13.715504225051347</c:v>
                </c:pt>
                <c:pt idx="5087">
                  <c:v>1.7226467339192482</c:v>
                </c:pt>
                <c:pt idx="5088">
                  <c:v>-2.7775975912221895</c:v>
                </c:pt>
                <c:pt idx="5089">
                  <c:v>4.7713124629586758</c:v>
                </c:pt>
                <c:pt idx="5090">
                  <c:v>-1.5120464685630139</c:v>
                </c:pt>
                <c:pt idx="5091">
                  <c:v>-4.8594368596777997</c:v>
                </c:pt>
                <c:pt idx="5092">
                  <c:v>-3.8802829210523981</c:v>
                </c:pt>
                <c:pt idx="5093">
                  <c:v>1.6977508815586617</c:v>
                </c:pt>
                <c:pt idx="5094">
                  <c:v>0.2492779287985627</c:v>
                </c:pt>
                <c:pt idx="5095">
                  <c:v>-8.7902801568541378</c:v>
                </c:pt>
                <c:pt idx="5096">
                  <c:v>1.0091447549146864</c:v>
                </c:pt>
                <c:pt idx="5097">
                  <c:v>-2.0610913643508866</c:v>
                </c:pt>
                <c:pt idx="5098">
                  <c:v>3.1932343854569183</c:v>
                </c:pt>
                <c:pt idx="5099">
                  <c:v>1.3096205410329276</c:v>
                </c:pt>
                <c:pt idx="5100">
                  <c:v>2.3031204753997514</c:v>
                </c:pt>
                <c:pt idx="5101">
                  <c:v>4.2076620643746594</c:v>
                </c:pt>
                <c:pt idx="5102">
                  <c:v>-7.5216510772471139</c:v>
                </c:pt>
                <c:pt idx="5103">
                  <c:v>4.4455098799327146</c:v>
                </c:pt>
                <c:pt idx="5104">
                  <c:v>2.2527379556788105</c:v>
                </c:pt>
                <c:pt idx="5105">
                  <c:v>4.4009581038240526</c:v>
                </c:pt>
                <c:pt idx="5106">
                  <c:v>3.9131394967801754</c:v>
                </c:pt>
                <c:pt idx="5107">
                  <c:v>-1.5567929775548919</c:v>
                </c:pt>
                <c:pt idx="5108">
                  <c:v>2.7616010644928792</c:v>
                </c:pt>
                <c:pt idx="5109">
                  <c:v>5.5287344855509559</c:v>
                </c:pt>
                <c:pt idx="5110">
                  <c:v>-17.402811594325598</c:v>
                </c:pt>
                <c:pt idx="5111">
                  <c:v>2.8739451718525828</c:v>
                </c:pt>
                <c:pt idx="5112">
                  <c:v>-7.0609522767687594</c:v>
                </c:pt>
                <c:pt idx="5113">
                  <c:v>3.5962449522416904</c:v>
                </c:pt>
                <c:pt idx="5114">
                  <c:v>-2.289583612157756</c:v>
                </c:pt>
                <c:pt idx="5115">
                  <c:v>-6.3704699233249045</c:v>
                </c:pt>
                <c:pt idx="5116">
                  <c:v>-1.5021975373962277</c:v>
                </c:pt>
                <c:pt idx="5117">
                  <c:v>0.17796476238187608</c:v>
                </c:pt>
                <c:pt idx="5118">
                  <c:v>3.4397996976651939</c:v>
                </c:pt>
                <c:pt idx="5119">
                  <c:v>2.7051603044038472</c:v>
                </c:pt>
                <c:pt idx="5120">
                  <c:v>2.7670579583250259</c:v>
                </c:pt>
                <c:pt idx="5121">
                  <c:v>3.2176294321018872E-2</c:v>
                </c:pt>
                <c:pt idx="5122">
                  <c:v>2.2871354423648995</c:v>
                </c:pt>
                <c:pt idx="5123">
                  <c:v>-11.925722991073627</c:v>
                </c:pt>
                <c:pt idx="5124">
                  <c:v>3.5790946764480367</c:v>
                </c:pt>
                <c:pt idx="5125">
                  <c:v>31.969528370052487</c:v>
                </c:pt>
                <c:pt idx="5126">
                  <c:v>-5.925533295895633</c:v>
                </c:pt>
                <c:pt idx="5127">
                  <c:v>3.1377243419129357</c:v>
                </c:pt>
                <c:pt idx="5128">
                  <c:v>10.880068192103096</c:v>
                </c:pt>
                <c:pt idx="5129">
                  <c:v>-5.0696985686238349</c:v>
                </c:pt>
                <c:pt idx="5130">
                  <c:v>-4.1392890051928646</c:v>
                </c:pt>
                <c:pt idx="5131">
                  <c:v>2.3490179513380411</c:v>
                </c:pt>
                <c:pt idx="5132">
                  <c:v>-4.6763112073974469</c:v>
                </c:pt>
                <c:pt idx="5133">
                  <c:v>3.9411140936346527</c:v>
                </c:pt>
                <c:pt idx="5134">
                  <c:v>-18.963983543744902</c:v>
                </c:pt>
                <c:pt idx="5135">
                  <c:v>2.6841226923756523</c:v>
                </c:pt>
                <c:pt idx="5136">
                  <c:v>3.4161411009500853</c:v>
                </c:pt>
                <c:pt idx="5137">
                  <c:v>2.7576627645437668</c:v>
                </c:pt>
                <c:pt idx="5138">
                  <c:v>6.9093417914271811</c:v>
                </c:pt>
                <c:pt idx="5139">
                  <c:v>-7.2888084658580823</c:v>
                </c:pt>
                <c:pt idx="5140">
                  <c:v>-0.30338116349037136</c:v>
                </c:pt>
                <c:pt idx="5141">
                  <c:v>4.1712980328223637</c:v>
                </c:pt>
                <c:pt idx="5142">
                  <c:v>-16.940666481258901</c:v>
                </c:pt>
                <c:pt idx="5143">
                  <c:v>2.28125126022816</c:v>
                </c:pt>
                <c:pt idx="5144">
                  <c:v>-2.7530548142249813</c:v>
                </c:pt>
                <c:pt idx="5145">
                  <c:v>3.9654550821417587</c:v>
                </c:pt>
                <c:pt idx="5146">
                  <c:v>15.547313842658511</c:v>
                </c:pt>
                <c:pt idx="5147">
                  <c:v>-1.6672054474108222</c:v>
                </c:pt>
                <c:pt idx="5148">
                  <c:v>6.2744390875649003</c:v>
                </c:pt>
                <c:pt idx="5149">
                  <c:v>16.702952126454306</c:v>
                </c:pt>
                <c:pt idx="5150">
                  <c:v>11.888043862254264</c:v>
                </c:pt>
                <c:pt idx="5151">
                  <c:v>-0.1486117228667041</c:v>
                </c:pt>
                <c:pt idx="5152">
                  <c:v>3.995689717369558</c:v>
                </c:pt>
                <c:pt idx="5153">
                  <c:v>-0.47101349572308493</c:v>
                </c:pt>
                <c:pt idx="5154">
                  <c:v>11.489379808704001</c:v>
                </c:pt>
                <c:pt idx="5155">
                  <c:v>-32.748278828825789</c:v>
                </c:pt>
                <c:pt idx="5156">
                  <c:v>3.9768752708141477</c:v>
                </c:pt>
                <c:pt idx="5157">
                  <c:v>4.1568843658628936</c:v>
                </c:pt>
                <c:pt idx="5158">
                  <c:v>2.2876248066464626</c:v>
                </c:pt>
                <c:pt idx="5159">
                  <c:v>-16.010190044415353</c:v>
                </c:pt>
                <c:pt idx="5160">
                  <c:v>-17.174743600225398</c:v>
                </c:pt>
                <c:pt idx="5161">
                  <c:v>3.964871707870941</c:v>
                </c:pt>
                <c:pt idx="5162">
                  <c:v>-0.73544755745288626</c:v>
                </c:pt>
                <c:pt idx="5163">
                  <c:v>3.7703435783216577</c:v>
                </c:pt>
                <c:pt idx="5164">
                  <c:v>-6.3140585476663915</c:v>
                </c:pt>
                <c:pt idx="5165">
                  <c:v>3.1104004803656693</c:v>
                </c:pt>
                <c:pt idx="5166">
                  <c:v>-13.679405181373895</c:v>
                </c:pt>
                <c:pt idx="5167">
                  <c:v>-0.13498120973137873</c:v>
                </c:pt>
                <c:pt idx="5168">
                  <c:v>2.5237275632628382</c:v>
                </c:pt>
                <c:pt idx="5169">
                  <c:v>-27.104355912323683</c:v>
                </c:pt>
                <c:pt idx="5170">
                  <c:v>7.7301383766767628</c:v>
                </c:pt>
                <c:pt idx="5171">
                  <c:v>2.7221181000516879</c:v>
                </c:pt>
                <c:pt idx="5172">
                  <c:v>4.4036493405987898</c:v>
                </c:pt>
                <c:pt idx="5173">
                  <c:v>5.9593090587692075</c:v>
                </c:pt>
                <c:pt idx="5174">
                  <c:v>-0.33026928617607609</c:v>
                </c:pt>
                <c:pt idx="5175">
                  <c:v>0.68905253911478326</c:v>
                </c:pt>
                <c:pt idx="5176">
                  <c:v>-56.361872756103082</c:v>
                </c:pt>
                <c:pt idx="5177">
                  <c:v>4.8039112283116481</c:v>
                </c:pt>
                <c:pt idx="5178">
                  <c:v>-12.579713192656726</c:v>
                </c:pt>
                <c:pt idx="5179">
                  <c:v>2.0013788987896675</c:v>
                </c:pt>
                <c:pt idx="5180">
                  <c:v>8.5306209578013039</c:v>
                </c:pt>
                <c:pt idx="5181">
                  <c:v>13.619475443330899</c:v>
                </c:pt>
                <c:pt idx="5182">
                  <c:v>1.9289784786865027</c:v>
                </c:pt>
                <c:pt idx="5183">
                  <c:v>17.044978518134144</c:v>
                </c:pt>
                <c:pt idx="5184">
                  <c:v>3.0394768342767833</c:v>
                </c:pt>
                <c:pt idx="5185">
                  <c:v>4.6478991310875699</c:v>
                </c:pt>
                <c:pt idx="5186">
                  <c:v>2.0094045241439744</c:v>
                </c:pt>
                <c:pt idx="5187">
                  <c:v>2.7080965741604928</c:v>
                </c:pt>
                <c:pt idx="5188">
                  <c:v>-1.3321855310979345</c:v>
                </c:pt>
                <c:pt idx="5189">
                  <c:v>-5.9697962743782966</c:v>
                </c:pt>
                <c:pt idx="5190">
                  <c:v>2.480990699735159</c:v>
                </c:pt>
                <c:pt idx="5191">
                  <c:v>1.1070421492620994</c:v>
                </c:pt>
                <c:pt idx="5192">
                  <c:v>2.4008489871389287</c:v>
                </c:pt>
                <c:pt idx="5193">
                  <c:v>2.6720421662988372</c:v>
                </c:pt>
                <c:pt idx="5194">
                  <c:v>6.0196723466364759</c:v>
                </c:pt>
                <c:pt idx="5195">
                  <c:v>4.4167061985991154</c:v>
                </c:pt>
                <c:pt idx="5196">
                  <c:v>-4.6440561352824261E-2</c:v>
                </c:pt>
                <c:pt idx="5197">
                  <c:v>4.8825430529794858</c:v>
                </c:pt>
                <c:pt idx="5198">
                  <c:v>4.9513178174202892</c:v>
                </c:pt>
                <c:pt idx="5199">
                  <c:v>-26.065260339695143</c:v>
                </c:pt>
                <c:pt idx="5200">
                  <c:v>17.300147840505318</c:v>
                </c:pt>
                <c:pt idx="5201">
                  <c:v>3.9286201213408845</c:v>
                </c:pt>
                <c:pt idx="5202">
                  <c:v>0.38557374043818271</c:v>
                </c:pt>
                <c:pt idx="5203">
                  <c:v>2.2005219811024546</c:v>
                </c:pt>
                <c:pt idx="5204">
                  <c:v>3.6096832468509916</c:v>
                </c:pt>
                <c:pt idx="5205">
                  <c:v>2.5633703107208987</c:v>
                </c:pt>
                <c:pt idx="5206">
                  <c:v>3.0558073934662104</c:v>
                </c:pt>
                <c:pt idx="5207">
                  <c:v>2.6986071697810559</c:v>
                </c:pt>
                <c:pt idx="5208">
                  <c:v>2.6921965336632354</c:v>
                </c:pt>
                <c:pt idx="5209">
                  <c:v>13.585390345028983</c:v>
                </c:pt>
                <c:pt idx="5210">
                  <c:v>2.4385843205691202</c:v>
                </c:pt>
                <c:pt idx="5211">
                  <c:v>-0.32498352198180669</c:v>
                </c:pt>
                <c:pt idx="5212">
                  <c:v>4.456159636548648</c:v>
                </c:pt>
                <c:pt idx="5213">
                  <c:v>3.4911167840485575</c:v>
                </c:pt>
                <c:pt idx="5214">
                  <c:v>2.1079211052357891</c:v>
                </c:pt>
                <c:pt idx="5215">
                  <c:v>-8.4349261997348748</c:v>
                </c:pt>
                <c:pt idx="5216">
                  <c:v>18.980322107684202</c:v>
                </c:pt>
                <c:pt idx="5217">
                  <c:v>4.2038306361606317</c:v>
                </c:pt>
                <c:pt idx="5218">
                  <c:v>4.0958026900262752</c:v>
                </c:pt>
                <c:pt idx="5219">
                  <c:v>2.007082682183281</c:v>
                </c:pt>
                <c:pt idx="5220">
                  <c:v>2.8574281035973002</c:v>
                </c:pt>
                <c:pt idx="5221">
                  <c:v>4.3757560890910128</c:v>
                </c:pt>
                <c:pt idx="5222">
                  <c:v>2.7416879308976831</c:v>
                </c:pt>
                <c:pt idx="5223">
                  <c:v>3.7935442879532246</c:v>
                </c:pt>
                <c:pt idx="5224">
                  <c:v>4.8192588482621659</c:v>
                </c:pt>
                <c:pt idx="5225">
                  <c:v>3.6427995739626056</c:v>
                </c:pt>
                <c:pt idx="5226">
                  <c:v>3.6530181639289054</c:v>
                </c:pt>
                <c:pt idx="5227">
                  <c:v>-3.4076157618570733</c:v>
                </c:pt>
                <c:pt idx="5228">
                  <c:v>4.5002514483799558</c:v>
                </c:pt>
                <c:pt idx="5229">
                  <c:v>2.8244724606449125</c:v>
                </c:pt>
                <c:pt idx="5230">
                  <c:v>-1.9717280900987078</c:v>
                </c:pt>
                <c:pt idx="5231">
                  <c:v>2.5137323720644531</c:v>
                </c:pt>
                <c:pt idx="5232">
                  <c:v>1.2849026122722051</c:v>
                </c:pt>
                <c:pt idx="5233">
                  <c:v>-2.7680113344777197</c:v>
                </c:pt>
                <c:pt idx="5234">
                  <c:v>5.1893852366327593</c:v>
                </c:pt>
                <c:pt idx="5235">
                  <c:v>-3.517908472947326</c:v>
                </c:pt>
                <c:pt idx="5236">
                  <c:v>-1.576275252355714</c:v>
                </c:pt>
                <c:pt idx="5237">
                  <c:v>-1.1889473465199529</c:v>
                </c:pt>
                <c:pt idx="5238">
                  <c:v>-0.62596800377535544</c:v>
                </c:pt>
                <c:pt idx="5239">
                  <c:v>15.375860351097117</c:v>
                </c:pt>
                <c:pt idx="5240">
                  <c:v>3.3112674851057307</c:v>
                </c:pt>
                <c:pt idx="5241">
                  <c:v>-3.4494457459777408</c:v>
                </c:pt>
                <c:pt idx="5242">
                  <c:v>-0.59972191203806346</c:v>
                </c:pt>
                <c:pt idx="5243">
                  <c:v>-0.7769304381714619</c:v>
                </c:pt>
                <c:pt idx="5244">
                  <c:v>9.2970208288211751</c:v>
                </c:pt>
                <c:pt idx="5245">
                  <c:v>1.9187458452806254</c:v>
                </c:pt>
                <c:pt idx="5246">
                  <c:v>1.3493926217532675</c:v>
                </c:pt>
                <c:pt idx="5247">
                  <c:v>2.4945627845078064</c:v>
                </c:pt>
                <c:pt idx="5248">
                  <c:v>0.95499507729344657</c:v>
                </c:pt>
                <c:pt idx="5249">
                  <c:v>-8.6456675067488504</c:v>
                </c:pt>
                <c:pt idx="5250">
                  <c:v>-3.2892124503940607</c:v>
                </c:pt>
                <c:pt idx="5251">
                  <c:v>-0.52417126523261004</c:v>
                </c:pt>
                <c:pt idx="5252">
                  <c:v>9.4278959374098577</c:v>
                </c:pt>
                <c:pt idx="5253">
                  <c:v>9.3363409435796854</c:v>
                </c:pt>
                <c:pt idx="5254">
                  <c:v>1.9538112827393093</c:v>
                </c:pt>
                <c:pt idx="5255">
                  <c:v>1.2207939873485998</c:v>
                </c:pt>
                <c:pt idx="5256">
                  <c:v>0.28287656658605442</c:v>
                </c:pt>
                <c:pt idx="5257">
                  <c:v>2.5440268178210204</c:v>
                </c:pt>
                <c:pt idx="5258">
                  <c:v>-4.4584526775770712</c:v>
                </c:pt>
                <c:pt idx="5259">
                  <c:v>-0.82438191580196474</c:v>
                </c:pt>
                <c:pt idx="5260">
                  <c:v>31.018518013009199</c:v>
                </c:pt>
                <c:pt idx="5261">
                  <c:v>-0.51269221397996034</c:v>
                </c:pt>
                <c:pt idx="5262">
                  <c:v>2.7589343462316265</c:v>
                </c:pt>
                <c:pt idx="5263">
                  <c:v>3.609923461186014</c:v>
                </c:pt>
                <c:pt idx="5264">
                  <c:v>-6.8229726420139798</c:v>
                </c:pt>
                <c:pt idx="5265">
                  <c:v>0.90169069495838983</c:v>
                </c:pt>
                <c:pt idx="5266">
                  <c:v>-2.0790626052162366</c:v>
                </c:pt>
                <c:pt idx="5267">
                  <c:v>-2.6686582866244919</c:v>
                </c:pt>
                <c:pt idx="5268">
                  <c:v>3.7493882089949153</c:v>
                </c:pt>
                <c:pt idx="5269">
                  <c:v>2.5957127348057725</c:v>
                </c:pt>
                <c:pt idx="5270">
                  <c:v>3.1666725412350019</c:v>
                </c:pt>
                <c:pt idx="5271">
                  <c:v>2.5446807413820949</c:v>
                </c:pt>
                <c:pt idx="5272">
                  <c:v>0.46026224881180156</c:v>
                </c:pt>
                <c:pt idx="5273">
                  <c:v>-0.24887292174901177</c:v>
                </c:pt>
                <c:pt idx="5274">
                  <c:v>-3.8051349030455128</c:v>
                </c:pt>
                <c:pt idx="5275">
                  <c:v>-4.4011581438002167</c:v>
                </c:pt>
                <c:pt idx="5276">
                  <c:v>-1.7456941242453894</c:v>
                </c:pt>
                <c:pt idx="5277">
                  <c:v>1.1342576934507633</c:v>
                </c:pt>
                <c:pt idx="5278">
                  <c:v>-2.5528229364197159</c:v>
                </c:pt>
                <c:pt idx="5279">
                  <c:v>10.304411568674695</c:v>
                </c:pt>
                <c:pt idx="5280">
                  <c:v>10.136334797323897</c:v>
                </c:pt>
                <c:pt idx="5281">
                  <c:v>1.1413416264434204</c:v>
                </c:pt>
                <c:pt idx="5282">
                  <c:v>-4.975036786625779</c:v>
                </c:pt>
                <c:pt idx="5283">
                  <c:v>-4.5542785253239799</c:v>
                </c:pt>
                <c:pt idx="5284">
                  <c:v>-11.871420564165746</c:v>
                </c:pt>
                <c:pt idx="5285">
                  <c:v>5.0220071187626871</c:v>
                </c:pt>
                <c:pt idx="5286">
                  <c:v>0.81840346052406687</c:v>
                </c:pt>
                <c:pt idx="5287">
                  <c:v>3.345198166610885</c:v>
                </c:pt>
                <c:pt idx="5288">
                  <c:v>2.9614243718107787</c:v>
                </c:pt>
                <c:pt idx="5289">
                  <c:v>-1.7805029294084136</c:v>
                </c:pt>
                <c:pt idx="5290">
                  <c:v>-3.0248160389112257</c:v>
                </c:pt>
                <c:pt idx="5291">
                  <c:v>-1.2895760855236063</c:v>
                </c:pt>
                <c:pt idx="5292">
                  <c:v>2.3364924422886446</c:v>
                </c:pt>
                <c:pt idx="5293">
                  <c:v>3.3085401931856779</c:v>
                </c:pt>
                <c:pt idx="5294">
                  <c:v>1.6509165353547814</c:v>
                </c:pt>
                <c:pt idx="5295">
                  <c:v>-11.262052555441286</c:v>
                </c:pt>
                <c:pt idx="5296">
                  <c:v>1.4699598277906603</c:v>
                </c:pt>
                <c:pt idx="5297">
                  <c:v>-7.2875749903663092</c:v>
                </c:pt>
                <c:pt idx="5298">
                  <c:v>5.7062271300123086</c:v>
                </c:pt>
                <c:pt idx="5299">
                  <c:v>2.749644449500309</c:v>
                </c:pt>
                <c:pt idx="5300">
                  <c:v>2.8257425287858808</c:v>
                </c:pt>
                <c:pt idx="5301">
                  <c:v>-0.54332535494370404</c:v>
                </c:pt>
                <c:pt idx="5302">
                  <c:v>6.6339506699216031</c:v>
                </c:pt>
                <c:pt idx="5303">
                  <c:v>-7.4895747367643395</c:v>
                </c:pt>
                <c:pt idx="5304">
                  <c:v>1.4975765686671281</c:v>
                </c:pt>
                <c:pt idx="5305">
                  <c:v>-17.558299456280039</c:v>
                </c:pt>
                <c:pt idx="5306">
                  <c:v>4.6590882411909718</c:v>
                </c:pt>
                <c:pt idx="5307">
                  <c:v>1.1410554623644913</c:v>
                </c:pt>
                <c:pt idx="5308">
                  <c:v>7.0267065554594552</c:v>
                </c:pt>
                <c:pt idx="5309">
                  <c:v>-2.2792502207032328</c:v>
                </c:pt>
                <c:pt idx="5310">
                  <c:v>1.8839663445119044</c:v>
                </c:pt>
                <c:pt idx="5311">
                  <c:v>-2.6207824420865506</c:v>
                </c:pt>
                <c:pt idx="5312">
                  <c:v>2.6141042637918588</c:v>
                </c:pt>
                <c:pt idx="5313">
                  <c:v>5.0300800215519956</c:v>
                </c:pt>
                <c:pt idx="5314">
                  <c:v>4.7606435558741822</c:v>
                </c:pt>
                <c:pt idx="5315">
                  <c:v>-2.0949228759743903</c:v>
                </c:pt>
                <c:pt idx="5316">
                  <c:v>2.4304933566781699</c:v>
                </c:pt>
                <c:pt idx="5317">
                  <c:v>6.5074384291041412</c:v>
                </c:pt>
                <c:pt idx="5318">
                  <c:v>-0.22661980035022111</c:v>
                </c:pt>
                <c:pt idx="5319">
                  <c:v>2.5488769514257825</c:v>
                </c:pt>
                <c:pt idx="5320">
                  <c:v>-1.5761270136729024</c:v>
                </c:pt>
                <c:pt idx="5321">
                  <c:v>1.5338241138018986</c:v>
                </c:pt>
                <c:pt idx="5322">
                  <c:v>-2.0961870693128617</c:v>
                </c:pt>
                <c:pt idx="5323">
                  <c:v>-0.88797816050850997</c:v>
                </c:pt>
                <c:pt idx="5324">
                  <c:v>3.7747308988043926</c:v>
                </c:pt>
                <c:pt idx="5325">
                  <c:v>-3.2179423322849487</c:v>
                </c:pt>
                <c:pt idx="5326">
                  <c:v>-2.6197634710757143</c:v>
                </c:pt>
                <c:pt idx="5327">
                  <c:v>0.51163066950441305</c:v>
                </c:pt>
                <c:pt idx="5328">
                  <c:v>3.1748144981236806</c:v>
                </c:pt>
                <c:pt idx="5329">
                  <c:v>1.6977557254189293</c:v>
                </c:pt>
                <c:pt idx="5330">
                  <c:v>-17.702234991133793</c:v>
                </c:pt>
                <c:pt idx="5331">
                  <c:v>-1.6494749782311118</c:v>
                </c:pt>
                <c:pt idx="5332">
                  <c:v>-1.7207634042860604</c:v>
                </c:pt>
                <c:pt idx="5333">
                  <c:v>5.5055006177344694</c:v>
                </c:pt>
                <c:pt idx="5334">
                  <c:v>-3.7089427302411622</c:v>
                </c:pt>
                <c:pt idx="5335">
                  <c:v>-0.30675129592938788</c:v>
                </c:pt>
                <c:pt idx="5336">
                  <c:v>2.1400460251782505</c:v>
                </c:pt>
                <c:pt idx="5337">
                  <c:v>-3.0814199524804167</c:v>
                </c:pt>
                <c:pt idx="5338">
                  <c:v>-1.9367592192253653</c:v>
                </c:pt>
                <c:pt idx="5339">
                  <c:v>-0.29507207992725171</c:v>
                </c:pt>
                <c:pt idx="5340">
                  <c:v>4.2149419205228895</c:v>
                </c:pt>
                <c:pt idx="5341">
                  <c:v>1.6477225627948258</c:v>
                </c:pt>
                <c:pt idx="5342">
                  <c:v>0.1042440072824462</c:v>
                </c:pt>
                <c:pt idx="5343">
                  <c:v>0.68252266821480134</c:v>
                </c:pt>
                <c:pt idx="5344">
                  <c:v>1.610268198434909</c:v>
                </c:pt>
                <c:pt idx="5345">
                  <c:v>-3.907391720747782</c:v>
                </c:pt>
                <c:pt idx="5346">
                  <c:v>-0.57615526504521597</c:v>
                </c:pt>
                <c:pt idx="5347">
                  <c:v>-10.738334023169188</c:v>
                </c:pt>
                <c:pt idx="5348">
                  <c:v>-9.9054101111137243</c:v>
                </c:pt>
                <c:pt idx="5349">
                  <c:v>2.7946969118368514</c:v>
                </c:pt>
                <c:pt idx="5350">
                  <c:v>-7.0854984048980185</c:v>
                </c:pt>
                <c:pt idx="5351">
                  <c:v>-17.661724958787417</c:v>
                </c:pt>
                <c:pt idx="5352">
                  <c:v>11.142571597340748</c:v>
                </c:pt>
                <c:pt idx="5353">
                  <c:v>-16.612808571379716</c:v>
                </c:pt>
                <c:pt idx="5354">
                  <c:v>7.894267603859987</c:v>
                </c:pt>
                <c:pt idx="5355">
                  <c:v>-3.8133192044115418</c:v>
                </c:pt>
                <c:pt idx="5356">
                  <c:v>-2.0898722029837273</c:v>
                </c:pt>
                <c:pt idx="5357">
                  <c:v>-1.8561169466749732</c:v>
                </c:pt>
                <c:pt idx="5358">
                  <c:v>0.62024436238220915</c:v>
                </c:pt>
                <c:pt idx="5359">
                  <c:v>7.6020677519611866</c:v>
                </c:pt>
                <c:pt idx="5360">
                  <c:v>3.5140788898277577</c:v>
                </c:pt>
                <c:pt idx="5361">
                  <c:v>3.2392439655836966</c:v>
                </c:pt>
                <c:pt idx="5362">
                  <c:v>0.62240432522213496</c:v>
                </c:pt>
                <c:pt idx="5363">
                  <c:v>11.238394786661161</c:v>
                </c:pt>
                <c:pt idx="5364">
                  <c:v>-16.018067589698305</c:v>
                </c:pt>
                <c:pt idx="5365">
                  <c:v>4.1547930391985801</c:v>
                </c:pt>
                <c:pt idx="5366">
                  <c:v>5.1103942666226345</c:v>
                </c:pt>
                <c:pt idx="5367">
                  <c:v>3.6877500050820089</c:v>
                </c:pt>
                <c:pt idx="5368">
                  <c:v>3.684009957730197</c:v>
                </c:pt>
                <c:pt idx="5369">
                  <c:v>-8.0456234792910379</c:v>
                </c:pt>
                <c:pt idx="5370">
                  <c:v>-16.016191250078037</c:v>
                </c:pt>
                <c:pt idx="5371">
                  <c:v>-34.290889851740872</c:v>
                </c:pt>
                <c:pt idx="5372">
                  <c:v>1.6907076577972759</c:v>
                </c:pt>
                <c:pt idx="5373">
                  <c:v>17.370308010519707</c:v>
                </c:pt>
                <c:pt idx="5374">
                  <c:v>3.71226577982668</c:v>
                </c:pt>
                <c:pt idx="5375">
                  <c:v>2.5917139041886657</c:v>
                </c:pt>
                <c:pt idx="5376">
                  <c:v>1.6587422317136458</c:v>
                </c:pt>
                <c:pt idx="5377">
                  <c:v>-3.6187114886861025</c:v>
                </c:pt>
                <c:pt idx="5378">
                  <c:v>3.2326322572115913</c:v>
                </c:pt>
              </c:numCache>
            </c:numRef>
          </c:yVal>
          <c:smooth val="0"/>
          <c:extLst>
            <c:ext xmlns:c16="http://schemas.microsoft.com/office/drawing/2014/chart" uri="{C3380CC4-5D6E-409C-BE32-E72D297353CC}">
              <c16:uniqueId val="{00000000-335D-1E46-A256-9331339F5EC3}"/>
            </c:ext>
          </c:extLst>
        </c:ser>
        <c:dLbls>
          <c:showLegendKey val="0"/>
          <c:showVal val="0"/>
          <c:showCatName val="0"/>
          <c:showSerName val="0"/>
          <c:showPercent val="0"/>
          <c:showBubbleSize val="0"/>
        </c:dLbls>
        <c:axId val="671074976"/>
        <c:axId val="670647168"/>
      </c:scatterChart>
      <c:valAx>
        <c:axId val="671074976"/>
        <c:scaling>
          <c:orientation val="minMax"/>
        </c:scaling>
        <c:delete val="0"/>
        <c:axPos val="b"/>
        <c:title>
          <c:tx>
            <c:rich>
              <a:bodyPr/>
              <a:lstStyle/>
              <a:p>
                <a:pPr>
                  <a:defRPr/>
                </a:pPr>
                <a:r>
                  <a:rPr lang="en-US"/>
                  <a:t>Bedrooms</a:t>
                </a:r>
              </a:p>
            </c:rich>
          </c:tx>
          <c:overlay val="0"/>
        </c:title>
        <c:majorTickMark val="out"/>
        <c:minorTickMark val="none"/>
        <c:tickLblPos val="nextTo"/>
        <c:crossAx val="670647168"/>
        <c:crosses val="autoZero"/>
        <c:crossBetween val="midCat"/>
      </c:valAx>
      <c:valAx>
        <c:axId val="670647168"/>
        <c:scaling>
          <c:orientation val="minMax"/>
        </c:scaling>
        <c:delete val="0"/>
        <c:axPos val="l"/>
        <c:title>
          <c:tx>
            <c:rich>
              <a:bodyPr/>
              <a:lstStyle/>
              <a:p>
                <a:pPr>
                  <a:defRPr/>
                </a:pPr>
                <a:r>
                  <a:rPr lang="en-US"/>
                  <a:t>Residuals</a:t>
                </a:r>
              </a:p>
            </c:rich>
          </c:tx>
          <c:overlay val="0"/>
        </c:title>
        <c:numFmt formatCode="General" sourceLinked="1"/>
        <c:majorTickMark val="out"/>
        <c:minorTickMark val="none"/>
        <c:tickLblPos val="nextTo"/>
        <c:crossAx val="671074976"/>
        <c:crosses val="autoZero"/>
        <c:crossBetween val="midCat"/>
      </c:valAx>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Dummy_Private  Residual Plot</a:t>
            </a:r>
          </a:p>
        </c:rich>
      </c:tx>
      <c:overlay val="0"/>
    </c:title>
    <c:autoTitleDeleted val="0"/>
    <c:plotArea>
      <c:layout/>
      <c:scatterChart>
        <c:scatterStyle val="lineMarker"/>
        <c:varyColors val="0"/>
        <c:ser>
          <c:idx val="0"/>
          <c:order val="0"/>
          <c:spPr>
            <a:ln w="19050">
              <a:noFill/>
            </a:ln>
          </c:spPr>
          <c:xVal>
            <c:strRef>
              <c:f>'Parsimonious Model'!$E$2:$E$5380</c:f>
              <c:strCache>
                <c:ptCount val="21"/>
                <c:pt idx="9">
                  <c:v>F</c:v>
                </c:pt>
                <c:pt idx="10">
                  <c:v>1408.509318</c:v>
                </c:pt>
                <c:pt idx="14">
                  <c:v>P-value</c:v>
                </c:pt>
                <c:pt idx="15">
                  <c:v>2.9412E-122</c:v>
                </c:pt>
                <c:pt idx="16">
                  <c:v>0.016280317</c:v>
                </c:pt>
                <c:pt idx="17">
                  <c:v>0</c:v>
                </c:pt>
                <c:pt idx="18">
                  <c:v>0.000956512</c:v>
                </c:pt>
                <c:pt idx="19">
                  <c:v>2.69805E-07</c:v>
                </c:pt>
                <c:pt idx="20">
                  <c:v>2.63631E-07</c:v>
                </c:pt>
              </c:strCache>
            </c:strRef>
          </c:xVal>
          <c:yVal>
            <c:numRef>
              <c:f>'Parsimonious Model'!$C$29:$C$5407</c:f>
              <c:numCache>
                <c:formatCode>General</c:formatCode>
                <c:ptCount val="5379"/>
                <c:pt idx="0">
                  <c:v>0.52189875739921376</c:v>
                </c:pt>
                <c:pt idx="1">
                  <c:v>-1.3724806176895328</c:v>
                </c:pt>
                <c:pt idx="2">
                  <c:v>-2.0639725686975652</c:v>
                </c:pt>
                <c:pt idx="3">
                  <c:v>-2.7734235321454719</c:v>
                </c:pt>
                <c:pt idx="4">
                  <c:v>-7.8851456897950527</c:v>
                </c:pt>
                <c:pt idx="5">
                  <c:v>5.3266725134635067</c:v>
                </c:pt>
                <c:pt idx="6">
                  <c:v>6.9216393957987066E-3</c:v>
                </c:pt>
                <c:pt idx="7">
                  <c:v>-1.8209582444750794</c:v>
                </c:pt>
                <c:pt idx="8">
                  <c:v>-0.85962556586423489</c:v>
                </c:pt>
                <c:pt idx="9">
                  <c:v>-1.3859232276979867</c:v>
                </c:pt>
                <c:pt idx="10">
                  <c:v>6.4749152791773383</c:v>
                </c:pt>
                <c:pt idx="11">
                  <c:v>1.8368333929984573</c:v>
                </c:pt>
                <c:pt idx="12">
                  <c:v>0.53734574948988723</c:v>
                </c:pt>
                <c:pt idx="13">
                  <c:v>0.36429854184866883</c:v>
                </c:pt>
                <c:pt idx="14">
                  <c:v>1.2131461564881789</c:v>
                </c:pt>
                <c:pt idx="15">
                  <c:v>3.2041500904238234</c:v>
                </c:pt>
                <c:pt idx="16">
                  <c:v>0.18971447516246087</c:v>
                </c:pt>
                <c:pt idx="17">
                  <c:v>1.9548897545436006</c:v>
                </c:pt>
                <c:pt idx="18">
                  <c:v>-1.0607870182085009</c:v>
                </c:pt>
                <c:pt idx="19">
                  <c:v>-0.10998755639148783</c:v>
                </c:pt>
                <c:pt idx="20">
                  <c:v>3.103864606575641</c:v>
                </c:pt>
                <c:pt idx="21">
                  <c:v>8.6659502003998412</c:v>
                </c:pt>
                <c:pt idx="22">
                  <c:v>2.6361213847981873</c:v>
                </c:pt>
                <c:pt idx="23">
                  <c:v>2.081835507656578</c:v>
                </c:pt>
                <c:pt idx="24">
                  <c:v>1.346484765256946</c:v>
                </c:pt>
                <c:pt idx="25">
                  <c:v>-0.93534700568683604</c:v>
                </c:pt>
                <c:pt idx="26">
                  <c:v>-3.5278673128002538</c:v>
                </c:pt>
                <c:pt idx="27">
                  <c:v>-0.70239148264758455</c:v>
                </c:pt>
                <c:pt idx="28">
                  <c:v>1.5113653231483823</c:v>
                </c:pt>
                <c:pt idx="29">
                  <c:v>-1.5275665717744289</c:v>
                </c:pt>
                <c:pt idx="30">
                  <c:v>8.3587082475233103</c:v>
                </c:pt>
                <c:pt idx="31">
                  <c:v>-0.2725476701774312</c:v>
                </c:pt>
                <c:pt idx="32">
                  <c:v>-1.755806395017359</c:v>
                </c:pt>
                <c:pt idx="33">
                  <c:v>1.8508396034159915</c:v>
                </c:pt>
                <c:pt idx="34">
                  <c:v>-0.9997871778442402</c:v>
                </c:pt>
                <c:pt idx="35">
                  <c:v>0.57892251299182362</c:v>
                </c:pt>
                <c:pt idx="36">
                  <c:v>-2.4184345398545588</c:v>
                </c:pt>
                <c:pt idx="37">
                  <c:v>-2.4492376522460688</c:v>
                </c:pt>
                <c:pt idx="38">
                  <c:v>2.0107401993341512</c:v>
                </c:pt>
                <c:pt idx="39">
                  <c:v>-0.32607562626766651</c:v>
                </c:pt>
                <c:pt idx="40">
                  <c:v>5.0413266260301697</c:v>
                </c:pt>
                <c:pt idx="41">
                  <c:v>-0.18587078928990763</c:v>
                </c:pt>
                <c:pt idx="42">
                  <c:v>-1.1858693199712178</c:v>
                </c:pt>
                <c:pt idx="43">
                  <c:v>-2.5208292773256744</c:v>
                </c:pt>
                <c:pt idx="44">
                  <c:v>2.5900006965012352</c:v>
                </c:pt>
                <c:pt idx="45">
                  <c:v>2.7258653787893934</c:v>
                </c:pt>
                <c:pt idx="46">
                  <c:v>3.1359513783889525</c:v>
                </c:pt>
                <c:pt idx="47">
                  <c:v>2.7524780233711255</c:v>
                </c:pt>
                <c:pt idx="48">
                  <c:v>0.80766128126316517</c:v>
                </c:pt>
                <c:pt idx="49">
                  <c:v>-0.32012743412207101</c:v>
                </c:pt>
                <c:pt idx="50">
                  <c:v>2.6520247801524022</c:v>
                </c:pt>
                <c:pt idx="51">
                  <c:v>-4.1142139739505978E-2</c:v>
                </c:pt>
                <c:pt idx="52">
                  <c:v>-2.412111620848421</c:v>
                </c:pt>
                <c:pt idx="53">
                  <c:v>3.4969557345399664</c:v>
                </c:pt>
                <c:pt idx="54">
                  <c:v>-0.43247961385360156</c:v>
                </c:pt>
                <c:pt idx="55">
                  <c:v>3.4816212023610973</c:v>
                </c:pt>
                <c:pt idx="56">
                  <c:v>-0.32122561592468912</c:v>
                </c:pt>
                <c:pt idx="57">
                  <c:v>8.8983002276459189</c:v>
                </c:pt>
                <c:pt idx="58">
                  <c:v>-6.0444887301756154</c:v>
                </c:pt>
                <c:pt idx="59">
                  <c:v>-3.1332666650477563</c:v>
                </c:pt>
                <c:pt idx="60">
                  <c:v>-7.4616038132915463</c:v>
                </c:pt>
                <c:pt idx="61">
                  <c:v>-2.4641202691180553</c:v>
                </c:pt>
                <c:pt idx="62">
                  <c:v>-1.4616028626369229</c:v>
                </c:pt>
                <c:pt idx="63">
                  <c:v>-4.7150675856658921</c:v>
                </c:pt>
                <c:pt idx="64">
                  <c:v>-6.6991787586405422</c:v>
                </c:pt>
                <c:pt idx="65">
                  <c:v>-3.4616045897550407</c:v>
                </c:pt>
                <c:pt idx="66">
                  <c:v>-1.4616052207384058</c:v>
                </c:pt>
                <c:pt idx="67">
                  <c:v>-6.7150687925860097</c:v>
                </c:pt>
                <c:pt idx="68">
                  <c:v>-5.4639786592958757</c:v>
                </c:pt>
                <c:pt idx="69">
                  <c:v>-3.7174393597498465</c:v>
                </c:pt>
                <c:pt idx="70">
                  <c:v>-0.46397662477016866</c:v>
                </c:pt>
                <c:pt idx="71">
                  <c:v>-4.7174400905830538</c:v>
                </c:pt>
                <c:pt idx="72">
                  <c:v>2.536023582651211</c:v>
                </c:pt>
                <c:pt idx="73">
                  <c:v>2.6291343005764531</c:v>
                </c:pt>
                <c:pt idx="74">
                  <c:v>-10.297026915053692</c:v>
                </c:pt>
                <c:pt idx="75">
                  <c:v>-16.496026048681429</c:v>
                </c:pt>
                <c:pt idx="76">
                  <c:v>1.4274274481319509</c:v>
                </c:pt>
                <c:pt idx="77">
                  <c:v>26.002142123700835</c:v>
                </c:pt>
                <c:pt idx="78">
                  <c:v>6.6333029326539616</c:v>
                </c:pt>
                <c:pt idx="79">
                  <c:v>0.66971838426829322</c:v>
                </c:pt>
                <c:pt idx="80">
                  <c:v>18.916895669243075</c:v>
                </c:pt>
                <c:pt idx="81">
                  <c:v>2.6528073249170632</c:v>
                </c:pt>
                <c:pt idx="82">
                  <c:v>2.3121426642467213</c:v>
                </c:pt>
                <c:pt idx="83">
                  <c:v>1.1585469661531107</c:v>
                </c:pt>
                <c:pt idx="84">
                  <c:v>8.6004597080389686</c:v>
                </c:pt>
                <c:pt idx="85">
                  <c:v>5.7081847187267982</c:v>
                </c:pt>
                <c:pt idx="86">
                  <c:v>-2.4167290980226426</c:v>
                </c:pt>
                <c:pt idx="87">
                  <c:v>-0.88803561585585555</c:v>
                </c:pt>
                <c:pt idx="88">
                  <c:v>2.2170009252474046</c:v>
                </c:pt>
                <c:pt idx="89">
                  <c:v>0.81522577218798631</c:v>
                </c:pt>
                <c:pt idx="90">
                  <c:v>-2.3483827719920924</c:v>
                </c:pt>
                <c:pt idx="91">
                  <c:v>0.12528318440578801</c:v>
                </c:pt>
                <c:pt idx="92">
                  <c:v>-2.5151166550292743</c:v>
                </c:pt>
                <c:pt idx="93">
                  <c:v>7.0790765986046296</c:v>
                </c:pt>
                <c:pt idx="94">
                  <c:v>-0.49329903481415727</c:v>
                </c:pt>
                <c:pt idx="95">
                  <c:v>2.0644714572473504</c:v>
                </c:pt>
                <c:pt idx="96">
                  <c:v>-7.0158494729725902</c:v>
                </c:pt>
                <c:pt idx="97">
                  <c:v>-7.8176863726642978</c:v>
                </c:pt>
                <c:pt idx="98">
                  <c:v>-22.6240472580035</c:v>
                </c:pt>
                <c:pt idx="99">
                  <c:v>-1.6591742983672759</c:v>
                </c:pt>
                <c:pt idx="100">
                  <c:v>0.33784618136832023</c:v>
                </c:pt>
                <c:pt idx="101">
                  <c:v>-2.9662924454859763</c:v>
                </c:pt>
                <c:pt idx="102">
                  <c:v>1.1683559311014022</c:v>
                </c:pt>
                <c:pt idx="103">
                  <c:v>0.77235353130031115</c:v>
                </c:pt>
                <c:pt idx="104">
                  <c:v>3.3121177160205946</c:v>
                </c:pt>
                <c:pt idx="105">
                  <c:v>0.51890620984644897</c:v>
                </c:pt>
                <c:pt idx="106">
                  <c:v>-6.19915473029954</c:v>
                </c:pt>
                <c:pt idx="107">
                  <c:v>3.476226572298728</c:v>
                </c:pt>
                <c:pt idx="108">
                  <c:v>1.0399772952838049</c:v>
                </c:pt>
                <c:pt idx="109">
                  <c:v>-1.1140890405604722</c:v>
                </c:pt>
                <c:pt idx="110">
                  <c:v>5.3825941845067007</c:v>
                </c:pt>
                <c:pt idx="111">
                  <c:v>3.0232564876437635</c:v>
                </c:pt>
                <c:pt idx="112">
                  <c:v>1.4783044952482385</c:v>
                </c:pt>
                <c:pt idx="113">
                  <c:v>3.8317587481887472</c:v>
                </c:pt>
                <c:pt idx="114">
                  <c:v>-16.186368267392581</c:v>
                </c:pt>
                <c:pt idx="115">
                  <c:v>-0.50061295270702999</c:v>
                </c:pt>
                <c:pt idx="116">
                  <c:v>-0.22945951770871886</c:v>
                </c:pt>
                <c:pt idx="117">
                  <c:v>0.99433147337438754</c:v>
                </c:pt>
                <c:pt idx="118">
                  <c:v>-1.5951143748325478</c:v>
                </c:pt>
                <c:pt idx="119">
                  <c:v>0.61138614341818709</c:v>
                </c:pt>
                <c:pt idx="120">
                  <c:v>5.7255126405004262</c:v>
                </c:pt>
                <c:pt idx="121">
                  <c:v>-5.5590360799631071</c:v>
                </c:pt>
                <c:pt idx="122">
                  <c:v>-8.5930177388148365</c:v>
                </c:pt>
                <c:pt idx="123">
                  <c:v>1.2245237910800455</c:v>
                </c:pt>
                <c:pt idx="124">
                  <c:v>2.7511331327116721</c:v>
                </c:pt>
                <c:pt idx="125">
                  <c:v>-2.0442382806770496</c:v>
                </c:pt>
                <c:pt idx="126">
                  <c:v>-4.9671752333184145</c:v>
                </c:pt>
                <c:pt idx="127">
                  <c:v>1.2385820090498214</c:v>
                </c:pt>
                <c:pt idx="128">
                  <c:v>2.8127799896497976</c:v>
                </c:pt>
                <c:pt idx="129">
                  <c:v>3.423209523925749</c:v>
                </c:pt>
                <c:pt idx="130">
                  <c:v>-4.2188400902594339</c:v>
                </c:pt>
                <c:pt idx="131">
                  <c:v>-0.99194080347209024</c:v>
                </c:pt>
                <c:pt idx="132">
                  <c:v>4.5040465285337206</c:v>
                </c:pt>
                <c:pt idx="133">
                  <c:v>1.9351815956915743</c:v>
                </c:pt>
                <c:pt idx="134">
                  <c:v>-0.47218214669227621</c:v>
                </c:pt>
                <c:pt idx="135">
                  <c:v>1.1817144501875987E-2</c:v>
                </c:pt>
                <c:pt idx="136">
                  <c:v>-2.9969128674863441</c:v>
                </c:pt>
                <c:pt idx="137">
                  <c:v>-1.0012078908227409</c:v>
                </c:pt>
                <c:pt idx="138">
                  <c:v>1.0395999088373742E-2</c:v>
                </c:pt>
                <c:pt idx="139">
                  <c:v>-2.6988501128784037E-3</c:v>
                </c:pt>
                <c:pt idx="140">
                  <c:v>-4.9800170087116697</c:v>
                </c:pt>
                <c:pt idx="141">
                  <c:v>0.49760715152524426</c:v>
                </c:pt>
                <c:pt idx="142">
                  <c:v>1.7101110300122002</c:v>
                </c:pt>
                <c:pt idx="143">
                  <c:v>-0.51943518857825666</c:v>
                </c:pt>
                <c:pt idx="144">
                  <c:v>-3.781151999206628</c:v>
                </c:pt>
                <c:pt idx="145">
                  <c:v>-6.2973014713724353</c:v>
                </c:pt>
                <c:pt idx="146">
                  <c:v>-0.29279482568320248</c:v>
                </c:pt>
                <c:pt idx="147">
                  <c:v>1.7215907159232842</c:v>
                </c:pt>
                <c:pt idx="148">
                  <c:v>5.6636599731212414</c:v>
                </c:pt>
                <c:pt idx="149">
                  <c:v>2.5240849591444743</c:v>
                </c:pt>
                <c:pt idx="150">
                  <c:v>1.8681043319210744</c:v>
                </c:pt>
                <c:pt idx="151">
                  <c:v>3.1372020668809739</c:v>
                </c:pt>
                <c:pt idx="152">
                  <c:v>5.921180624779538</c:v>
                </c:pt>
                <c:pt idx="153">
                  <c:v>6.6922749371905184</c:v>
                </c:pt>
                <c:pt idx="154">
                  <c:v>2.633380416032935</c:v>
                </c:pt>
                <c:pt idx="155">
                  <c:v>7.5339770879404995</c:v>
                </c:pt>
                <c:pt idx="156">
                  <c:v>-0.4652132473081565</c:v>
                </c:pt>
                <c:pt idx="157">
                  <c:v>-4.8908406487103377</c:v>
                </c:pt>
                <c:pt idx="158">
                  <c:v>-2.8920245722911915</c:v>
                </c:pt>
                <c:pt idx="159">
                  <c:v>-2.9947739894715966</c:v>
                </c:pt>
                <c:pt idx="160">
                  <c:v>-6.5095155922351182</c:v>
                </c:pt>
                <c:pt idx="161">
                  <c:v>1.5860875253573283</c:v>
                </c:pt>
                <c:pt idx="162">
                  <c:v>5.3928258392758721E-2</c:v>
                </c:pt>
                <c:pt idx="163">
                  <c:v>-4.3451856244023332</c:v>
                </c:pt>
                <c:pt idx="164">
                  <c:v>0.81589429535318914</c:v>
                </c:pt>
                <c:pt idx="165">
                  <c:v>4.8893988104562851</c:v>
                </c:pt>
                <c:pt idx="166">
                  <c:v>-1.615970791044063</c:v>
                </c:pt>
                <c:pt idx="167">
                  <c:v>7.1731439427198751</c:v>
                </c:pt>
                <c:pt idx="168">
                  <c:v>3.5175345346714693</c:v>
                </c:pt>
                <c:pt idx="169">
                  <c:v>0.65166615072676848</c:v>
                </c:pt>
                <c:pt idx="170">
                  <c:v>2.1181517411526585</c:v>
                </c:pt>
                <c:pt idx="171">
                  <c:v>2.6656698498870952</c:v>
                </c:pt>
                <c:pt idx="172">
                  <c:v>0.69797454432880102</c:v>
                </c:pt>
                <c:pt idx="173">
                  <c:v>-0.67527429618388624</c:v>
                </c:pt>
                <c:pt idx="174">
                  <c:v>7.9034830646500467</c:v>
                </c:pt>
                <c:pt idx="175">
                  <c:v>-5.0965143358901486</c:v>
                </c:pt>
                <c:pt idx="176">
                  <c:v>-2.2342961471589007</c:v>
                </c:pt>
                <c:pt idx="177">
                  <c:v>-0.96963636976147427</c:v>
                </c:pt>
                <c:pt idx="178">
                  <c:v>2.1959112397625091</c:v>
                </c:pt>
                <c:pt idx="179">
                  <c:v>-2.6113125839836471</c:v>
                </c:pt>
                <c:pt idx="180">
                  <c:v>-2.2667878028148039</c:v>
                </c:pt>
                <c:pt idx="181">
                  <c:v>1.5842083171318677</c:v>
                </c:pt>
                <c:pt idx="182">
                  <c:v>3.2463996965007027</c:v>
                </c:pt>
                <c:pt idx="183">
                  <c:v>7.7425421871772642</c:v>
                </c:pt>
                <c:pt idx="184">
                  <c:v>-0.23996423069974071</c:v>
                </c:pt>
                <c:pt idx="185">
                  <c:v>2.2291006137901519</c:v>
                </c:pt>
                <c:pt idx="186">
                  <c:v>2.2414051657953422</c:v>
                </c:pt>
                <c:pt idx="187">
                  <c:v>1.735989363104224</c:v>
                </c:pt>
                <c:pt idx="188">
                  <c:v>4.2491974429026413E-2</c:v>
                </c:pt>
                <c:pt idx="189">
                  <c:v>-0.99521657352981663</c:v>
                </c:pt>
                <c:pt idx="190">
                  <c:v>1.1747885058242105</c:v>
                </c:pt>
                <c:pt idx="191">
                  <c:v>0.85910348187434238</c:v>
                </c:pt>
                <c:pt idx="192">
                  <c:v>2.9268155164871672</c:v>
                </c:pt>
                <c:pt idx="193">
                  <c:v>4.0210414784396562</c:v>
                </c:pt>
                <c:pt idx="194">
                  <c:v>-2.4405612878225327</c:v>
                </c:pt>
                <c:pt idx="195">
                  <c:v>-6.4405588156080427</c:v>
                </c:pt>
                <c:pt idx="196">
                  <c:v>-7.6978216354742699</c:v>
                </c:pt>
                <c:pt idx="197">
                  <c:v>-7.6940242123875038</c:v>
                </c:pt>
                <c:pt idx="198">
                  <c:v>-5.6940243657787164</c:v>
                </c:pt>
                <c:pt idx="199">
                  <c:v>-5.6940246862211268</c:v>
                </c:pt>
                <c:pt idx="200">
                  <c:v>-5.1870950706134664</c:v>
                </c:pt>
                <c:pt idx="201">
                  <c:v>-0.58358341562423277</c:v>
                </c:pt>
                <c:pt idx="202">
                  <c:v>2.3954577810575728</c:v>
                </c:pt>
                <c:pt idx="203">
                  <c:v>-2.9518069991650151</c:v>
                </c:pt>
                <c:pt idx="204">
                  <c:v>0.31365858769912336</c:v>
                </c:pt>
                <c:pt idx="205">
                  <c:v>3.3772613829412137</c:v>
                </c:pt>
                <c:pt idx="206">
                  <c:v>-11.715299412773575</c:v>
                </c:pt>
                <c:pt idx="207">
                  <c:v>4.573090953757216</c:v>
                </c:pt>
                <c:pt idx="208">
                  <c:v>1.006374708618722</c:v>
                </c:pt>
                <c:pt idx="209">
                  <c:v>-0.1739959942143372</c:v>
                </c:pt>
                <c:pt idx="210">
                  <c:v>5.0986494158257756</c:v>
                </c:pt>
                <c:pt idx="211">
                  <c:v>-2.2549479654222324</c:v>
                </c:pt>
                <c:pt idx="212">
                  <c:v>-0.6695845706624084</c:v>
                </c:pt>
                <c:pt idx="213">
                  <c:v>-4.2389899148766403</c:v>
                </c:pt>
                <c:pt idx="214">
                  <c:v>0.33314398759021913</c:v>
                </c:pt>
                <c:pt idx="215">
                  <c:v>-2.4855924949843882</c:v>
                </c:pt>
                <c:pt idx="216">
                  <c:v>-0.39185878970768329</c:v>
                </c:pt>
                <c:pt idx="217">
                  <c:v>2.7553747760947687</c:v>
                </c:pt>
                <c:pt idx="218">
                  <c:v>2.2469633820916357</c:v>
                </c:pt>
                <c:pt idx="219">
                  <c:v>2.199177449314675</c:v>
                </c:pt>
                <c:pt idx="220">
                  <c:v>6.8447723423304581</c:v>
                </c:pt>
                <c:pt idx="221">
                  <c:v>1.008068852917404</c:v>
                </c:pt>
                <c:pt idx="222">
                  <c:v>-3.6933962514069663E-3</c:v>
                </c:pt>
                <c:pt idx="223">
                  <c:v>-1.9620825300369233</c:v>
                </c:pt>
                <c:pt idx="224">
                  <c:v>-5.6013173249670132</c:v>
                </c:pt>
                <c:pt idx="225">
                  <c:v>2.2456839648278901</c:v>
                </c:pt>
                <c:pt idx="226">
                  <c:v>1.5007118112126108</c:v>
                </c:pt>
                <c:pt idx="227">
                  <c:v>7.6717551797713668E-3</c:v>
                </c:pt>
                <c:pt idx="228">
                  <c:v>2.0709836657721183</c:v>
                </c:pt>
                <c:pt idx="229">
                  <c:v>-1.495016905400945</c:v>
                </c:pt>
                <c:pt idx="230">
                  <c:v>0.62359651480710454</c:v>
                </c:pt>
                <c:pt idx="231">
                  <c:v>-1.0921919631103378</c:v>
                </c:pt>
                <c:pt idx="232">
                  <c:v>0.11975832260451114</c:v>
                </c:pt>
                <c:pt idx="233">
                  <c:v>1.0018438328908417</c:v>
                </c:pt>
                <c:pt idx="234">
                  <c:v>-0.7187059395421187</c:v>
                </c:pt>
                <c:pt idx="235">
                  <c:v>-6.4748717991311651</c:v>
                </c:pt>
                <c:pt idx="236">
                  <c:v>2.7925426570470648</c:v>
                </c:pt>
                <c:pt idx="237">
                  <c:v>-2.3603133575227986</c:v>
                </c:pt>
                <c:pt idx="238">
                  <c:v>4.1595967471178881</c:v>
                </c:pt>
                <c:pt idx="239">
                  <c:v>-1.2649472978660583</c:v>
                </c:pt>
                <c:pt idx="240">
                  <c:v>7.9744083315896148</c:v>
                </c:pt>
                <c:pt idx="241">
                  <c:v>-0.39445491151074918</c:v>
                </c:pt>
                <c:pt idx="242">
                  <c:v>2.6907752904701709</c:v>
                </c:pt>
                <c:pt idx="243">
                  <c:v>3.2361466711040521</c:v>
                </c:pt>
                <c:pt idx="244">
                  <c:v>-11.444358720652346</c:v>
                </c:pt>
                <c:pt idx="245">
                  <c:v>1.4425889153768452</c:v>
                </c:pt>
                <c:pt idx="246">
                  <c:v>2.2065359684333856</c:v>
                </c:pt>
                <c:pt idx="247">
                  <c:v>-0.35856588157537317</c:v>
                </c:pt>
                <c:pt idx="248">
                  <c:v>8.2079979953562798</c:v>
                </c:pt>
                <c:pt idx="249">
                  <c:v>-2.8508042792256845</c:v>
                </c:pt>
                <c:pt idx="250">
                  <c:v>3.5926908973341796</c:v>
                </c:pt>
                <c:pt idx="251">
                  <c:v>3.2294983503468444</c:v>
                </c:pt>
                <c:pt idx="252">
                  <c:v>3.1501606818414842</c:v>
                </c:pt>
                <c:pt idx="253">
                  <c:v>2.5506493705449884</c:v>
                </c:pt>
                <c:pt idx="254">
                  <c:v>-2.4651687325355596</c:v>
                </c:pt>
                <c:pt idx="255">
                  <c:v>-7.5874346694650541</c:v>
                </c:pt>
                <c:pt idx="256">
                  <c:v>0.69710688461647408</c:v>
                </c:pt>
                <c:pt idx="257">
                  <c:v>-1.0394968444290384</c:v>
                </c:pt>
                <c:pt idx="258">
                  <c:v>0.71615451143047437</c:v>
                </c:pt>
                <c:pt idx="259">
                  <c:v>-0.3798828457461525</c:v>
                </c:pt>
                <c:pt idx="260">
                  <c:v>-3.957679004639985</c:v>
                </c:pt>
                <c:pt idx="261">
                  <c:v>2.3394454218663725</c:v>
                </c:pt>
                <c:pt idx="262">
                  <c:v>1.500707137641939</c:v>
                </c:pt>
                <c:pt idx="263">
                  <c:v>4.5551774727385919E-3</c:v>
                </c:pt>
                <c:pt idx="264">
                  <c:v>2.7603765689976996</c:v>
                </c:pt>
                <c:pt idx="265">
                  <c:v>0.62605477505195495</c:v>
                </c:pt>
                <c:pt idx="266">
                  <c:v>-3.7326192167338377</c:v>
                </c:pt>
                <c:pt idx="267">
                  <c:v>-1.593308055259655</c:v>
                </c:pt>
                <c:pt idx="268">
                  <c:v>4.8513402754949198E-2</c:v>
                </c:pt>
                <c:pt idx="269">
                  <c:v>0.60068276076633254</c:v>
                </c:pt>
                <c:pt idx="270">
                  <c:v>-3.2464462267971896</c:v>
                </c:pt>
                <c:pt idx="271">
                  <c:v>-2.3716822731081493</c:v>
                </c:pt>
                <c:pt idx="272">
                  <c:v>3.7637388890723713</c:v>
                </c:pt>
                <c:pt idx="273">
                  <c:v>0.85801748585183191</c:v>
                </c:pt>
                <c:pt idx="274">
                  <c:v>4.5382001237420013</c:v>
                </c:pt>
                <c:pt idx="275">
                  <c:v>2.1573578646617904</c:v>
                </c:pt>
                <c:pt idx="276">
                  <c:v>-0.10847507209192031</c:v>
                </c:pt>
                <c:pt idx="277">
                  <c:v>0.75327027123358903</c:v>
                </c:pt>
                <c:pt idx="278">
                  <c:v>3.0713546648358374</c:v>
                </c:pt>
                <c:pt idx="279">
                  <c:v>3.2623792101173166</c:v>
                </c:pt>
                <c:pt idx="280">
                  <c:v>8.1815832122133543</c:v>
                </c:pt>
                <c:pt idx="281">
                  <c:v>7.8359978630981857</c:v>
                </c:pt>
                <c:pt idx="282">
                  <c:v>5.9771950747068985</c:v>
                </c:pt>
                <c:pt idx="283">
                  <c:v>0.36996366210013321</c:v>
                </c:pt>
                <c:pt idx="284">
                  <c:v>-2.757604991162296</c:v>
                </c:pt>
                <c:pt idx="285">
                  <c:v>7.0021051275604407</c:v>
                </c:pt>
                <c:pt idx="286">
                  <c:v>1.6549985540345062</c:v>
                </c:pt>
                <c:pt idx="287">
                  <c:v>-1.7449035625458436</c:v>
                </c:pt>
                <c:pt idx="288">
                  <c:v>1.943901966319018</c:v>
                </c:pt>
                <c:pt idx="289">
                  <c:v>1.5865417989491419</c:v>
                </c:pt>
                <c:pt idx="290">
                  <c:v>1.7895694683751486</c:v>
                </c:pt>
                <c:pt idx="291">
                  <c:v>5.3306947443685999</c:v>
                </c:pt>
                <c:pt idx="292">
                  <c:v>-1.9887270291947488</c:v>
                </c:pt>
                <c:pt idx="293">
                  <c:v>1.7133934140397145</c:v>
                </c:pt>
                <c:pt idx="294">
                  <c:v>-1.0798881227244976</c:v>
                </c:pt>
                <c:pt idx="295">
                  <c:v>-0.28449107989362687</c:v>
                </c:pt>
                <c:pt idx="296">
                  <c:v>4.0045543975206641</c:v>
                </c:pt>
                <c:pt idx="297">
                  <c:v>1.2376505079567721</c:v>
                </c:pt>
                <c:pt idx="298">
                  <c:v>3.0147587447693667</c:v>
                </c:pt>
                <c:pt idx="299">
                  <c:v>3.3179757289535132</c:v>
                </c:pt>
                <c:pt idx="300">
                  <c:v>1.8292127561928737</c:v>
                </c:pt>
                <c:pt idx="301">
                  <c:v>2.5485952777200822</c:v>
                </c:pt>
                <c:pt idx="302">
                  <c:v>1.2380116041194071</c:v>
                </c:pt>
                <c:pt idx="303">
                  <c:v>1.4429300031003578</c:v>
                </c:pt>
                <c:pt idx="304">
                  <c:v>4.2457770686987004</c:v>
                </c:pt>
                <c:pt idx="305">
                  <c:v>1.5069695205023521</c:v>
                </c:pt>
                <c:pt idx="306">
                  <c:v>6.1453086092024591</c:v>
                </c:pt>
                <c:pt idx="307">
                  <c:v>9.6733524881110071</c:v>
                </c:pt>
                <c:pt idx="308">
                  <c:v>0.48074881722435236</c:v>
                </c:pt>
                <c:pt idx="309">
                  <c:v>-0.25967631009338277</c:v>
                </c:pt>
                <c:pt idx="310">
                  <c:v>2.1673707301729905</c:v>
                </c:pt>
                <c:pt idx="311">
                  <c:v>1.9916012865823092</c:v>
                </c:pt>
                <c:pt idx="312">
                  <c:v>2.9027971293626393</c:v>
                </c:pt>
                <c:pt idx="313">
                  <c:v>7.4827565679726149</c:v>
                </c:pt>
                <c:pt idx="314">
                  <c:v>-3.0653681510360258</c:v>
                </c:pt>
                <c:pt idx="315">
                  <c:v>-14.523373099260908</c:v>
                </c:pt>
                <c:pt idx="316">
                  <c:v>-2.0941801719715158</c:v>
                </c:pt>
                <c:pt idx="317">
                  <c:v>-2.3401180038087901</c:v>
                </c:pt>
                <c:pt idx="318">
                  <c:v>3.9025575574085565</c:v>
                </c:pt>
                <c:pt idx="319">
                  <c:v>-25.563505182778286</c:v>
                </c:pt>
                <c:pt idx="320">
                  <c:v>4.9403940017534325</c:v>
                </c:pt>
                <c:pt idx="321">
                  <c:v>-2.3272035141701082</c:v>
                </c:pt>
                <c:pt idx="322">
                  <c:v>1.7831347095740853</c:v>
                </c:pt>
                <c:pt idx="323">
                  <c:v>1.2511804056979798</c:v>
                </c:pt>
                <c:pt idx="324">
                  <c:v>6.6868042852617009</c:v>
                </c:pt>
                <c:pt idx="325">
                  <c:v>0.98130192675441208</c:v>
                </c:pt>
                <c:pt idx="326">
                  <c:v>4.0972737397718362</c:v>
                </c:pt>
                <c:pt idx="327">
                  <c:v>1.6316715695921857</c:v>
                </c:pt>
                <c:pt idx="328">
                  <c:v>1.7237420368343095</c:v>
                </c:pt>
                <c:pt idx="329">
                  <c:v>11.300761388109578</c:v>
                </c:pt>
                <c:pt idx="330">
                  <c:v>1.0734596274920563</c:v>
                </c:pt>
                <c:pt idx="331">
                  <c:v>0.94392381833469585</c:v>
                </c:pt>
                <c:pt idx="332">
                  <c:v>-3.6189034151589823</c:v>
                </c:pt>
                <c:pt idx="333">
                  <c:v>-2.6316914047003763</c:v>
                </c:pt>
                <c:pt idx="334">
                  <c:v>6.6340081955752908</c:v>
                </c:pt>
                <c:pt idx="335">
                  <c:v>-3.6893031332139827</c:v>
                </c:pt>
                <c:pt idx="336">
                  <c:v>-3.0901305077073573</c:v>
                </c:pt>
                <c:pt idx="337">
                  <c:v>-1.8195697855431661</c:v>
                </c:pt>
                <c:pt idx="338">
                  <c:v>0.60159366209030907</c:v>
                </c:pt>
                <c:pt idx="339">
                  <c:v>1.9572326373518933</c:v>
                </c:pt>
                <c:pt idx="340">
                  <c:v>-2.3226959587726981</c:v>
                </c:pt>
                <c:pt idx="341">
                  <c:v>1.0746783900676746</c:v>
                </c:pt>
                <c:pt idx="342">
                  <c:v>1.3284019096739854</c:v>
                </c:pt>
                <c:pt idx="343">
                  <c:v>4.0066869448206859</c:v>
                </c:pt>
                <c:pt idx="344">
                  <c:v>-0.45924791564107181</c:v>
                </c:pt>
                <c:pt idx="345">
                  <c:v>2.0915084629885996</c:v>
                </c:pt>
                <c:pt idx="346">
                  <c:v>-3.0442388728354359</c:v>
                </c:pt>
                <c:pt idx="347">
                  <c:v>-0.70118430896205552</c:v>
                </c:pt>
                <c:pt idx="348">
                  <c:v>7.7659351162272259</c:v>
                </c:pt>
                <c:pt idx="349">
                  <c:v>1.7122465444286803</c:v>
                </c:pt>
                <c:pt idx="350">
                  <c:v>-3.0442488502394269</c:v>
                </c:pt>
                <c:pt idx="351">
                  <c:v>2.0742412078486581</c:v>
                </c:pt>
                <c:pt idx="352">
                  <c:v>2.3822265374309239</c:v>
                </c:pt>
                <c:pt idx="353">
                  <c:v>2.3513283283784148</c:v>
                </c:pt>
                <c:pt idx="354">
                  <c:v>-0.72399725352433109</c:v>
                </c:pt>
                <c:pt idx="355">
                  <c:v>-3.0375242389055899</c:v>
                </c:pt>
                <c:pt idx="356">
                  <c:v>3.300993026599869</c:v>
                </c:pt>
                <c:pt idx="357">
                  <c:v>0.54083056388817852</c:v>
                </c:pt>
                <c:pt idx="358">
                  <c:v>-11.665633662692215</c:v>
                </c:pt>
                <c:pt idx="359">
                  <c:v>7.0089406200293922</c:v>
                </c:pt>
                <c:pt idx="360">
                  <c:v>2.0023643052258535</c:v>
                </c:pt>
                <c:pt idx="361">
                  <c:v>-5.6485160670191874</c:v>
                </c:pt>
                <c:pt idx="362">
                  <c:v>2.8439879026979042</c:v>
                </c:pt>
                <c:pt idx="363">
                  <c:v>1.6659148101270915</c:v>
                </c:pt>
                <c:pt idx="364">
                  <c:v>-5.1450661674501532</c:v>
                </c:pt>
                <c:pt idx="365">
                  <c:v>1.859908057541503</c:v>
                </c:pt>
                <c:pt idx="366">
                  <c:v>-0.80880873308358048</c:v>
                </c:pt>
                <c:pt idx="367">
                  <c:v>1.9222278859825082</c:v>
                </c:pt>
                <c:pt idx="368">
                  <c:v>9.1731937652429849</c:v>
                </c:pt>
                <c:pt idx="369">
                  <c:v>7.7107905327588639</c:v>
                </c:pt>
                <c:pt idx="370">
                  <c:v>3.7060397127691402</c:v>
                </c:pt>
                <c:pt idx="371">
                  <c:v>6.8932186021373099</c:v>
                </c:pt>
                <c:pt idx="372">
                  <c:v>1.238597007555299</c:v>
                </c:pt>
                <c:pt idx="373">
                  <c:v>13.314902391968133</c:v>
                </c:pt>
                <c:pt idx="374">
                  <c:v>2.3009067753161219</c:v>
                </c:pt>
                <c:pt idx="375">
                  <c:v>1.4353934936693236</c:v>
                </c:pt>
                <c:pt idx="376">
                  <c:v>-5.8389471848546748</c:v>
                </c:pt>
                <c:pt idx="377">
                  <c:v>3.9115365569432328</c:v>
                </c:pt>
                <c:pt idx="378">
                  <c:v>8.0505045842760481</c:v>
                </c:pt>
                <c:pt idx="379">
                  <c:v>0.56083711248496115</c:v>
                </c:pt>
                <c:pt idx="380">
                  <c:v>4.7125350098286134</c:v>
                </c:pt>
                <c:pt idx="381">
                  <c:v>4.2065329749281801</c:v>
                </c:pt>
                <c:pt idx="382">
                  <c:v>1.2010460774080229</c:v>
                </c:pt>
                <c:pt idx="383">
                  <c:v>2.7609976380199441</c:v>
                </c:pt>
                <c:pt idx="384">
                  <c:v>-2.3117650858821719</c:v>
                </c:pt>
                <c:pt idx="385">
                  <c:v>-3.1589572294425352</c:v>
                </c:pt>
                <c:pt idx="386">
                  <c:v>0.60398226082412521</c:v>
                </c:pt>
                <c:pt idx="387">
                  <c:v>2.0421149712362734</c:v>
                </c:pt>
                <c:pt idx="388">
                  <c:v>1.1371846304863595</c:v>
                </c:pt>
                <c:pt idx="389">
                  <c:v>-2.5504328589541103</c:v>
                </c:pt>
                <c:pt idx="390">
                  <c:v>3.0338690870745211</c:v>
                </c:pt>
                <c:pt idx="391">
                  <c:v>-7.5269378992146585E-2</c:v>
                </c:pt>
                <c:pt idx="392">
                  <c:v>1.8489796234809432</c:v>
                </c:pt>
                <c:pt idx="393">
                  <c:v>-1.3833348639997354</c:v>
                </c:pt>
                <c:pt idx="394">
                  <c:v>2.0528334321980992</c:v>
                </c:pt>
                <c:pt idx="395">
                  <c:v>2.0555215015370862</c:v>
                </c:pt>
                <c:pt idx="396">
                  <c:v>1.7493731505208387</c:v>
                </c:pt>
                <c:pt idx="397">
                  <c:v>1.4931680990043361</c:v>
                </c:pt>
                <c:pt idx="398">
                  <c:v>-0.86403659174180802</c:v>
                </c:pt>
                <c:pt idx="399">
                  <c:v>2.488200664368307</c:v>
                </c:pt>
                <c:pt idx="400">
                  <c:v>-2.6410928456264742</c:v>
                </c:pt>
                <c:pt idx="401">
                  <c:v>-1.6630416839660711E-2</c:v>
                </c:pt>
                <c:pt idx="402">
                  <c:v>-2.3103458461541635</c:v>
                </c:pt>
                <c:pt idx="403">
                  <c:v>0.96427880236569763</c:v>
                </c:pt>
                <c:pt idx="404">
                  <c:v>5.0015003601408239</c:v>
                </c:pt>
                <c:pt idx="405">
                  <c:v>-1.2648801256848117</c:v>
                </c:pt>
                <c:pt idx="406">
                  <c:v>7.2120178973373754</c:v>
                </c:pt>
                <c:pt idx="407">
                  <c:v>2.5707405764446207</c:v>
                </c:pt>
                <c:pt idx="408">
                  <c:v>0.21589118586533118</c:v>
                </c:pt>
                <c:pt idx="409">
                  <c:v>-0.84744909703628934</c:v>
                </c:pt>
                <c:pt idx="410">
                  <c:v>-0.16896823607487477</c:v>
                </c:pt>
                <c:pt idx="411">
                  <c:v>0.64830036907414978</c:v>
                </c:pt>
                <c:pt idx="412">
                  <c:v>3.687424783126076</c:v>
                </c:pt>
                <c:pt idx="413">
                  <c:v>2.7437447521489844</c:v>
                </c:pt>
                <c:pt idx="414">
                  <c:v>4.7507058472437222</c:v>
                </c:pt>
                <c:pt idx="415">
                  <c:v>-1.9659528365961592</c:v>
                </c:pt>
                <c:pt idx="416">
                  <c:v>-5.5056201570116485</c:v>
                </c:pt>
                <c:pt idx="417">
                  <c:v>0.20904433880180306</c:v>
                </c:pt>
                <c:pt idx="418">
                  <c:v>-0.28165408979101869</c:v>
                </c:pt>
                <c:pt idx="419">
                  <c:v>-0.9676468751310523</c:v>
                </c:pt>
                <c:pt idx="420">
                  <c:v>2.5249060061391475</c:v>
                </c:pt>
                <c:pt idx="421">
                  <c:v>-1.9125281547780304</c:v>
                </c:pt>
                <c:pt idx="422">
                  <c:v>3.0781330455706382</c:v>
                </c:pt>
                <c:pt idx="423">
                  <c:v>-4.8711791748883257</c:v>
                </c:pt>
                <c:pt idx="424">
                  <c:v>1.4311729896031125</c:v>
                </c:pt>
                <c:pt idx="425">
                  <c:v>1.8255168694530539</c:v>
                </c:pt>
                <c:pt idx="426">
                  <c:v>-3.479841743005835</c:v>
                </c:pt>
                <c:pt idx="427">
                  <c:v>2.3688187729222676</c:v>
                </c:pt>
                <c:pt idx="428">
                  <c:v>1.3935588315714114</c:v>
                </c:pt>
                <c:pt idx="429">
                  <c:v>-1.795802209397948</c:v>
                </c:pt>
                <c:pt idx="430">
                  <c:v>3.9050526405448238</c:v>
                </c:pt>
                <c:pt idx="431">
                  <c:v>-4.7721320149186255</c:v>
                </c:pt>
                <c:pt idx="432">
                  <c:v>2.6359102856189196</c:v>
                </c:pt>
                <c:pt idx="433">
                  <c:v>11.580021929566371</c:v>
                </c:pt>
                <c:pt idx="434">
                  <c:v>2.7414902653843569</c:v>
                </c:pt>
                <c:pt idx="435">
                  <c:v>-1.8749829384900636</c:v>
                </c:pt>
                <c:pt idx="436">
                  <c:v>7.023484482073286</c:v>
                </c:pt>
                <c:pt idx="437">
                  <c:v>-2.0393915487650105</c:v>
                </c:pt>
                <c:pt idx="438">
                  <c:v>3.9360596897480207</c:v>
                </c:pt>
                <c:pt idx="439">
                  <c:v>0.85287441395814767</c:v>
                </c:pt>
                <c:pt idx="440">
                  <c:v>2.2206628003020654</c:v>
                </c:pt>
                <c:pt idx="441">
                  <c:v>3.4829320950695006</c:v>
                </c:pt>
                <c:pt idx="442">
                  <c:v>3.4906695221803403</c:v>
                </c:pt>
                <c:pt idx="443">
                  <c:v>-2.8434814516296996</c:v>
                </c:pt>
                <c:pt idx="444">
                  <c:v>-6.9624136149362243</c:v>
                </c:pt>
                <c:pt idx="445">
                  <c:v>0.48052974404967586</c:v>
                </c:pt>
                <c:pt idx="446">
                  <c:v>0.49465716081044775</c:v>
                </c:pt>
                <c:pt idx="447">
                  <c:v>2.8491819857968181</c:v>
                </c:pt>
                <c:pt idx="448">
                  <c:v>9.1589579258701406</c:v>
                </c:pt>
                <c:pt idx="449">
                  <c:v>1.0129258398593919</c:v>
                </c:pt>
                <c:pt idx="450">
                  <c:v>4.9210719753813379</c:v>
                </c:pt>
                <c:pt idx="451">
                  <c:v>4.6159301744468166</c:v>
                </c:pt>
                <c:pt idx="452">
                  <c:v>-0.71252960051687353</c:v>
                </c:pt>
                <c:pt idx="453">
                  <c:v>-4.5478311813524925</c:v>
                </c:pt>
                <c:pt idx="454">
                  <c:v>7.3801228100479506</c:v>
                </c:pt>
                <c:pt idx="455">
                  <c:v>3.6754485005782271</c:v>
                </c:pt>
                <c:pt idx="456">
                  <c:v>1.0173763782745908</c:v>
                </c:pt>
                <c:pt idx="457">
                  <c:v>2.6448706466372158</c:v>
                </c:pt>
                <c:pt idx="458">
                  <c:v>0.52635071177174098</c:v>
                </c:pt>
                <c:pt idx="459">
                  <c:v>5.2404075427806873</c:v>
                </c:pt>
                <c:pt idx="460">
                  <c:v>3.2059875596293637</c:v>
                </c:pt>
                <c:pt idx="461">
                  <c:v>3.4955894080415391</c:v>
                </c:pt>
                <c:pt idx="462">
                  <c:v>22.475610651122466</c:v>
                </c:pt>
                <c:pt idx="463">
                  <c:v>0.15106468225052083</c:v>
                </c:pt>
                <c:pt idx="464">
                  <c:v>0.49775738235273082</c:v>
                </c:pt>
                <c:pt idx="465">
                  <c:v>6.365882309460531</c:v>
                </c:pt>
                <c:pt idx="466">
                  <c:v>-0.36096239508287908</c:v>
                </c:pt>
                <c:pt idx="467">
                  <c:v>-2.145662987567178</c:v>
                </c:pt>
                <c:pt idx="468">
                  <c:v>-2.5200842672785768</c:v>
                </c:pt>
                <c:pt idx="469">
                  <c:v>-3.3367526332046253</c:v>
                </c:pt>
                <c:pt idx="470">
                  <c:v>0.24411492970814663</c:v>
                </c:pt>
                <c:pt idx="471">
                  <c:v>1.6266072938057903</c:v>
                </c:pt>
                <c:pt idx="472">
                  <c:v>2.9450307757549865</c:v>
                </c:pt>
                <c:pt idx="473">
                  <c:v>1.8868550195263936</c:v>
                </c:pt>
                <c:pt idx="474">
                  <c:v>2.0552296309919171</c:v>
                </c:pt>
                <c:pt idx="475">
                  <c:v>1.2684332010453971</c:v>
                </c:pt>
                <c:pt idx="476">
                  <c:v>-0.33548879498805206</c:v>
                </c:pt>
                <c:pt idx="477">
                  <c:v>0.97763111101737366</c:v>
                </c:pt>
                <c:pt idx="478">
                  <c:v>5.9903176633136042</c:v>
                </c:pt>
                <c:pt idx="479">
                  <c:v>1.0525030172912011</c:v>
                </c:pt>
                <c:pt idx="480">
                  <c:v>-1.4366722963326737</c:v>
                </c:pt>
                <c:pt idx="481">
                  <c:v>3.722495749448214</c:v>
                </c:pt>
                <c:pt idx="482">
                  <c:v>-1.8488252488713073</c:v>
                </c:pt>
                <c:pt idx="483">
                  <c:v>-3.4639764164079736</c:v>
                </c:pt>
                <c:pt idx="484">
                  <c:v>-0.21051712475363615</c:v>
                </c:pt>
                <c:pt idx="485">
                  <c:v>-5.3639289866691513</c:v>
                </c:pt>
                <c:pt idx="486">
                  <c:v>2.8873711399223083</c:v>
                </c:pt>
                <c:pt idx="487">
                  <c:v>-4.8219152967793093</c:v>
                </c:pt>
                <c:pt idx="488">
                  <c:v>-0.84892539664664923</c:v>
                </c:pt>
                <c:pt idx="489">
                  <c:v>1.717618059472187</c:v>
                </c:pt>
                <c:pt idx="490">
                  <c:v>-3.4770641864450909</c:v>
                </c:pt>
                <c:pt idx="491">
                  <c:v>-0.61518925850849371</c:v>
                </c:pt>
                <c:pt idx="492">
                  <c:v>2.4453188611968102</c:v>
                </c:pt>
                <c:pt idx="493">
                  <c:v>3.8972549509845464</c:v>
                </c:pt>
                <c:pt idx="494">
                  <c:v>-10.715066308089604</c:v>
                </c:pt>
                <c:pt idx="495">
                  <c:v>-0.36531796392475258</c:v>
                </c:pt>
                <c:pt idx="496">
                  <c:v>-0.52556145307579527</c:v>
                </c:pt>
                <c:pt idx="497">
                  <c:v>-1.4658302889256163</c:v>
                </c:pt>
                <c:pt idx="498">
                  <c:v>0.6557283892061605</c:v>
                </c:pt>
                <c:pt idx="499">
                  <c:v>-3.2858055716259855</c:v>
                </c:pt>
                <c:pt idx="500">
                  <c:v>0.65061825629186387</c:v>
                </c:pt>
                <c:pt idx="501">
                  <c:v>6.8516965105868337</c:v>
                </c:pt>
                <c:pt idx="502">
                  <c:v>-0.94490836253669386</c:v>
                </c:pt>
                <c:pt idx="503">
                  <c:v>-6.7748790694952703</c:v>
                </c:pt>
                <c:pt idx="504">
                  <c:v>0.46931042386422916</c:v>
                </c:pt>
                <c:pt idx="505">
                  <c:v>1.3848116075242132</c:v>
                </c:pt>
                <c:pt idx="506">
                  <c:v>2.1911383622925911</c:v>
                </c:pt>
                <c:pt idx="507">
                  <c:v>4.2896833492263937</c:v>
                </c:pt>
                <c:pt idx="508">
                  <c:v>1.4949685477290444</c:v>
                </c:pt>
                <c:pt idx="509">
                  <c:v>1.070588740074939</c:v>
                </c:pt>
                <c:pt idx="510">
                  <c:v>0.6746357932445477</c:v>
                </c:pt>
                <c:pt idx="511">
                  <c:v>-10.968488591280931</c:v>
                </c:pt>
                <c:pt idx="512">
                  <c:v>-5.6116213011847407</c:v>
                </c:pt>
                <c:pt idx="513">
                  <c:v>1.802895120670911</c:v>
                </c:pt>
                <c:pt idx="514">
                  <c:v>-9.0628789591942223</c:v>
                </c:pt>
                <c:pt idx="515">
                  <c:v>4.4832450909131438</c:v>
                </c:pt>
                <c:pt idx="516">
                  <c:v>9.0817757784139559</c:v>
                </c:pt>
                <c:pt idx="517">
                  <c:v>-11.758492885957693</c:v>
                </c:pt>
                <c:pt idx="518">
                  <c:v>0.33171881424014771</c:v>
                </c:pt>
                <c:pt idx="519">
                  <c:v>-1.2922205738716741</c:v>
                </c:pt>
                <c:pt idx="520">
                  <c:v>11.36692638339288</c:v>
                </c:pt>
                <c:pt idx="521">
                  <c:v>-15.42655106595879</c:v>
                </c:pt>
                <c:pt idx="522">
                  <c:v>-9.7528518135221418</c:v>
                </c:pt>
                <c:pt idx="523">
                  <c:v>4.1390652620692947</c:v>
                </c:pt>
                <c:pt idx="524">
                  <c:v>1.8063998140836048</c:v>
                </c:pt>
                <c:pt idx="525">
                  <c:v>4.7536165522920015</c:v>
                </c:pt>
                <c:pt idx="526">
                  <c:v>4.3132291453511868</c:v>
                </c:pt>
                <c:pt idx="527">
                  <c:v>1.0848819361055604</c:v>
                </c:pt>
                <c:pt idx="528">
                  <c:v>0.52855880153271073</c:v>
                </c:pt>
                <c:pt idx="529">
                  <c:v>3.8751382972165374</c:v>
                </c:pt>
                <c:pt idx="530">
                  <c:v>3.2241737089910032</c:v>
                </c:pt>
                <c:pt idx="531">
                  <c:v>-0.89961563670701139</c:v>
                </c:pt>
                <c:pt idx="532">
                  <c:v>-0.59515592440466492</c:v>
                </c:pt>
                <c:pt idx="533">
                  <c:v>1.7659718371987765</c:v>
                </c:pt>
                <c:pt idx="534">
                  <c:v>-3.5743556797896474</c:v>
                </c:pt>
                <c:pt idx="535">
                  <c:v>-1.3968996464309384</c:v>
                </c:pt>
                <c:pt idx="536">
                  <c:v>2.191635757357318</c:v>
                </c:pt>
                <c:pt idx="537">
                  <c:v>-0.95229078385793287</c:v>
                </c:pt>
                <c:pt idx="538">
                  <c:v>1.1694092043455129</c:v>
                </c:pt>
                <c:pt idx="539">
                  <c:v>8.9451476698260279</c:v>
                </c:pt>
                <c:pt idx="540">
                  <c:v>7.6738344036107549</c:v>
                </c:pt>
                <c:pt idx="541">
                  <c:v>-0.13560364792800783</c:v>
                </c:pt>
                <c:pt idx="542">
                  <c:v>-2.083463300922773</c:v>
                </c:pt>
                <c:pt idx="543">
                  <c:v>2.1736823493010888</c:v>
                </c:pt>
                <c:pt idx="544">
                  <c:v>-2.4976125030913181</c:v>
                </c:pt>
                <c:pt idx="545">
                  <c:v>3.745813101872514</c:v>
                </c:pt>
                <c:pt idx="546">
                  <c:v>-2.1070044581895786</c:v>
                </c:pt>
                <c:pt idx="547">
                  <c:v>-0.56352543663965093</c:v>
                </c:pt>
                <c:pt idx="548">
                  <c:v>-1.7580116771441823</c:v>
                </c:pt>
                <c:pt idx="549">
                  <c:v>0.56838894639949444</c:v>
                </c:pt>
                <c:pt idx="550">
                  <c:v>-5.0274854407255702</c:v>
                </c:pt>
                <c:pt idx="551">
                  <c:v>-3.052183136983146</c:v>
                </c:pt>
                <c:pt idx="552">
                  <c:v>1.8785848036387875</c:v>
                </c:pt>
                <c:pt idx="553">
                  <c:v>-0.14360907796051947</c:v>
                </c:pt>
                <c:pt idx="554">
                  <c:v>-10.259061422780803</c:v>
                </c:pt>
                <c:pt idx="555">
                  <c:v>2.6379148741915657</c:v>
                </c:pt>
                <c:pt idx="556">
                  <c:v>-1.5383305807843612</c:v>
                </c:pt>
                <c:pt idx="557">
                  <c:v>0.42736672432994283</c:v>
                </c:pt>
                <c:pt idx="558">
                  <c:v>-8.5073645838935477</c:v>
                </c:pt>
                <c:pt idx="559">
                  <c:v>-6.727403379302757</c:v>
                </c:pt>
                <c:pt idx="560">
                  <c:v>9.2954521215250594</c:v>
                </c:pt>
                <c:pt idx="561">
                  <c:v>-2.3104694692914478</c:v>
                </c:pt>
                <c:pt idx="562">
                  <c:v>3.9336555454695343</c:v>
                </c:pt>
                <c:pt idx="563">
                  <c:v>6.3778001832025097</c:v>
                </c:pt>
                <c:pt idx="564">
                  <c:v>-0.33592299192670794</c:v>
                </c:pt>
                <c:pt idx="565">
                  <c:v>-0.81784479320309345</c:v>
                </c:pt>
                <c:pt idx="566">
                  <c:v>-1.266184220074166</c:v>
                </c:pt>
                <c:pt idx="567">
                  <c:v>6.2166954549460343</c:v>
                </c:pt>
                <c:pt idx="568">
                  <c:v>7.1913541129581233</c:v>
                </c:pt>
                <c:pt idx="569">
                  <c:v>-2.2237102530057911</c:v>
                </c:pt>
                <c:pt idx="570">
                  <c:v>-3.2689599444986328</c:v>
                </c:pt>
                <c:pt idx="571">
                  <c:v>0.63112040874499087</c:v>
                </c:pt>
                <c:pt idx="572">
                  <c:v>3.050547589655622</c:v>
                </c:pt>
                <c:pt idx="573">
                  <c:v>4.6136682952542429</c:v>
                </c:pt>
                <c:pt idx="574">
                  <c:v>-2.1458208888620334</c:v>
                </c:pt>
                <c:pt idx="575">
                  <c:v>2.2757690921364571</c:v>
                </c:pt>
                <c:pt idx="576">
                  <c:v>2.0449247718303809E-2</c:v>
                </c:pt>
                <c:pt idx="577">
                  <c:v>1.6761237586779458</c:v>
                </c:pt>
                <c:pt idx="578">
                  <c:v>-0.97594344398143562</c:v>
                </c:pt>
                <c:pt idx="579">
                  <c:v>-0.46097720129735364</c:v>
                </c:pt>
                <c:pt idx="580">
                  <c:v>-2.0368132021732066</c:v>
                </c:pt>
                <c:pt idx="581">
                  <c:v>1.3277762527818027</c:v>
                </c:pt>
                <c:pt idx="582">
                  <c:v>1.3962138332092167</c:v>
                </c:pt>
                <c:pt idx="583">
                  <c:v>2.5232697056524245</c:v>
                </c:pt>
                <c:pt idx="584">
                  <c:v>-0.59099158524303164</c:v>
                </c:pt>
                <c:pt idx="585">
                  <c:v>-3.4071519204881042</c:v>
                </c:pt>
                <c:pt idx="586">
                  <c:v>-0.62994305306089871</c:v>
                </c:pt>
                <c:pt idx="587">
                  <c:v>2.1974370674938655</c:v>
                </c:pt>
                <c:pt idx="588">
                  <c:v>11.17850145379802</c:v>
                </c:pt>
                <c:pt idx="589">
                  <c:v>1.15684630115895</c:v>
                </c:pt>
                <c:pt idx="590">
                  <c:v>-1.1267919268873925</c:v>
                </c:pt>
                <c:pt idx="591">
                  <c:v>0.92677302789438443</c:v>
                </c:pt>
                <c:pt idx="592">
                  <c:v>3.1517048579072195</c:v>
                </c:pt>
                <c:pt idx="593">
                  <c:v>-3.7484306346081269</c:v>
                </c:pt>
                <c:pt idx="594">
                  <c:v>6.5825147231152954</c:v>
                </c:pt>
                <c:pt idx="595">
                  <c:v>0.29385367050163325</c:v>
                </c:pt>
                <c:pt idx="596">
                  <c:v>1.9504915352128052</c:v>
                </c:pt>
                <c:pt idx="597">
                  <c:v>-1.1080816175497858</c:v>
                </c:pt>
                <c:pt idx="598">
                  <c:v>-2.0218755691388566</c:v>
                </c:pt>
                <c:pt idx="599">
                  <c:v>1.0367434008026777</c:v>
                </c:pt>
                <c:pt idx="600">
                  <c:v>-3.6728177423926809</c:v>
                </c:pt>
                <c:pt idx="601">
                  <c:v>1.883224153273602</c:v>
                </c:pt>
                <c:pt idx="602">
                  <c:v>-1.669417458079181E-2</c:v>
                </c:pt>
                <c:pt idx="603">
                  <c:v>-5.2761083237223545</c:v>
                </c:pt>
                <c:pt idx="604">
                  <c:v>4.0372295486008625E-2</c:v>
                </c:pt>
                <c:pt idx="605">
                  <c:v>3.6062835909325912</c:v>
                </c:pt>
                <c:pt idx="606">
                  <c:v>-5.2058666872749058</c:v>
                </c:pt>
                <c:pt idx="607">
                  <c:v>-6.2933568953535541</c:v>
                </c:pt>
                <c:pt idx="608">
                  <c:v>3.4696713866151185</c:v>
                </c:pt>
                <c:pt idx="609">
                  <c:v>-1.0383574808744385</c:v>
                </c:pt>
                <c:pt idx="610">
                  <c:v>4.1960352529279987</c:v>
                </c:pt>
                <c:pt idx="611">
                  <c:v>13.3832471092296</c:v>
                </c:pt>
                <c:pt idx="612">
                  <c:v>2.8097544178523748</c:v>
                </c:pt>
                <c:pt idx="613">
                  <c:v>-1.5396477666130153</c:v>
                </c:pt>
                <c:pt idx="614">
                  <c:v>4.563360189886609</c:v>
                </c:pt>
                <c:pt idx="615">
                  <c:v>-3.7187774719970434</c:v>
                </c:pt>
                <c:pt idx="616">
                  <c:v>0.86116478461282497</c:v>
                </c:pt>
                <c:pt idx="617">
                  <c:v>-0.45337517751208622</c:v>
                </c:pt>
                <c:pt idx="618">
                  <c:v>4.7787343011770673</c:v>
                </c:pt>
                <c:pt idx="619">
                  <c:v>-0.47659143252963077</c:v>
                </c:pt>
                <c:pt idx="620">
                  <c:v>0.87349069421856029</c:v>
                </c:pt>
                <c:pt idx="621">
                  <c:v>-0.9156396680991179</c:v>
                </c:pt>
                <c:pt idx="622">
                  <c:v>-4.1800908824503438</c:v>
                </c:pt>
                <c:pt idx="623">
                  <c:v>6.0917119852473718</c:v>
                </c:pt>
                <c:pt idx="624">
                  <c:v>8.5116353967052305E-2</c:v>
                </c:pt>
                <c:pt idx="625">
                  <c:v>-2.9253149764554678</c:v>
                </c:pt>
                <c:pt idx="626">
                  <c:v>2.7089562056193586</c:v>
                </c:pt>
                <c:pt idx="627">
                  <c:v>3.170678168979947</c:v>
                </c:pt>
                <c:pt idx="628">
                  <c:v>2.8132214610221808</c:v>
                </c:pt>
                <c:pt idx="629">
                  <c:v>-1.5383120505740635</c:v>
                </c:pt>
                <c:pt idx="630">
                  <c:v>1.5821109914640061</c:v>
                </c:pt>
                <c:pt idx="631">
                  <c:v>2.1544296281534514</c:v>
                </c:pt>
                <c:pt idx="632">
                  <c:v>1.8359696004096691</c:v>
                </c:pt>
                <c:pt idx="633">
                  <c:v>-3.0857366227925525</c:v>
                </c:pt>
                <c:pt idx="634">
                  <c:v>1.5540023714680729</c:v>
                </c:pt>
                <c:pt idx="635">
                  <c:v>0.68745621917773292</c:v>
                </c:pt>
                <c:pt idx="636">
                  <c:v>6.8925352257372055</c:v>
                </c:pt>
                <c:pt idx="637">
                  <c:v>-5.2195019266520291</c:v>
                </c:pt>
                <c:pt idx="638">
                  <c:v>3.251814401689046E-2</c:v>
                </c:pt>
                <c:pt idx="639">
                  <c:v>9.8595755134841596</c:v>
                </c:pt>
                <c:pt idx="640">
                  <c:v>5.1720466492622563</c:v>
                </c:pt>
                <c:pt idx="641">
                  <c:v>4.2528223045200946</c:v>
                </c:pt>
                <c:pt idx="642">
                  <c:v>-3.7987441315031134</c:v>
                </c:pt>
                <c:pt idx="643">
                  <c:v>1.4921581563748987</c:v>
                </c:pt>
                <c:pt idx="644">
                  <c:v>1.5130517217423574</c:v>
                </c:pt>
                <c:pt idx="645">
                  <c:v>-2.2377342689633224</c:v>
                </c:pt>
                <c:pt idx="646">
                  <c:v>-2.7487757580758228</c:v>
                </c:pt>
                <c:pt idx="647">
                  <c:v>4.3933467034561318</c:v>
                </c:pt>
                <c:pt idx="648">
                  <c:v>3.7119148263932118</c:v>
                </c:pt>
                <c:pt idx="649">
                  <c:v>-0.34937775968879237</c:v>
                </c:pt>
                <c:pt idx="650">
                  <c:v>1.5893747644485359</c:v>
                </c:pt>
                <c:pt idx="651">
                  <c:v>11.305143293428586</c:v>
                </c:pt>
                <c:pt idx="652">
                  <c:v>3.6369704581101274</c:v>
                </c:pt>
                <c:pt idx="653">
                  <c:v>0.78903395023745304</c:v>
                </c:pt>
                <c:pt idx="654">
                  <c:v>-1.0989329855044474</c:v>
                </c:pt>
                <c:pt idx="655">
                  <c:v>-8.7083831629649069</c:v>
                </c:pt>
                <c:pt idx="656">
                  <c:v>-8.2626848493703164E-2</c:v>
                </c:pt>
                <c:pt idx="657">
                  <c:v>-4.9984764371340447</c:v>
                </c:pt>
                <c:pt idx="658">
                  <c:v>-13.77980605199329</c:v>
                </c:pt>
                <c:pt idx="659">
                  <c:v>1.5490117660301053</c:v>
                </c:pt>
                <c:pt idx="660">
                  <c:v>3.6931627754268561</c:v>
                </c:pt>
                <c:pt idx="661">
                  <c:v>-5.5223623740379963</c:v>
                </c:pt>
                <c:pt idx="662">
                  <c:v>-0.55320993274743557</c:v>
                </c:pt>
                <c:pt idx="663">
                  <c:v>-1.4085743425170278</c:v>
                </c:pt>
                <c:pt idx="664">
                  <c:v>0.94474272087133215</c:v>
                </c:pt>
                <c:pt idx="665">
                  <c:v>-2.2987061410077558</c:v>
                </c:pt>
                <c:pt idx="666">
                  <c:v>-0.70016387443361339</c:v>
                </c:pt>
                <c:pt idx="667">
                  <c:v>-2.3282576687196439</c:v>
                </c:pt>
                <c:pt idx="668">
                  <c:v>-4.1344838184583921</c:v>
                </c:pt>
                <c:pt idx="669">
                  <c:v>1.9813226764650551</c:v>
                </c:pt>
                <c:pt idx="670">
                  <c:v>-2.4033857668091088</c:v>
                </c:pt>
                <c:pt idx="671">
                  <c:v>13.134752846226249</c:v>
                </c:pt>
                <c:pt idx="672">
                  <c:v>6.7004243471464235</c:v>
                </c:pt>
                <c:pt idx="673">
                  <c:v>4.1940538119045101</c:v>
                </c:pt>
                <c:pt idx="674">
                  <c:v>-3.1406649209750555</c:v>
                </c:pt>
                <c:pt idx="675">
                  <c:v>0.6591993238729259</c:v>
                </c:pt>
                <c:pt idx="676">
                  <c:v>4.7125243105114833</c:v>
                </c:pt>
                <c:pt idx="677">
                  <c:v>9.3084209506329785E-2</c:v>
                </c:pt>
                <c:pt idx="678">
                  <c:v>0.89066946845734662</c:v>
                </c:pt>
                <c:pt idx="679">
                  <c:v>-5.3589636918130878</c:v>
                </c:pt>
                <c:pt idx="680">
                  <c:v>8.012349575142963</c:v>
                </c:pt>
                <c:pt idx="681">
                  <c:v>3.3313182324934019</c:v>
                </c:pt>
                <c:pt idx="682">
                  <c:v>-11.497996558659921</c:v>
                </c:pt>
                <c:pt idx="683">
                  <c:v>-2.5159882238901758</c:v>
                </c:pt>
                <c:pt idx="684">
                  <c:v>-1.5420378639033885</c:v>
                </c:pt>
                <c:pt idx="685">
                  <c:v>-0.73019962005108141</c:v>
                </c:pt>
                <c:pt idx="686">
                  <c:v>1.0541029963748656</c:v>
                </c:pt>
                <c:pt idx="687">
                  <c:v>-6.7057517033549203</c:v>
                </c:pt>
                <c:pt idx="688">
                  <c:v>-1.7708703890482411</c:v>
                </c:pt>
                <c:pt idx="689">
                  <c:v>0.42995543801872316</c:v>
                </c:pt>
                <c:pt idx="690">
                  <c:v>-2.2643087379409934</c:v>
                </c:pt>
                <c:pt idx="691">
                  <c:v>-0.46629245380235318</c:v>
                </c:pt>
                <c:pt idx="692">
                  <c:v>0.89148511725021251</c:v>
                </c:pt>
                <c:pt idx="693">
                  <c:v>1.7358052041693668</c:v>
                </c:pt>
                <c:pt idx="694">
                  <c:v>2.6232349236267822</c:v>
                </c:pt>
                <c:pt idx="695">
                  <c:v>3.7542976328044233</c:v>
                </c:pt>
                <c:pt idx="696">
                  <c:v>-1.5259979501967251</c:v>
                </c:pt>
                <c:pt idx="697">
                  <c:v>-3.79740081005977</c:v>
                </c:pt>
                <c:pt idx="698">
                  <c:v>1.25340529575017</c:v>
                </c:pt>
                <c:pt idx="699">
                  <c:v>1.4845809521921609</c:v>
                </c:pt>
                <c:pt idx="700">
                  <c:v>2.5684893209107429</c:v>
                </c:pt>
                <c:pt idx="701">
                  <c:v>-0.27168192427174631</c:v>
                </c:pt>
                <c:pt idx="702">
                  <c:v>-1.6959224904247492</c:v>
                </c:pt>
                <c:pt idx="703">
                  <c:v>6.7328668760476802</c:v>
                </c:pt>
                <c:pt idx="704">
                  <c:v>10.785511512762611</c:v>
                </c:pt>
                <c:pt idx="705">
                  <c:v>1.3006788667781279</c:v>
                </c:pt>
                <c:pt idx="706">
                  <c:v>3.475503388370683</c:v>
                </c:pt>
                <c:pt idx="707">
                  <c:v>-1.0124840259870354</c:v>
                </c:pt>
                <c:pt idx="708">
                  <c:v>1.3086662826114832</c:v>
                </c:pt>
                <c:pt idx="709">
                  <c:v>-19.315954027345015</c:v>
                </c:pt>
                <c:pt idx="710">
                  <c:v>4.0529245823006477</c:v>
                </c:pt>
                <c:pt idx="711">
                  <c:v>-4.226385244963339</c:v>
                </c:pt>
                <c:pt idx="712">
                  <c:v>5.7073654892725045</c:v>
                </c:pt>
                <c:pt idx="713">
                  <c:v>2.4127296672552205</c:v>
                </c:pt>
                <c:pt idx="714">
                  <c:v>-13.070471610128052</c:v>
                </c:pt>
                <c:pt idx="715">
                  <c:v>2.8765128927827419</c:v>
                </c:pt>
                <c:pt idx="716">
                  <c:v>3.1481907147786643</c:v>
                </c:pt>
                <c:pt idx="717">
                  <c:v>-0.45605763888823958</c:v>
                </c:pt>
                <c:pt idx="718">
                  <c:v>-2.5354416277914851</c:v>
                </c:pt>
                <c:pt idx="719">
                  <c:v>1.8417903981058856</c:v>
                </c:pt>
                <c:pt idx="720">
                  <c:v>-3.611348635733151</c:v>
                </c:pt>
                <c:pt idx="721">
                  <c:v>-0.95858774127179913</c:v>
                </c:pt>
                <c:pt idx="722">
                  <c:v>-3.0188170334099169</c:v>
                </c:pt>
                <c:pt idx="723">
                  <c:v>2.2057320129600271</c:v>
                </c:pt>
                <c:pt idx="724">
                  <c:v>-0.37958830009984013</c:v>
                </c:pt>
                <c:pt idx="725">
                  <c:v>1.6459953274899561</c:v>
                </c:pt>
                <c:pt idx="726">
                  <c:v>1.3904505075957729</c:v>
                </c:pt>
                <c:pt idx="727">
                  <c:v>-0.24118229646761336</c:v>
                </c:pt>
                <c:pt idx="728">
                  <c:v>3.9659217813585599</c:v>
                </c:pt>
                <c:pt idx="729">
                  <c:v>0.31193672262580208</c:v>
                </c:pt>
                <c:pt idx="730">
                  <c:v>-1.8632521177651</c:v>
                </c:pt>
                <c:pt idx="731">
                  <c:v>-4.8896219505250116</c:v>
                </c:pt>
                <c:pt idx="732">
                  <c:v>-1.2049676284154458</c:v>
                </c:pt>
                <c:pt idx="733">
                  <c:v>-4.3243087378704388</c:v>
                </c:pt>
                <c:pt idx="734">
                  <c:v>4.6705306177716466</c:v>
                </c:pt>
                <c:pt idx="735">
                  <c:v>-4.2676485495128702</c:v>
                </c:pt>
                <c:pt idx="736">
                  <c:v>5.3320006264029018</c:v>
                </c:pt>
                <c:pt idx="737">
                  <c:v>0.39526939804127892</c:v>
                </c:pt>
                <c:pt idx="738">
                  <c:v>-2.8701123423821855</c:v>
                </c:pt>
                <c:pt idx="739">
                  <c:v>-3.2029510868891578</c:v>
                </c:pt>
                <c:pt idx="740">
                  <c:v>0.67682535401272048</c:v>
                </c:pt>
                <c:pt idx="741">
                  <c:v>2.2198256866362129</c:v>
                </c:pt>
                <c:pt idx="742">
                  <c:v>12.054063232469943</c:v>
                </c:pt>
                <c:pt idx="743">
                  <c:v>8.4060137248395392</c:v>
                </c:pt>
                <c:pt idx="744">
                  <c:v>0.15255029396500674</c:v>
                </c:pt>
                <c:pt idx="745">
                  <c:v>-0.98966733772540749</c:v>
                </c:pt>
                <c:pt idx="746">
                  <c:v>4.4184867810239012</c:v>
                </c:pt>
                <c:pt idx="747">
                  <c:v>2.2535714347878724</c:v>
                </c:pt>
                <c:pt idx="748">
                  <c:v>-2.6084279369230501</c:v>
                </c:pt>
                <c:pt idx="749">
                  <c:v>-2.6377972303701114</c:v>
                </c:pt>
                <c:pt idx="750">
                  <c:v>0.25159653653032876</c:v>
                </c:pt>
                <c:pt idx="751">
                  <c:v>-6.3078086242781666</c:v>
                </c:pt>
                <c:pt idx="752">
                  <c:v>-0.79168522043725886</c:v>
                </c:pt>
                <c:pt idx="753">
                  <c:v>3.8604843259189039</c:v>
                </c:pt>
                <c:pt idx="754">
                  <c:v>-3.439884320666394</c:v>
                </c:pt>
                <c:pt idx="755">
                  <c:v>-16.909161037370708</c:v>
                </c:pt>
                <c:pt idx="756">
                  <c:v>4.5523598793417932</c:v>
                </c:pt>
                <c:pt idx="757">
                  <c:v>1.1561732413005217</c:v>
                </c:pt>
                <c:pt idx="758">
                  <c:v>0.3284099221219634</c:v>
                </c:pt>
                <c:pt idx="759">
                  <c:v>3.7367079196247204</c:v>
                </c:pt>
                <c:pt idx="760">
                  <c:v>-2.501721790174841</c:v>
                </c:pt>
                <c:pt idx="761">
                  <c:v>3.8460477820583634</c:v>
                </c:pt>
                <c:pt idx="762">
                  <c:v>2.956959991643771</c:v>
                </c:pt>
                <c:pt idx="763">
                  <c:v>7.0558650097980831</c:v>
                </c:pt>
                <c:pt idx="764">
                  <c:v>4.5487430688457806</c:v>
                </c:pt>
                <c:pt idx="765">
                  <c:v>5.6048353826224258</c:v>
                </c:pt>
                <c:pt idx="766">
                  <c:v>8.7903387695821635</c:v>
                </c:pt>
                <c:pt idx="767">
                  <c:v>0.83674835478430509</c:v>
                </c:pt>
                <c:pt idx="768">
                  <c:v>0.57019712435625536</c:v>
                </c:pt>
                <c:pt idx="769">
                  <c:v>-4.2303406147583331</c:v>
                </c:pt>
                <c:pt idx="770">
                  <c:v>-2.4511012479915593</c:v>
                </c:pt>
                <c:pt idx="771">
                  <c:v>1.0677827979000085</c:v>
                </c:pt>
                <c:pt idx="772">
                  <c:v>4.0544345735136176</c:v>
                </c:pt>
                <c:pt idx="773">
                  <c:v>-0.49009660448072623</c:v>
                </c:pt>
                <c:pt idx="774">
                  <c:v>-5.3229198872481476</c:v>
                </c:pt>
                <c:pt idx="775">
                  <c:v>-1.2101306886779355</c:v>
                </c:pt>
                <c:pt idx="776">
                  <c:v>0.20891432947423993</c:v>
                </c:pt>
                <c:pt idx="777">
                  <c:v>-0.89046364562868519</c:v>
                </c:pt>
                <c:pt idx="778">
                  <c:v>3.654216292472654</c:v>
                </c:pt>
                <c:pt idx="779">
                  <c:v>-3.6660495735967942</c:v>
                </c:pt>
                <c:pt idx="780">
                  <c:v>6.9224835011830379</c:v>
                </c:pt>
                <c:pt idx="781">
                  <c:v>-4.6704658243151442</c:v>
                </c:pt>
                <c:pt idx="782">
                  <c:v>3.5242046845989137</c:v>
                </c:pt>
                <c:pt idx="783">
                  <c:v>3.7209883977054972</c:v>
                </c:pt>
                <c:pt idx="784">
                  <c:v>1.9684755453579328</c:v>
                </c:pt>
                <c:pt idx="785">
                  <c:v>13.096488082551062</c:v>
                </c:pt>
                <c:pt idx="786">
                  <c:v>2.9227784626759927</c:v>
                </c:pt>
                <c:pt idx="787">
                  <c:v>-4.1202419266802224</c:v>
                </c:pt>
                <c:pt idx="788">
                  <c:v>-1.8670240286657105</c:v>
                </c:pt>
                <c:pt idx="789">
                  <c:v>1.3012644547867041</c:v>
                </c:pt>
                <c:pt idx="790">
                  <c:v>9.1549303590987137</c:v>
                </c:pt>
                <c:pt idx="791">
                  <c:v>3.8524290834530177</c:v>
                </c:pt>
                <c:pt idx="792">
                  <c:v>-4.7396373469384514</c:v>
                </c:pt>
                <c:pt idx="793">
                  <c:v>-1.8683954531510096</c:v>
                </c:pt>
                <c:pt idx="794">
                  <c:v>1.396889270004408</c:v>
                </c:pt>
                <c:pt idx="795">
                  <c:v>-11.727375664841659</c:v>
                </c:pt>
                <c:pt idx="796">
                  <c:v>7.8700990617455204</c:v>
                </c:pt>
                <c:pt idx="797">
                  <c:v>-17.984520536733768</c:v>
                </c:pt>
                <c:pt idx="798">
                  <c:v>3.47497105483788</c:v>
                </c:pt>
                <c:pt idx="799">
                  <c:v>7.4060146085235203</c:v>
                </c:pt>
                <c:pt idx="800">
                  <c:v>1.1816980632370218</c:v>
                </c:pt>
                <c:pt idx="801">
                  <c:v>2.2924824645135971</c:v>
                </c:pt>
                <c:pt idx="802">
                  <c:v>-15.274836960692085</c:v>
                </c:pt>
                <c:pt idx="803">
                  <c:v>2.3290117014150269</c:v>
                </c:pt>
                <c:pt idx="804">
                  <c:v>6.5136648135716797</c:v>
                </c:pt>
                <c:pt idx="805">
                  <c:v>1.480454182924106</c:v>
                </c:pt>
                <c:pt idx="806">
                  <c:v>-0.40946409766145564</c:v>
                </c:pt>
                <c:pt idx="807">
                  <c:v>2.0853729709533866</c:v>
                </c:pt>
                <c:pt idx="808">
                  <c:v>5.3560105637974402</c:v>
                </c:pt>
                <c:pt idx="809">
                  <c:v>-6.7654667165556361</c:v>
                </c:pt>
                <c:pt idx="810">
                  <c:v>-1.3616752237027185E-2</c:v>
                </c:pt>
                <c:pt idx="811">
                  <c:v>5.8503004277494313</c:v>
                </c:pt>
                <c:pt idx="812">
                  <c:v>1.6668843921043646</c:v>
                </c:pt>
                <c:pt idx="813">
                  <c:v>4.7997307513791725</c:v>
                </c:pt>
                <c:pt idx="814">
                  <c:v>-0.97343077159989377</c:v>
                </c:pt>
                <c:pt idx="815">
                  <c:v>4.3846516464968488</c:v>
                </c:pt>
                <c:pt idx="816">
                  <c:v>3.1555293462664338</c:v>
                </c:pt>
                <c:pt idx="817">
                  <c:v>3.9432949772874224</c:v>
                </c:pt>
                <c:pt idx="818">
                  <c:v>-18.593115336818457</c:v>
                </c:pt>
                <c:pt idx="819">
                  <c:v>2.0948652170571052</c:v>
                </c:pt>
                <c:pt idx="820">
                  <c:v>11.996338604571591</c:v>
                </c:pt>
                <c:pt idx="821">
                  <c:v>8.9759087283462691</c:v>
                </c:pt>
                <c:pt idx="822">
                  <c:v>-1.4625461727667215</c:v>
                </c:pt>
                <c:pt idx="823">
                  <c:v>4.0165968305920643</c:v>
                </c:pt>
                <c:pt idx="824">
                  <c:v>1.4674243526040129</c:v>
                </c:pt>
                <c:pt idx="825">
                  <c:v>3.3322079428947262</c:v>
                </c:pt>
                <c:pt idx="826">
                  <c:v>-2.4292261326821745</c:v>
                </c:pt>
                <c:pt idx="827">
                  <c:v>-1.0539658233791442</c:v>
                </c:pt>
                <c:pt idx="828">
                  <c:v>-4.6830479563602552</c:v>
                </c:pt>
                <c:pt idx="829">
                  <c:v>3.0983329878145156</c:v>
                </c:pt>
                <c:pt idx="830">
                  <c:v>1.8080688599532948</c:v>
                </c:pt>
                <c:pt idx="831">
                  <c:v>1.2579881386897966</c:v>
                </c:pt>
                <c:pt idx="832">
                  <c:v>2.513289819052531</c:v>
                </c:pt>
                <c:pt idx="833">
                  <c:v>4.1476744540534867</c:v>
                </c:pt>
                <c:pt idx="834">
                  <c:v>-16.780038253512345</c:v>
                </c:pt>
                <c:pt idx="835">
                  <c:v>-1.201525469458673</c:v>
                </c:pt>
                <c:pt idx="836">
                  <c:v>2.0574700005898308</c:v>
                </c:pt>
                <c:pt idx="837">
                  <c:v>-5.2978450843191496</c:v>
                </c:pt>
                <c:pt idx="838">
                  <c:v>2.4673402779989431</c:v>
                </c:pt>
                <c:pt idx="839">
                  <c:v>-0.21922964177498727</c:v>
                </c:pt>
                <c:pt idx="840">
                  <c:v>3.0322785369336174</c:v>
                </c:pt>
                <c:pt idx="841">
                  <c:v>-4.2924664347305139</c:v>
                </c:pt>
                <c:pt idx="842">
                  <c:v>1.2558347005476946</c:v>
                </c:pt>
                <c:pt idx="843">
                  <c:v>-2.4339590510241891</c:v>
                </c:pt>
                <c:pt idx="844">
                  <c:v>2.6939954815174332</c:v>
                </c:pt>
                <c:pt idx="845">
                  <c:v>6.6450549581628024</c:v>
                </c:pt>
                <c:pt idx="846">
                  <c:v>8.3827745162863891</c:v>
                </c:pt>
                <c:pt idx="847">
                  <c:v>-3.025158423139203</c:v>
                </c:pt>
                <c:pt idx="848">
                  <c:v>2.1011451115387985</c:v>
                </c:pt>
                <c:pt idx="849">
                  <c:v>4.4331697291524392</c:v>
                </c:pt>
                <c:pt idx="850">
                  <c:v>3.0106876791452777</c:v>
                </c:pt>
                <c:pt idx="851">
                  <c:v>3.9852692254714128</c:v>
                </c:pt>
                <c:pt idx="852">
                  <c:v>1.404137256646834</c:v>
                </c:pt>
                <c:pt idx="853">
                  <c:v>-2.280423286919131E-2</c:v>
                </c:pt>
                <c:pt idx="854">
                  <c:v>1.7569149643293969</c:v>
                </c:pt>
                <c:pt idx="855">
                  <c:v>-0.82151512476643518</c:v>
                </c:pt>
                <c:pt idx="856">
                  <c:v>4.6838113940784467</c:v>
                </c:pt>
                <c:pt idx="857">
                  <c:v>-9.8987320646511847</c:v>
                </c:pt>
                <c:pt idx="858">
                  <c:v>-0.65148025517501651</c:v>
                </c:pt>
                <c:pt idx="859">
                  <c:v>-8.0657957759241441</c:v>
                </c:pt>
                <c:pt idx="860">
                  <c:v>0.50436545391625032</c:v>
                </c:pt>
                <c:pt idx="861">
                  <c:v>-9.3466067315219448E-2</c:v>
                </c:pt>
                <c:pt idx="862">
                  <c:v>-5.980427234278622</c:v>
                </c:pt>
                <c:pt idx="863">
                  <c:v>-4.2294054074455829</c:v>
                </c:pt>
                <c:pt idx="864">
                  <c:v>-3.5311941971324359</c:v>
                </c:pt>
                <c:pt idx="865">
                  <c:v>3.6846331969656489</c:v>
                </c:pt>
                <c:pt idx="866">
                  <c:v>7.2675848512672303</c:v>
                </c:pt>
                <c:pt idx="867">
                  <c:v>-5.7224124963654788</c:v>
                </c:pt>
                <c:pt idx="868">
                  <c:v>-5.9884043005070851</c:v>
                </c:pt>
                <c:pt idx="869">
                  <c:v>3.7505144320133468</c:v>
                </c:pt>
                <c:pt idx="870">
                  <c:v>-5.7013152007442613E-2</c:v>
                </c:pt>
                <c:pt idx="871">
                  <c:v>1.5921656946046738</c:v>
                </c:pt>
                <c:pt idx="872">
                  <c:v>-10.163108749971798</c:v>
                </c:pt>
                <c:pt idx="873">
                  <c:v>-3.0540433270098788</c:v>
                </c:pt>
                <c:pt idx="874">
                  <c:v>-1.0249412838125807</c:v>
                </c:pt>
                <c:pt idx="875">
                  <c:v>-5.1718811607248796</c:v>
                </c:pt>
                <c:pt idx="876">
                  <c:v>2.3543434282179732</c:v>
                </c:pt>
                <c:pt idx="877">
                  <c:v>11.196494478768983</c:v>
                </c:pt>
                <c:pt idx="878">
                  <c:v>-15.31301003146551</c:v>
                </c:pt>
                <c:pt idx="879">
                  <c:v>1.3837920117727975</c:v>
                </c:pt>
                <c:pt idx="880">
                  <c:v>-2.0179665775565923</c:v>
                </c:pt>
                <c:pt idx="881">
                  <c:v>-2.0632957275182662E-2</c:v>
                </c:pt>
                <c:pt idx="882">
                  <c:v>-3.0437443214214142</c:v>
                </c:pt>
                <c:pt idx="883">
                  <c:v>3.940048301267268</c:v>
                </c:pt>
                <c:pt idx="884">
                  <c:v>4.1928850448162507</c:v>
                </c:pt>
                <c:pt idx="885">
                  <c:v>3.9326238654922037</c:v>
                </c:pt>
                <c:pt idx="886">
                  <c:v>-2.9822672808495554</c:v>
                </c:pt>
                <c:pt idx="887">
                  <c:v>0.21163577331732597</c:v>
                </c:pt>
                <c:pt idx="888">
                  <c:v>11.35148401925602</c:v>
                </c:pt>
                <c:pt idx="889">
                  <c:v>-1.0614148095380358</c:v>
                </c:pt>
                <c:pt idx="890">
                  <c:v>-2.6535677419427515</c:v>
                </c:pt>
                <c:pt idx="891">
                  <c:v>5.7540884347662598</c:v>
                </c:pt>
                <c:pt idx="892">
                  <c:v>6.6284349224985846</c:v>
                </c:pt>
                <c:pt idx="893">
                  <c:v>1.8573612995602105</c:v>
                </c:pt>
                <c:pt idx="894">
                  <c:v>8.94678421651966</c:v>
                </c:pt>
                <c:pt idx="895">
                  <c:v>2.7793219896034316</c:v>
                </c:pt>
                <c:pt idx="896">
                  <c:v>-4.2435257418696324</c:v>
                </c:pt>
                <c:pt idx="897">
                  <c:v>1.4714116245695976</c:v>
                </c:pt>
                <c:pt idx="898">
                  <c:v>5.8970727375174476</c:v>
                </c:pt>
                <c:pt idx="899">
                  <c:v>3.4767589751927659</c:v>
                </c:pt>
                <c:pt idx="900">
                  <c:v>-0.87119072150454713</c:v>
                </c:pt>
                <c:pt idx="901">
                  <c:v>-2.0523032780880186</c:v>
                </c:pt>
                <c:pt idx="902">
                  <c:v>-2.0520504693395907</c:v>
                </c:pt>
                <c:pt idx="903">
                  <c:v>11.69531375640662</c:v>
                </c:pt>
                <c:pt idx="904">
                  <c:v>-5.0340308872444268</c:v>
                </c:pt>
                <c:pt idx="905">
                  <c:v>-0.67749376735882549</c:v>
                </c:pt>
                <c:pt idx="906">
                  <c:v>-0.55205796158730891</c:v>
                </c:pt>
                <c:pt idx="907">
                  <c:v>-0.26958112530118683</c:v>
                </c:pt>
                <c:pt idx="908">
                  <c:v>1.8769259168382462</c:v>
                </c:pt>
                <c:pt idx="909">
                  <c:v>-16.017840925315596</c:v>
                </c:pt>
                <c:pt idx="910">
                  <c:v>-0.71176112703399497</c:v>
                </c:pt>
                <c:pt idx="911">
                  <c:v>1.1490055301520101</c:v>
                </c:pt>
                <c:pt idx="912">
                  <c:v>2.7246343076042621</c:v>
                </c:pt>
                <c:pt idx="913">
                  <c:v>2.6558322931191611</c:v>
                </c:pt>
                <c:pt idx="914">
                  <c:v>0.75868086877949281</c:v>
                </c:pt>
                <c:pt idx="915">
                  <c:v>-10.823168282917308</c:v>
                </c:pt>
                <c:pt idx="916">
                  <c:v>-0.95603273583212456</c:v>
                </c:pt>
                <c:pt idx="917">
                  <c:v>-2.4623712558510107</c:v>
                </c:pt>
                <c:pt idx="918">
                  <c:v>2.6672674829655989</c:v>
                </c:pt>
                <c:pt idx="919">
                  <c:v>-2.7477545563608174</c:v>
                </c:pt>
                <c:pt idx="920">
                  <c:v>3.9928749758378643</c:v>
                </c:pt>
                <c:pt idx="921">
                  <c:v>-0.50868989094668393</c:v>
                </c:pt>
                <c:pt idx="922">
                  <c:v>4.1195202991671636</c:v>
                </c:pt>
                <c:pt idx="923">
                  <c:v>2.7529225670558475</c:v>
                </c:pt>
                <c:pt idx="924">
                  <c:v>1.8302370274721795</c:v>
                </c:pt>
                <c:pt idx="925">
                  <c:v>-1.5843796923328028</c:v>
                </c:pt>
                <c:pt idx="926">
                  <c:v>-7.6903996817280387</c:v>
                </c:pt>
                <c:pt idx="927">
                  <c:v>2.7317234874085443</c:v>
                </c:pt>
                <c:pt idx="928">
                  <c:v>-7.2262891804085285</c:v>
                </c:pt>
                <c:pt idx="929">
                  <c:v>-0.28323432982506347</c:v>
                </c:pt>
                <c:pt idx="930">
                  <c:v>1.4804314752552443</c:v>
                </c:pt>
                <c:pt idx="931">
                  <c:v>-2.7042381156253867</c:v>
                </c:pt>
                <c:pt idx="932">
                  <c:v>2.9357447019227436</c:v>
                </c:pt>
                <c:pt idx="933">
                  <c:v>19.822348889804431</c:v>
                </c:pt>
                <c:pt idx="934">
                  <c:v>2.604013922466109</c:v>
                </c:pt>
                <c:pt idx="935">
                  <c:v>0.6079985872957252</c:v>
                </c:pt>
                <c:pt idx="936">
                  <c:v>0.41037401021810638</c:v>
                </c:pt>
                <c:pt idx="937">
                  <c:v>-1.8342264157008827</c:v>
                </c:pt>
                <c:pt idx="938">
                  <c:v>3.7131251181924796</c:v>
                </c:pt>
                <c:pt idx="939">
                  <c:v>2.2413791782481098</c:v>
                </c:pt>
                <c:pt idx="940">
                  <c:v>7.3241963412709197</c:v>
                </c:pt>
                <c:pt idx="941">
                  <c:v>-2.8768752951099259</c:v>
                </c:pt>
                <c:pt idx="942">
                  <c:v>3.9654637203533838</c:v>
                </c:pt>
                <c:pt idx="943">
                  <c:v>-0.51413660218540258</c:v>
                </c:pt>
                <c:pt idx="944">
                  <c:v>2.8707003091005561</c:v>
                </c:pt>
                <c:pt idx="945">
                  <c:v>0.88988698860046611</c:v>
                </c:pt>
                <c:pt idx="946">
                  <c:v>1.050391864421286</c:v>
                </c:pt>
                <c:pt idx="947">
                  <c:v>-3.693472451004709E-3</c:v>
                </c:pt>
                <c:pt idx="948">
                  <c:v>2.6266700761164259</c:v>
                </c:pt>
                <c:pt idx="949">
                  <c:v>-0.68840381964722042</c:v>
                </c:pt>
                <c:pt idx="950">
                  <c:v>1.9911025597992307</c:v>
                </c:pt>
                <c:pt idx="951">
                  <c:v>-31.527066241315779</c:v>
                </c:pt>
                <c:pt idx="952">
                  <c:v>-1.7388104665458286</c:v>
                </c:pt>
                <c:pt idx="953">
                  <c:v>-0.5213199889830662</c:v>
                </c:pt>
                <c:pt idx="954">
                  <c:v>7.1070953375082269</c:v>
                </c:pt>
                <c:pt idx="955">
                  <c:v>7.5601497365402821</c:v>
                </c:pt>
                <c:pt idx="956">
                  <c:v>0.47953935173366347</c:v>
                </c:pt>
                <c:pt idx="957">
                  <c:v>-6.417477436693062</c:v>
                </c:pt>
                <c:pt idx="958">
                  <c:v>1.9930561682860741</c:v>
                </c:pt>
                <c:pt idx="959">
                  <c:v>2.8287468046642488</c:v>
                </c:pt>
                <c:pt idx="960">
                  <c:v>2.7826879074712565</c:v>
                </c:pt>
                <c:pt idx="961">
                  <c:v>2.7082881736089774</c:v>
                </c:pt>
                <c:pt idx="962">
                  <c:v>0.94692300746231695</c:v>
                </c:pt>
                <c:pt idx="963">
                  <c:v>-1.2772748772438547</c:v>
                </c:pt>
                <c:pt idx="964">
                  <c:v>-1.878168498059992</c:v>
                </c:pt>
                <c:pt idx="965">
                  <c:v>-0.22087467183624199</c:v>
                </c:pt>
                <c:pt idx="966">
                  <c:v>-9.0407178122700742</c:v>
                </c:pt>
                <c:pt idx="967">
                  <c:v>-77.521764892812143</c:v>
                </c:pt>
                <c:pt idx="968">
                  <c:v>0.13789007012086074</c:v>
                </c:pt>
                <c:pt idx="969">
                  <c:v>1.2432523161052274</c:v>
                </c:pt>
                <c:pt idx="970">
                  <c:v>0.84398965738469656</c:v>
                </c:pt>
                <c:pt idx="971">
                  <c:v>2.962489342477852</c:v>
                </c:pt>
                <c:pt idx="972">
                  <c:v>5.6208407651001409</c:v>
                </c:pt>
                <c:pt idx="973">
                  <c:v>16.788700611667338</c:v>
                </c:pt>
                <c:pt idx="974">
                  <c:v>1.3400920238925949</c:v>
                </c:pt>
                <c:pt idx="975">
                  <c:v>18.393963272843962</c:v>
                </c:pt>
                <c:pt idx="976">
                  <c:v>1.9271691172975949</c:v>
                </c:pt>
                <c:pt idx="977">
                  <c:v>-0.45296401235577832</c:v>
                </c:pt>
                <c:pt idx="978">
                  <c:v>1.1941727983724775</c:v>
                </c:pt>
                <c:pt idx="979">
                  <c:v>5.7106358135560811</c:v>
                </c:pt>
                <c:pt idx="980">
                  <c:v>2.8700527255383577</c:v>
                </c:pt>
                <c:pt idx="981">
                  <c:v>-1.8777774187880709</c:v>
                </c:pt>
                <c:pt idx="982">
                  <c:v>-8.6526475362432222</c:v>
                </c:pt>
                <c:pt idx="983">
                  <c:v>-4.409547073291165</c:v>
                </c:pt>
                <c:pt idx="984">
                  <c:v>9.7893270038338045</c:v>
                </c:pt>
                <c:pt idx="985">
                  <c:v>2.1904848027543125</c:v>
                </c:pt>
                <c:pt idx="986">
                  <c:v>1.7750829936882013</c:v>
                </c:pt>
                <c:pt idx="987">
                  <c:v>-3.1250115434200012</c:v>
                </c:pt>
                <c:pt idx="988">
                  <c:v>2.6302631906287388</c:v>
                </c:pt>
                <c:pt idx="989">
                  <c:v>4.1222798429317606</c:v>
                </c:pt>
                <c:pt idx="990">
                  <c:v>2.5721520463994381</c:v>
                </c:pt>
                <c:pt idx="991">
                  <c:v>1.6363658462464059</c:v>
                </c:pt>
                <c:pt idx="992">
                  <c:v>-9.435484712893043</c:v>
                </c:pt>
                <c:pt idx="993">
                  <c:v>9.4971111132965973</c:v>
                </c:pt>
                <c:pt idx="994">
                  <c:v>-6.0008695139750898</c:v>
                </c:pt>
                <c:pt idx="995">
                  <c:v>2.7775370175695429</c:v>
                </c:pt>
                <c:pt idx="996">
                  <c:v>9.3153779104625869</c:v>
                </c:pt>
                <c:pt idx="997">
                  <c:v>-0.69933948142518432</c:v>
                </c:pt>
                <c:pt idx="998">
                  <c:v>1.26549366325834</c:v>
                </c:pt>
                <c:pt idx="999">
                  <c:v>-0.93622091013722297</c:v>
                </c:pt>
                <c:pt idx="1000">
                  <c:v>6.5212975813442569</c:v>
                </c:pt>
                <c:pt idx="1001">
                  <c:v>-4.9225986426560411</c:v>
                </c:pt>
                <c:pt idx="1002">
                  <c:v>2.8936493577004683</c:v>
                </c:pt>
                <c:pt idx="1003">
                  <c:v>13.118699009968523</c:v>
                </c:pt>
                <c:pt idx="1004">
                  <c:v>16.463961899971537</c:v>
                </c:pt>
                <c:pt idx="1005">
                  <c:v>5.6550081851445526</c:v>
                </c:pt>
                <c:pt idx="1006">
                  <c:v>-16.149771181931769</c:v>
                </c:pt>
                <c:pt idx="1007">
                  <c:v>5.1741309745544442</c:v>
                </c:pt>
                <c:pt idx="1008">
                  <c:v>9.1825413109202003</c:v>
                </c:pt>
                <c:pt idx="1009">
                  <c:v>-22.716135948366428</c:v>
                </c:pt>
                <c:pt idx="1010">
                  <c:v>-0.88423668081203743</c:v>
                </c:pt>
                <c:pt idx="1011">
                  <c:v>1.5216519540428521</c:v>
                </c:pt>
                <c:pt idx="1012">
                  <c:v>-16.942541186046498</c:v>
                </c:pt>
                <c:pt idx="1013">
                  <c:v>-7.9308993584203762</c:v>
                </c:pt>
                <c:pt idx="1014">
                  <c:v>0.88447435955924902</c:v>
                </c:pt>
                <c:pt idx="1015">
                  <c:v>-0.46378413330489821</c:v>
                </c:pt>
                <c:pt idx="1016">
                  <c:v>5.6060801187770721</c:v>
                </c:pt>
                <c:pt idx="1017">
                  <c:v>-0.66796355272485641</c:v>
                </c:pt>
                <c:pt idx="1018">
                  <c:v>1.4269040770999482</c:v>
                </c:pt>
                <c:pt idx="1019">
                  <c:v>5.8976995452796928</c:v>
                </c:pt>
                <c:pt idx="1020">
                  <c:v>1.9162807721596096</c:v>
                </c:pt>
                <c:pt idx="1021">
                  <c:v>-7.2158405349313455</c:v>
                </c:pt>
                <c:pt idx="1022">
                  <c:v>-2.5252903241780302</c:v>
                </c:pt>
                <c:pt idx="1023">
                  <c:v>1.8456981062499267E-2</c:v>
                </c:pt>
                <c:pt idx="1024">
                  <c:v>3.070538680728859</c:v>
                </c:pt>
                <c:pt idx="1025">
                  <c:v>-8.6747754335917193</c:v>
                </c:pt>
                <c:pt idx="1026">
                  <c:v>2.4601139832978163</c:v>
                </c:pt>
                <c:pt idx="1027">
                  <c:v>-4.5602202737251645</c:v>
                </c:pt>
                <c:pt idx="1028">
                  <c:v>-3.2677921653514943</c:v>
                </c:pt>
                <c:pt idx="1029">
                  <c:v>1.5435858925096539</c:v>
                </c:pt>
                <c:pt idx="1030">
                  <c:v>9.8687195183971852</c:v>
                </c:pt>
                <c:pt idx="1031">
                  <c:v>-4.9190018275781853</c:v>
                </c:pt>
                <c:pt idx="1032">
                  <c:v>8.9548422518560074</c:v>
                </c:pt>
                <c:pt idx="1033">
                  <c:v>0.41637081305921697</c:v>
                </c:pt>
                <c:pt idx="1034">
                  <c:v>3.0529705644286338</c:v>
                </c:pt>
                <c:pt idx="1035">
                  <c:v>3.9771541280237841</c:v>
                </c:pt>
                <c:pt idx="1036">
                  <c:v>-0.14146344216248963</c:v>
                </c:pt>
                <c:pt idx="1037">
                  <c:v>3.1344254308424695</c:v>
                </c:pt>
                <c:pt idx="1038">
                  <c:v>3.0617950780298031</c:v>
                </c:pt>
                <c:pt idx="1039">
                  <c:v>-9.9406859643928129</c:v>
                </c:pt>
                <c:pt idx="1040">
                  <c:v>-3.3426098084320017</c:v>
                </c:pt>
                <c:pt idx="1041">
                  <c:v>4.7707873547699506</c:v>
                </c:pt>
                <c:pt idx="1042">
                  <c:v>-8.550960423230805</c:v>
                </c:pt>
                <c:pt idx="1043">
                  <c:v>2.7425521195910108</c:v>
                </c:pt>
                <c:pt idx="1044">
                  <c:v>-4.3568335228497119</c:v>
                </c:pt>
                <c:pt idx="1045">
                  <c:v>1.7292987064530791</c:v>
                </c:pt>
                <c:pt idx="1046">
                  <c:v>4.88120162636271</c:v>
                </c:pt>
                <c:pt idx="1047">
                  <c:v>4.0852023529505885</c:v>
                </c:pt>
                <c:pt idx="1048">
                  <c:v>-0.32715856398699827</c:v>
                </c:pt>
                <c:pt idx="1049">
                  <c:v>4.3470495936029607</c:v>
                </c:pt>
                <c:pt idx="1050">
                  <c:v>3.9806714166790016</c:v>
                </c:pt>
                <c:pt idx="1051">
                  <c:v>7.3910303488333113</c:v>
                </c:pt>
                <c:pt idx="1052">
                  <c:v>3.3230391568629329</c:v>
                </c:pt>
                <c:pt idx="1053">
                  <c:v>3.0409428983789866</c:v>
                </c:pt>
                <c:pt idx="1054">
                  <c:v>-4.3997402841668531</c:v>
                </c:pt>
                <c:pt idx="1055">
                  <c:v>1.726231687685015</c:v>
                </c:pt>
                <c:pt idx="1056">
                  <c:v>4.2754159760466877</c:v>
                </c:pt>
                <c:pt idx="1057">
                  <c:v>2.556205110872412</c:v>
                </c:pt>
                <c:pt idx="1058">
                  <c:v>4.6915579443940345</c:v>
                </c:pt>
                <c:pt idx="1059">
                  <c:v>6.9757737729765097</c:v>
                </c:pt>
                <c:pt idx="1060">
                  <c:v>3.7478892989048802</c:v>
                </c:pt>
                <c:pt idx="1061">
                  <c:v>1.3915020831572065</c:v>
                </c:pt>
                <c:pt idx="1062">
                  <c:v>1.266569254517691</c:v>
                </c:pt>
                <c:pt idx="1063">
                  <c:v>1.7546550427925069</c:v>
                </c:pt>
                <c:pt idx="1064">
                  <c:v>17.3244479669914</c:v>
                </c:pt>
                <c:pt idx="1065">
                  <c:v>-6.8171785445603774</c:v>
                </c:pt>
                <c:pt idx="1066">
                  <c:v>-1.1929681873064055</c:v>
                </c:pt>
                <c:pt idx="1067">
                  <c:v>-0.20386130791803225</c:v>
                </c:pt>
                <c:pt idx="1068">
                  <c:v>2.8130236732638139</c:v>
                </c:pt>
                <c:pt idx="1069">
                  <c:v>3.0221038615630533</c:v>
                </c:pt>
                <c:pt idx="1070">
                  <c:v>3.542610931800084</c:v>
                </c:pt>
                <c:pt idx="1071">
                  <c:v>3.74454460158654</c:v>
                </c:pt>
                <c:pt idx="1072">
                  <c:v>-0.54425233587166133</c:v>
                </c:pt>
                <c:pt idx="1073">
                  <c:v>-1.9643336069716355</c:v>
                </c:pt>
                <c:pt idx="1074">
                  <c:v>-3.8159841340715275</c:v>
                </c:pt>
                <c:pt idx="1075">
                  <c:v>2.5693582380332316</c:v>
                </c:pt>
                <c:pt idx="1076">
                  <c:v>-7.1651795800332252</c:v>
                </c:pt>
                <c:pt idx="1077">
                  <c:v>2.8245071091247382</c:v>
                </c:pt>
                <c:pt idx="1078">
                  <c:v>2.7054395882394289</c:v>
                </c:pt>
                <c:pt idx="1079">
                  <c:v>3.1906696289887719</c:v>
                </c:pt>
                <c:pt idx="1080">
                  <c:v>-1.4275925700415257</c:v>
                </c:pt>
                <c:pt idx="1081">
                  <c:v>1.8713012273399841</c:v>
                </c:pt>
                <c:pt idx="1082">
                  <c:v>2.9735011203182609</c:v>
                </c:pt>
                <c:pt idx="1083">
                  <c:v>-0.6641248746264381</c:v>
                </c:pt>
                <c:pt idx="1084">
                  <c:v>0.34303913084922044</c:v>
                </c:pt>
                <c:pt idx="1085">
                  <c:v>6.4245876250803775</c:v>
                </c:pt>
                <c:pt idx="1086">
                  <c:v>6.9521504761249133</c:v>
                </c:pt>
                <c:pt idx="1087">
                  <c:v>0.7063321379837646</c:v>
                </c:pt>
                <c:pt idx="1088">
                  <c:v>3.9767020539665481</c:v>
                </c:pt>
                <c:pt idx="1089">
                  <c:v>-0.11522538926146808</c:v>
                </c:pt>
                <c:pt idx="1090">
                  <c:v>3.8589564897281292</c:v>
                </c:pt>
                <c:pt idx="1091">
                  <c:v>4.1449939146518204</c:v>
                </c:pt>
                <c:pt idx="1092">
                  <c:v>4.1950752613772266</c:v>
                </c:pt>
                <c:pt idx="1093">
                  <c:v>-3.5049280807302949</c:v>
                </c:pt>
                <c:pt idx="1094">
                  <c:v>-4.794137758841984</c:v>
                </c:pt>
                <c:pt idx="1095">
                  <c:v>2.2948615383404842</c:v>
                </c:pt>
                <c:pt idx="1096">
                  <c:v>-0.91581064637085774</c:v>
                </c:pt>
                <c:pt idx="1097">
                  <c:v>1.9028631446137041</c:v>
                </c:pt>
                <c:pt idx="1098">
                  <c:v>-0.75521329436641338</c:v>
                </c:pt>
                <c:pt idx="1099">
                  <c:v>-1.798911551334001</c:v>
                </c:pt>
                <c:pt idx="1100">
                  <c:v>-2.8068004925042231</c:v>
                </c:pt>
                <c:pt idx="1101">
                  <c:v>3.9510652650369451</c:v>
                </c:pt>
                <c:pt idx="1102">
                  <c:v>3.9639994425099019</c:v>
                </c:pt>
                <c:pt idx="1103">
                  <c:v>-3.3687014366687151</c:v>
                </c:pt>
                <c:pt idx="1104">
                  <c:v>0.88476100054018048</c:v>
                </c:pt>
                <c:pt idx="1105">
                  <c:v>-1.7134446319147969</c:v>
                </c:pt>
                <c:pt idx="1106">
                  <c:v>5.5468911668233574</c:v>
                </c:pt>
                <c:pt idx="1107">
                  <c:v>0.55505798706464304</c:v>
                </c:pt>
                <c:pt idx="1108">
                  <c:v>3.1274790059465261</c:v>
                </c:pt>
                <c:pt idx="1109">
                  <c:v>0.50202139489537956</c:v>
                </c:pt>
                <c:pt idx="1110">
                  <c:v>-2.7337990510991546</c:v>
                </c:pt>
                <c:pt idx="1111">
                  <c:v>-5.7922800738524813</c:v>
                </c:pt>
                <c:pt idx="1112">
                  <c:v>2.084240025927059</c:v>
                </c:pt>
                <c:pt idx="1113">
                  <c:v>2.3215093111895158</c:v>
                </c:pt>
                <c:pt idx="1114">
                  <c:v>1.9888768350796084</c:v>
                </c:pt>
                <c:pt idx="1115">
                  <c:v>-3.0420039918849255</c:v>
                </c:pt>
                <c:pt idx="1116">
                  <c:v>2.3785756118661681</c:v>
                </c:pt>
                <c:pt idx="1117">
                  <c:v>7.1984398048864335</c:v>
                </c:pt>
                <c:pt idx="1118">
                  <c:v>5.2530973628450397</c:v>
                </c:pt>
                <c:pt idx="1119">
                  <c:v>-5.4884982344746618</c:v>
                </c:pt>
                <c:pt idx="1120">
                  <c:v>-2.8218904872799158</c:v>
                </c:pt>
                <c:pt idx="1121">
                  <c:v>1.9991645507726616</c:v>
                </c:pt>
                <c:pt idx="1122">
                  <c:v>4.0042094372542891</c:v>
                </c:pt>
                <c:pt idx="1123">
                  <c:v>0.80006782538333709</c:v>
                </c:pt>
                <c:pt idx="1124">
                  <c:v>0.47775066347453787</c:v>
                </c:pt>
                <c:pt idx="1125">
                  <c:v>1.9857582660891495</c:v>
                </c:pt>
                <c:pt idx="1126">
                  <c:v>3.8896527095034799</c:v>
                </c:pt>
                <c:pt idx="1127">
                  <c:v>4.4568970780458983</c:v>
                </c:pt>
                <c:pt idx="1128">
                  <c:v>-19.000847566586643</c:v>
                </c:pt>
                <c:pt idx="1129">
                  <c:v>-0.40255174049684683</c:v>
                </c:pt>
                <c:pt idx="1130">
                  <c:v>-15.53605859854504</c:v>
                </c:pt>
                <c:pt idx="1131">
                  <c:v>1.6125307199013008</c:v>
                </c:pt>
                <c:pt idx="1132">
                  <c:v>-2.6422976585598548</c:v>
                </c:pt>
                <c:pt idx="1133">
                  <c:v>-2.7722918323073031</c:v>
                </c:pt>
                <c:pt idx="1134">
                  <c:v>-2.5851383711174094</c:v>
                </c:pt>
                <c:pt idx="1135">
                  <c:v>0.61734892299881494</c:v>
                </c:pt>
                <c:pt idx="1136">
                  <c:v>-0.33180855811878018</c:v>
                </c:pt>
                <c:pt idx="1137">
                  <c:v>-0.77631895400595852</c:v>
                </c:pt>
                <c:pt idx="1138">
                  <c:v>0.60290884901982622</c:v>
                </c:pt>
                <c:pt idx="1139">
                  <c:v>2.986816934163258</c:v>
                </c:pt>
                <c:pt idx="1140">
                  <c:v>-3.7944396914247704</c:v>
                </c:pt>
                <c:pt idx="1141">
                  <c:v>12.275306011336212</c:v>
                </c:pt>
                <c:pt idx="1142">
                  <c:v>3.3879263064433758</c:v>
                </c:pt>
                <c:pt idx="1143">
                  <c:v>2.7707496747755727</c:v>
                </c:pt>
                <c:pt idx="1144">
                  <c:v>5.966499926442367</c:v>
                </c:pt>
                <c:pt idx="1145">
                  <c:v>1.0108764080623587</c:v>
                </c:pt>
                <c:pt idx="1146">
                  <c:v>-15.82652052655024</c:v>
                </c:pt>
                <c:pt idx="1147">
                  <c:v>-17.427235300954862</c:v>
                </c:pt>
                <c:pt idx="1148">
                  <c:v>-1.5945886008803427</c:v>
                </c:pt>
                <c:pt idx="1149">
                  <c:v>-27.820022274277918</c:v>
                </c:pt>
                <c:pt idx="1150">
                  <c:v>3.8011091098799881</c:v>
                </c:pt>
                <c:pt idx="1151">
                  <c:v>-7.4546997328140492</c:v>
                </c:pt>
                <c:pt idx="1152">
                  <c:v>-4.4457400122705621</c:v>
                </c:pt>
                <c:pt idx="1153">
                  <c:v>2.2475354232978475</c:v>
                </c:pt>
                <c:pt idx="1154">
                  <c:v>2.2685167067957082</c:v>
                </c:pt>
                <c:pt idx="1155">
                  <c:v>2.8876534920864287</c:v>
                </c:pt>
                <c:pt idx="1156">
                  <c:v>1.5921283081602979</c:v>
                </c:pt>
                <c:pt idx="1157">
                  <c:v>-1.2619605596487418</c:v>
                </c:pt>
                <c:pt idx="1158">
                  <c:v>1.7519006215043191</c:v>
                </c:pt>
                <c:pt idx="1159">
                  <c:v>4.7220273740761343</c:v>
                </c:pt>
                <c:pt idx="1160">
                  <c:v>3.8334285316831966</c:v>
                </c:pt>
                <c:pt idx="1161">
                  <c:v>-1.5133100566302886</c:v>
                </c:pt>
                <c:pt idx="1162">
                  <c:v>-0.559532766810932</c:v>
                </c:pt>
                <c:pt idx="1163">
                  <c:v>9.5869548377438889</c:v>
                </c:pt>
                <c:pt idx="1164">
                  <c:v>2.9463015341436858</c:v>
                </c:pt>
                <c:pt idx="1165">
                  <c:v>1.0290033432651597</c:v>
                </c:pt>
                <c:pt idx="1166">
                  <c:v>-2.7901499072921894</c:v>
                </c:pt>
                <c:pt idx="1167">
                  <c:v>-2.5462439722679733</c:v>
                </c:pt>
                <c:pt idx="1168">
                  <c:v>9.7055419365197508</c:v>
                </c:pt>
                <c:pt idx="1169">
                  <c:v>-3.6693994089414446</c:v>
                </c:pt>
                <c:pt idx="1170">
                  <c:v>2.7074447805792374</c:v>
                </c:pt>
                <c:pt idx="1171">
                  <c:v>2.9114707524749122</c:v>
                </c:pt>
                <c:pt idx="1172">
                  <c:v>-8.4482519078972871</c:v>
                </c:pt>
                <c:pt idx="1173">
                  <c:v>-9.579522046071304</c:v>
                </c:pt>
                <c:pt idx="1174">
                  <c:v>4.6636941887910837</c:v>
                </c:pt>
                <c:pt idx="1175">
                  <c:v>3.421999706285888</c:v>
                </c:pt>
                <c:pt idx="1176">
                  <c:v>3.1891863872459538</c:v>
                </c:pt>
                <c:pt idx="1177">
                  <c:v>-3.6655378472435558</c:v>
                </c:pt>
                <c:pt idx="1178">
                  <c:v>2.9992091779909202</c:v>
                </c:pt>
                <c:pt idx="1179">
                  <c:v>1.7501491739871682</c:v>
                </c:pt>
                <c:pt idx="1180">
                  <c:v>-1.8018289688228464</c:v>
                </c:pt>
                <c:pt idx="1181">
                  <c:v>-0.38186315992336972</c:v>
                </c:pt>
                <c:pt idx="1182">
                  <c:v>-3.6285746529177629</c:v>
                </c:pt>
                <c:pt idx="1183">
                  <c:v>2.6249941500896199</c:v>
                </c:pt>
                <c:pt idx="1184">
                  <c:v>-6.576535439357059</c:v>
                </c:pt>
                <c:pt idx="1185">
                  <c:v>3.7046076921722886</c:v>
                </c:pt>
                <c:pt idx="1186">
                  <c:v>-0.53975276403268424</c:v>
                </c:pt>
                <c:pt idx="1187">
                  <c:v>1.5320065894625969</c:v>
                </c:pt>
                <c:pt idx="1188">
                  <c:v>-0.14828293034192086</c:v>
                </c:pt>
                <c:pt idx="1189">
                  <c:v>0.8510588741261671</c:v>
                </c:pt>
                <c:pt idx="1190">
                  <c:v>-7.7894646332580919E-2</c:v>
                </c:pt>
                <c:pt idx="1191">
                  <c:v>0.6252958995546436</c:v>
                </c:pt>
                <c:pt idx="1192">
                  <c:v>0.57039365908666184</c:v>
                </c:pt>
                <c:pt idx="1193">
                  <c:v>1.3598881377471201</c:v>
                </c:pt>
                <c:pt idx="1194">
                  <c:v>3.6361364607280251</c:v>
                </c:pt>
                <c:pt idx="1195">
                  <c:v>-0.78346571941868604</c:v>
                </c:pt>
                <c:pt idx="1196">
                  <c:v>-7.4194496454084913</c:v>
                </c:pt>
                <c:pt idx="1197">
                  <c:v>4.4321723123537708</c:v>
                </c:pt>
                <c:pt idx="1198">
                  <c:v>-0.45459742657959623</c:v>
                </c:pt>
                <c:pt idx="1199">
                  <c:v>8.3938920819985299</c:v>
                </c:pt>
                <c:pt idx="1200">
                  <c:v>1.6319460974365683</c:v>
                </c:pt>
                <c:pt idx="1201">
                  <c:v>-3.2834514918266819</c:v>
                </c:pt>
                <c:pt idx="1202">
                  <c:v>-2.5455414412877815</c:v>
                </c:pt>
                <c:pt idx="1203">
                  <c:v>-2.2673735947886087</c:v>
                </c:pt>
                <c:pt idx="1204">
                  <c:v>-5.9638398357685674</c:v>
                </c:pt>
                <c:pt idx="1205">
                  <c:v>-9.6448641350206969</c:v>
                </c:pt>
                <c:pt idx="1206">
                  <c:v>5.5861465847690823</c:v>
                </c:pt>
                <c:pt idx="1207">
                  <c:v>2.6280315757548607</c:v>
                </c:pt>
                <c:pt idx="1208">
                  <c:v>-2.7770597484598767</c:v>
                </c:pt>
                <c:pt idx="1209">
                  <c:v>3.8102021396675099</c:v>
                </c:pt>
                <c:pt idx="1210">
                  <c:v>-6.6042676957885078</c:v>
                </c:pt>
                <c:pt idx="1211">
                  <c:v>-6.3365229522176918</c:v>
                </c:pt>
                <c:pt idx="1212">
                  <c:v>2.6490809773997199</c:v>
                </c:pt>
                <c:pt idx="1213">
                  <c:v>1.166618788899882</c:v>
                </c:pt>
                <c:pt idx="1214">
                  <c:v>2.6848299939957911</c:v>
                </c:pt>
                <c:pt idx="1215">
                  <c:v>-24.343704126274474</c:v>
                </c:pt>
                <c:pt idx="1216">
                  <c:v>4.0334965159745053</c:v>
                </c:pt>
                <c:pt idx="1217">
                  <c:v>-10.421928724495885</c:v>
                </c:pt>
                <c:pt idx="1218">
                  <c:v>4.5927906148142625</c:v>
                </c:pt>
                <c:pt idx="1219">
                  <c:v>3.7994813502937319</c:v>
                </c:pt>
                <c:pt idx="1220">
                  <c:v>-4.8856412259861912</c:v>
                </c:pt>
                <c:pt idx="1221">
                  <c:v>6.4703560264464528</c:v>
                </c:pt>
                <c:pt idx="1222">
                  <c:v>4.4676026564710156</c:v>
                </c:pt>
                <c:pt idx="1223">
                  <c:v>0.5152671275493077</c:v>
                </c:pt>
                <c:pt idx="1224">
                  <c:v>3.6009671213533494</c:v>
                </c:pt>
                <c:pt idx="1225">
                  <c:v>-5.907530306235941</c:v>
                </c:pt>
                <c:pt idx="1226">
                  <c:v>-3.9134923423868599</c:v>
                </c:pt>
                <c:pt idx="1227">
                  <c:v>-6.0953983822589635</c:v>
                </c:pt>
                <c:pt idx="1228">
                  <c:v>5.311453174772069</c:v>
                </c:pt>
                <c:pt idx="1229">
                  <c:v>1.5074570308448756</c:v>
                </c:pt>
                <c:pt idx="1230">
                  <c:v>4.9144739299933349</c:v>
                </c:pt>
                <c:pt idx="1231">
                  <c:v>-5.9258366939717178</c:v>
                </c:pt>
                <c:pt idx="1232">
                  <c:v>-12.715877049734686</c:v>
                </c:pt>
                <c:pt idx="1233">
                  <c:v>-0.18389143964679988</c:v>
                </c:pt>
                <c:pt idx="1234">
                  <c:v>-2.5422985379832568</c:v>
                </c:pt>
                <c:pt idx="1235">
                  <c:v>-0.94684654370875876</c:v>
                </c:pt>
                <c:pt idx="1236">
                  <c:v>1.0348891127583073</c:v>
                </c:pt>
                <c:pt idx="1237">
                  <c:v>18.100942232779403</c:v>
                </c:pt>
                <c:pt idx="1238">
                  <c:v>5.5047775746075303</c:v>
                </c:pt>
                <c:pt idx="1239">
                  <c:v>-13.295348444094785</c:v>
                </c:pt>
                <c:pt idx="1240">
                  <c:v>3.7144361896949931</c:v>
                </c:pt>
                <c:pt idx="1241">
                  <c:v>2.7566506631236223</c:v>
                </c:pt>
                <c:pt idx="1242">
                  <c:v>-0.26591701231492948</c:v>
                </c:pt>
                <c:pt idx="1243">
                  <c:v>2.2008012389306657</c:v>
                </c:pt>
                <c:pt idx="1244">
                  <c:v>2.1199775834872838</c:v>
                </c:pt>
                <c:pt idx="1245">
                  <c:v>-1.0087617360296264</c:v>
                </c:pt>
                <c:pt idx="1246">
                  <c:v>-1.1948720227845087</c:v>
                </c:pt>
                <c:pt idx="1247">
                  <c:v>3.3331649310848377</c:v>
                </c:pt>
                <c:pt idx="1248">
                  <c:v>-6.7237212293741777</c:v>
                </c:pt>
                <c:pt idx="1249">
                  <c:v>6.1601470511564287</c:v>
                </c:pt>
                <c:pt idx="1250">
                  <c:v>4.4693924067080673</c:v>
                </c:pt>
                <c:pt idx="1251">
                  <c:v>-4.2584283118522848</c:v>
                </c:pt>
                <c:pt idx="1252">
                  <c:v>-3.2780903853808638</c:v>
                </c:pt>
                <c:pt idx="1253">
                  <c:v>-3.7289325552177104</c:v>
                </c:pt>
                <c:pt idx="1254">
                  <c:v>-6.9383779238379475</c:v>
                </c:pt>
                <c:pt idx="1255">
                  <c:v>2.4908521579997398</c:v>
                </c:pt>
                <c:pt idx="1256">
                  <c:v>-1.4591657959225302</c:v>
                </c:pt>
                <c:pt idx="1257">
                  <c:v>-1.7774647246501445</c:v>
                </c:pt>
                <c:pt idx="1258">
                  <c:v>-2.5250627457041048</c:v>
                </c:pt>
                <c:pt idx="1259">
                  <c:v>4.3940264999600913</c:v>
                </c:pt>
                <c:pt idx="1260">
                  <c:v>-5.8594359055717007</c:v>
                </c:pt>
                <c:pt idx="1261">
                  <c:v>-7.0551504245209031</c:v>
                </c:pt>
                <c:pt idx="1262">
                  <c:v>0.41831982333958706</c:v>
                </c:pt>
                <c:pt idx="1263">
                  <c:v>-3.6473908406278071</c:v>
                </c:pt>
                <c:pt idx="1264">
                  <c:v>1.4490287064980834</c:v>
                </c:pt>
                <c:pt idx="1265">
                  <c:v>3.6906123057737688</c:v>
                </c:pt>
                <c:pt idx="1266">
                  <c:v>1.1592780496472699</c:v>
                </c:pt>
                <c:pt idx="1267">
                  <c:v>3.4388759850290569</c:v>
                </c:pt>
                <c:pt idx="1268">
                  <c:v>1.7132102649758991</c:v>
                </c:pt>
                <c:pt idx="1269">
                  <c:v>2.117031022129197</c:v>
                </c:pt>
                <c:pt idx="1270">
                  <c:v>2.8309653609771743</c:v>
                </c:pt>
                <c:pt idx="1271">
                  <c:v>2.8981142756334748</c:v>
                </c:pt>
                <c:pt idx="1272">
                  <c:v>-2.2698953646277289</c:v>
                </c:pt>
                <c:pt idx="1273">
                  <c:v>-3.8306917189642178</c:v>
                </c:pt>
                <c:pt idx="1274">
                  <c:v>2.5859269948935122</c:v>
                </c:pt>
                <c:pt idx="1275">
                  <c:v>-5.8769460224473704</c:v>
                </c:pt>
                <c:pt idx="1276">
                  <c:v>5.4836398409929217</c:v>
                </c:pt>
                <c:pt idx="1277">
                  <c:v>4.0358472350813344</c:v>
                </c:pt>
                <c:pt idx="1278">
                  <c:v>5.8517831134863201</c:v>
                </c:pt>
                <c:pt idx="1279">
                  <c:v>-7.8028910500514428</c:v>
                </c:pt>
                <c:pt idx="1280">
                  <c:v>2.655682103358501</c:v>
                </c:pt>
                <c:pt idx="1281">
                  <c:v>-0.73242389098277272</c:v>
                </c:pt>
                <c:pt idx="1282">
                  <c:v>-0.12919118173759614</c:v>
                </c:pt>
                <c:pt idx="1283">
                  <c:v>2.7031765679865316</c:v>
                </c:pt>
                <c:pt idx="1284">
                  <c:v>16.753296723652454</c:v>
                </c:pt>
                <c:pt idx="1285">
                  <c:v>-15.469116786624767</c:v>
                </c:pt>
                <c:pt idx="1286">
                  <c:v>4.0208157887207534</c:v>
                </c:pt>
                <c:pt idx="1287">
                  <c:v>-0.4829458310121737</c:v>
                </c:pt>
                <c:pt idx="1288">
                  <c:v>2.8956555359545035</c:v>
                </c:pt>
                <c:pt idx="1289">
                  <c:v>0.688034467350775</c:v>
                </c:pt>
                <c:pt idx="1290">
                  <c:v>-8.4445116767906541</c:v>
                </c:pt>
                <c:pt idx="1291">
                  <c:v>-4.6357240865096543</c:v>
                </c:pt>
                <c:pt idx="1292">
                  <c:v>-7.8910327544291192</c:v>
                </c:pt>
                <c:pt idx="1293">
                  <c:v>6.8693553212322911</c:v>
                </c:pt>
                <c:pt idx="1294">
                  <c:v>1.0434426313998841</c:v>
                </c:pt>
                <c:pt idx="1295">
                  <c:v>-8.6775816688706158</c:v>
                </c:pt>
                <c:pt idx="1296">
                  <c:v>2.3191340996172158</c:v>
                </c:pt>
                <c:pt idx="1297">
                  <c:v>-4.0820022158984841</c:v>
                </c:pt>
                <c:pt idx="1298">
                  <c:v>0.42793343157983088</c:v>
                </c:pt>
                <c:pt idx="1299">
                  <c:v>2.2827474489341171</c:v>
                </c:pt>
                <c:pt idx="1300">
                  <c:v>-1.9957073057643839</c:v>
                </c:pt>
                <c:pt idx="1301">
                  <c:v>-0.82487349327884374</c:v>
                </c:pt>
                <c:pt idx="1302">
                  <c:v>-3.932071769771639</c:v>
                </c:pt>
                <c:pt idx="1303">
                  <c:v>-1.8901049156619791</c:v>
                </c:pt>
                <c:pt idx="1304">
                  <c:v>-1.6823854328266492</c:v>
                </c:pt>
                <c:pt idx="1305">
                  <c:v>-3.0753168182677939</c:v>
                </c:pt>
                <c:pt idx="1306">
                  <c:v>8.7813278458877733</c:v>
                </c:pt>
                <c:pt idx="1307">
                  <c:v>1.5071386877211665</c:v>
                </c:pt>
                <c:pt idx="1308">
                  <c:v>2.5743692462461638</c:v>
                </c:pt>
                <c:pt idx="1309">
                  <c:v>-3.0427501536244108</c:v>
                </c:pt>
                <c:pt idx="1310">
                  <c:v>-5.0362925675187569</c:v>
                </c:pt>
                <c:pt idx="1311">
                  <c:v>0.20746105586474073</c:v>
                </c:pt>
                <c:pt idx="1312">
                  <c:v>0.54220259788321812</c:v>
                </c:pt>
                <c:pt idx="1313">
                  <c:v>-1.2715350340114355</c:v>
                </c:pt>
                <c:pt idx="1314">
                  <c:v>1.2264541234313953</c:v>
                </c:pt>
                <c:pt idx="1315">
                  <c:v>-1.5372172859432567</c:v>
                </c:pt>
                <c:pt idx="1316">
                  <c:v>0.6427341928302468</c:v>
                </c:pt>
                <c:pt idx="1317">
                  <c:v>3.394026716691485</c:v>
                </c:pt>
                <c:pt idx="1318">
                  <c:v>-5.8931868183116052</c:v>
                </c:pt>
                <c:pt idx="1319">
                  <c:v>0.30148424900781379</c:v>
                </c:pt>
                <c:pt idx="1320">
                  <c:v>13.335495306095609</c:v>
                </c:pt>
                <c:pt idx="1321">
                  <c:v>8.1879113300796718</c:v>
                </c:pt>
                <c:pt idx="1322">
                  <c:v>-5.0064413487319683</c:v>
                </c:pt>
                <c:pt idx="1323">
                  <c:v>-4.7323940373021713</c:v>
                </c:pt>
                <c:pt idx="1324">
                  <c:v>-1.1726315591489396</c:v>
                </c:pt>
                <c:pt idx="1325">
                  <c:v>2.4577611735956566</c:v>
                </c:pt>
                <c:pt idx="1326">
                  <c:v>2.6445645057182929</c:v>
                </c:pt>
                <c:pt idx="1327">
                  <c:v>1.040026821049409</c:v>
                </c:pt>
                <c:pt idx="1328">
                  <c:v>2.5212361517966855</c:v>
                </c:pt>
                <c:pt idx="1329">
                  <c:v>2.6992327320737814</c:v>
                </c:pt>
                <c:pt idx="1330">
                  <c:v>-16.098995004047865</c:v>
                </c:pt>
                <c:pt idx="1331">
                  <c:v>-0.14005777691657784</c:v>
                </c:pt>
                <c:pt idx="1332">
                  <c:v>7.9267968364857779</c:v>
                </c:pt>
                <c:pt idx="1333">
                  <c:v>-4.6194260031870016</c:v>
                </c:pt>
                <c:pt idx="1334">
                  <c:v>1.4989919426714096</c:v>
                </c:pt>
                <c:pt idx="1335">
                  <c:v>11.170363411774133</c:v>
                </c:pt>
                <c:pt idx="1336">
                  <c:v>4.4101753768257197</c:v>
                </c:pt>
                <c:pt idx="1337">
                  <c:v>16.122029962214981</c:v>
                </c:pt>
                <c:pt idx="1338">
                  <c:v>1.1058144175386815</c:v>
                </c:pt>
                <c:pt idx="1339">
                  <c:v>-9.5827185156395416</c:v>
                </c:pt>
                <c:pt idx="1340">
                  <c:v>0.16484603705133338</c:v>
                </c:pt>
                <c:pt idx="1341">
                  <c:v>-32.093310815761591</c:v>
                </c:pt>
                <c:pt idx="1342">
                  <c:v>2.458048047453687</c:v>
                </c:pt>
                <c:pt idx="1343">
                  <c:v>1.0001509631773615</c:v>
                </c:pt>
                <c:pt idx="1344">
                  <c:v>2.8015243498896893</c:v>
                </c:pt>
                <c:pt idx="1345">
                  <c:v>-3.6865590403758972</c:v>
                </c:pt>
                <c:pt idx="1346">
                  <c:v>1.3956466909881868</c:v>
                </c:pt>
                <c:pt idx="1347">
                  <c:v>3.175829167379888</c:v>
                </c:pt>
                <c:pt idx="1348">
                  <c:v>3.155812674425988</c:v>
                </c:pt>
                <c:pt idx="1349">
                  <c:v>18.67060111465193</c:v>
                </c:pt>
                <c:pt idx="1350">
                  <c:v>1.2037579670431882</c:v>
                </c:pt>
                <c:pt idx="1351">
                  <c:v>2.1773174329750589</c:v>
                </c:pt>
                <c:pt idx="1352">
                  <c:v>9.6362614962223319</c:v>
                </c:pt>
                <c:pt idx="1353">
                  <c:v>2.3398447589355413</c:v>
                </c:pt>
                <c:pt idx="1354">
                  <c:v>-1.7511887835782147</c:v>
                </c:pt>
                <c:pt idx="1355">
                  <c:v>-3.0332329877697077</c:v>
                </c:pt>
                <c:pt idx="1356">
                  <c:v>-3.1456824500068592E-2</c:v>
                </c:pt>
                <c:pt idx="1357">
                  <c:v>-2.0392274217728072</c:v>
                </c:pt>
                <c:pt idx="1358">
                  <c:v>-2.237177565399719</c:v>
                </c:pt>
                <c:pt idx="1359">
                  <c:v>3.573531286763</c:v>
                </c:pt>
                <c:pt idx="1360">
                  <c:v>-3.4561305354882421</c:v>
                </c:pt>
                <c:pt idx="1361">
                  <c:v>3.5471799586135688</c:v>
                </c:pt>
                <c:pt idx="1362">
                  <c:v>3.6894452108899429</c:v>
                </c:pt>
                <c:pt idx="1363">
                  <c:v>-8.2523487489446978</c:v>
                </c:pt>
                <c:pt idx="1364">
                  <c:v>-76.173587591349659</c:v>
                </c:pt>
                <c:pt idx="1365">
                  <c:v>-5.9407317587241835</c:v>
                </c:pt>
                <c:pt idx="1366">
                  <c:v>1.6409501922603908</c:v>
                </c:pt>
                <c:pt idx="1367">
                  <c:v>-3.6220535669486367</c:v>
                </c:pt>
                <c:pt idx="1368">
                  <c:v>-8.5735854025079163</c:v>
                </c:pt>
                <c:pt idx="1369">
                  <c:v>-3.2008360964386782</c:v>
                </c:pt>
                <c:pt idx="1370">
                  <c:v>6.1800336402639715</c:v>
                </c:pt>
                <c:pt idx="1371">
                  <c:v>4.1720605868487155</c:v>
                </c:pt>
                <c:pt idx="1372">
                  <c:v>-1.3242590142365742</c:v>
                </c:pt>
                <c:pt idx="1373">
                  <c:v>-4.8594352993751357</c:v>
                </c:pt>
                <c:pt idx="1374">
                  <c:v>-9.9253731103622584</c:v>
                </c:pt>
                <c:pt idx="1375">
                  <c:v>0.30650698204063076</c:v>
                </c:pt>
                <c:pt idx="1376">
                  <c:v>0.50489326026927017</c:v>
                </c:pt>
                <c:pt idx="1377">
                  <c:v>7.5856828322444869</c:v>
                </c:pt>
                <c:pt idx="1378">
                  <c:v>-0.85340376517254413</c:v>
                </c:pt>
                <c:pt idx="1379">
                  <c:v>-1.5307216564209227</c:v>
                </c:pt>
                <c:pt idx="1380">
                  <c:v>-2.1783996273726984</c:v>
                </c:pt>
                <c:pt idx="1381">
                  <c:v>-7.781381422850103</c:v>
                </c:pt>
                <c:pt idx="1382">
                  <c:v>-6.4980398737528446</c:v>
                </c:pt>
                <c:pt idx="1383">
                  <c:v>-0.21359420829625719</c:v>
                </c:pt>
                <c:pt idx="1384">
                  <c:v>1.3208458709557505</c:v>
                </c:pt>
                <c:pt idx="1385">
                  <c:v>1.7362937670266234</c:v>
                </c:pt>
                <c:pt idx="1386">
                  <c:v>1.5627884611797498</c:v>
                </c:pt>
                <c:pt idx="1387">
                  <c:v>2.1068127852213934</c:v>
                </c:pt>
                <c:pt idx="1388">
                  <c:v>-11.480420128276734</c:v>
                </c:pt>
                <c:pt idx="1389">
                  <c:v>0.14056568816722859</c:v>
                </c:pt>
                <c:pt idx="1390">
                  <c:v>0.67769690718809272</c:v>
                </c:pt>
                <c:pt idx="1391">
                  <c:v>-7.0706711105118103</c:v>
                </c:pt>
                <c:pt idx="1392">
                  <c:v>4.16748803891997</c:v>
                </c:pt>
                <c:pt idx="1393">
                  <c:v>-1.4221859437821962</c:v>
                </c:pt>
                <c:pt idx="1394">
                  <c:v>3.4583428823837892</c:v>
                </c:pt>
                <c:pt idx="1395">
                  <c:v>1.8710062323958567</c:v>
                </c:pt>
                <c:pt idx="1396">
                  <c:v>-16.648898512498818</c:v>
                </c:pt>
                <c:pt idx="1397">
                  <c:v>-1.8365866483806599</c:v>
                </c:pt>
                <c:pt idx="1398">
                  <c:v>-3.5643218334005553</c:v>
                </c:pt>
                <c:pt idx="1399">
                  <c:v>-1.2651151253066928E-2</c:v>
                </c:pt>
                <c:pt idx="1400">
                  <c:v>-2.0427705904598668</c:v>
                </c:pt>
                <c:pt idx="1401">
                  <c:v>-0.65957191265944459</c:v>
                </c:pt>
                <c:pt idx="1402">
                  <c:v>4.8031648016167878</c:v>
                </c:pt>
                <c:pt idx="1403">
                  <c:v>0.45658308787722035</c:v>
                </c:pt>
                <c:pt idx="1404">
                  <c:v>0.44220128903123168</c:v>
                </c:pt>
                <c:pt idx="1405">
                  <c:v>1.4581154448290903</c:v>
                </c:pt>
                <c:pt idx="1406">
                  <c:v>6.7254268392539416</c:v>
                </c:pt>
                <c:pt idx="1407">
                  <c:v>7.0213260294137996</c:v>
                </c:pt>
                <c:pt idx="1408">
                  <c:v>5.741253491074076</c:v>
                </c:pt>
                <c:pt idx="1409">
                  <c:v>4.8698763711289246</c:v>
                </c:pt>
                <c:pt idx="1410">
                  <c:v>-10.415594178494686</c:v>
                </c:pt>
                <c:pt idx="1411">
                  <c:v>1.040835485487051</c:v>
                </c:pt>
                <c:pt idx="1412">
                  <c:v>2.3940275444020642</c:v>
                </c:pt>
                <c:pt idx="1413">
                  <c:v>4.733282416988132</c:v>
                </c:pt>
                <c:pt idx="1414">
                  <c:v>-8.0293014062922339</c:v>
                </c:pt>
                <c:pt idx="1415">
                  <c:v>-5.7568930360261703</c:v>
                </c:pt>
                <c:pt idx="1416">
                  <c:v>0.98967478972113554</c:v>
                </c:pt>
                <c:pt idx="1417">
                  <c:v>3.1068307637316934</c:v>
                </c:pt>
                <c:pt idx="1418">
                  <c:v>-1.9563975956472461</c:v>
                </c:pt>
                <c:pt idx="1419">
                  <c:v>2.0269700536039466</c:v>
                </c:pt>
                <c:pt idx="1420">
                  <c:v>-0.28273193542696617</c:v>
                </c:pt>
                <c:pt idx="1421">
                  <c:v>-8.7290264744514019</c:v>
                </c:pt>
                <c:pt idx="1422">
                  <c:v>-6.4830460803477337</c:v>
                </c:pt>
                <c:pt idx="1423">
                  <c:v>-0.48243918178241074</c:v>
                </c:pt>
                <c:pt idx="1424">
                  <c:v>5.7695269687880426</c:v>
                </c:pt>
                <c:pt idx="1425">
                  <c:v>-3.112421569512307</c:v>
                </c:pt>
                <c:pt idx="1426">
                  <c:v>4.1869055641100914</c:v>
                </c:pt>
                <c:pt idx="1427">
                  <c:v>3.3044432853192518</c:v>
                </c:pt>
                <c:pt idx="1428">
                  <c:v>-2.8599697165029738</c:v>
                </c:pt>
                <c:pt idx="1429">
                  <c:v>-1.1271430183487183</c:v>
                </c:pt>
                <c:pt idx="1430">
                  <c:v>-2.0973571242422793</c:v>
                </c:pt>
                <c:pt idx="1431">
                  <c:v>4.9945815131851532</c:v>
                </c:pt>
                <c:pt idx="1432">
                  <c:v>2.470254239225028</c:v>
                </c:pt>
                <c:pt idx="1433">
                  <c:v>1.109784301047668</c:v>
                </c:pt>
                <c:pt idx="1434">
                  <c:v>-3.0023461962464353</c:v>
                </c:pt>
                <c:pt idx="1435">
                  <c:v>2.584010195232139</c:v>
                </c:pt>
                <c:pt idx="1436">
                  <c:v>3.196669796877373</c:v>
                </c:pt>
                <c:pt idx="1437">
                  <c:v>-0.552565914989259</c:v>
                </c:pt>
                <c:pt idx="1438">
                  <c:v>4.3695820219314783</c:v>
                </c:pt>
                <c:pt idx="1439">
                  <c:v>-4.2308624036835738</c:v>
                </c:pt>
                <c:pt idx="1440">
                  <c:v>-7.7047977272822976</c:v>
                </c:pt>
                <c:pt idx="1441">
                  <c:v>-3.1665245917386358</c:v>
                </c:pt>
                <c:pt idx="1442">
                  <c:v>1.7303320820621622</c:v>
                </c:pt>
                <c:pt idx="1443">
                  <c:v>2.7561025245701671</c:v>
                </c:pt>
                <c:pt idx="1444">
                  <c:v>-1.74171594732492</c:v>
                </c:pt>
                <c:pt idx="1445">
                  <c:v>3.6966999225223987</c:v>
                </c:pt>
                <c:pt idx="1446">
                  <c:v>2.6388622359397118</c:v>
                </c:pt>
                <c:pt idx="1447">
                  <c:v>2.2212079225667622</c:v>
                </c:pt>
                <c:pt idx="1448">
                  <c:v>-3.9182952642148905</c:v>
                </c:pt>
                <c:pt idx="1449">
                  <c:v>0.22120831351692516</c:v>
                </c:pt>
                <c:pt idx="1450">
                  <c:v>-5.7787952180541993</c:v>
                </c:pt>
                <c:pt idx="1451">
                  <c:v>2.0561459090233996</c:v>
                </c:pt>
                <c:pt idx="1452">
                  <c:v>-16.908017708861564</c:v>
                </c:pt>
                <c:pt idx="1453">
                  <c:v>10.506037887854674</c:v>
                </c:pt>
                <c:pt idx="1454">
                  <c:v>1.9772747677220366</c:v>
                </c:pt>
                <c:pt idx="1455">
                  <c:v>2.5053180646705329</c:v>
                </c:pt>
                <c:pt idx="1456">
                  <c:v>3.0092520329425128</c:v>
                </c:pt>
                <c:pt idx="1457">
                  <c:v>2.4145428475709707</c:v>
                </c:pt>
                <c:pt idx="1458">
                  <c:v>3.0649157074486908</c:v>
                </c:pt>
                <c:pt idx="1459">
                  <c:v>1.838092782507772E-2</c:v>
                </c:pt>
                <c:pt idx="1460">
                  <c:v>-10.490507884115971</c:v>
                </c:pt>
                <c:pt idx="1461">
                  <c:v>1.2780178257624755</c:v>
                </c:pt>
                <c:pt idx="1462">
                  <c:v>4.8469379761968412E-2</c:v>
                </c:pt>
                <c:pt idx="1463">
                  <c:v>1.7124786976618367</c:v>
                </c:pt>
                <c:pt idx="1464">
                  <c:v>3.5328585135366097</c:v>
                </c:pt>
                <c:pt idx="1465">
                  <c:v>-5.6530679781938176</c:v>
                </c:pt>
                <c:pt idx="1466">
                  <c:v>1.8619372666884004</c:v>
                </c:pt>
                <c:pt idx="1467">
                  <c:v>-1.8594361148000189</c:v>
                </c:pt>
                <c:pt idx="1468">
                  <c:v>-1.9287285506463121</c:v>
                </c:pt>
                <c:pt idx="1469">
                  <c:v>-2.0704944588190273</c:v>
                </c:pt>
                <c:pt idx="1470">
                  <c:v>4.2106924312735146</c:v>
                </c:pt>
                <c:pt idx="1471">
                  <c:v>-16.341618427571461</c:v>
                </c:pt>
                <c:pt idx="1472">
                  <c:v>2.5001309726976473</c:v>
                </c:pt>
                <c:pt idx="1473">
                  <c:v>0.12404400940644678</c:v>
                </c:pt>
                <c:pt idx="1474">
                  <c:v>3.0087057652154243</c:v>
                </c:pt>
                <c:pt idx="1475">
                  <c:v>-0.60919284436700138</c:v>
                </c:pt>
                <c:pt idx="1476">
                  <c:v>-1.812979884510284</c:v>
                </c:pt>
                <c:pt idx="1477">
                  <c:v>7.7426380646025734</c:v>
                </c:pt>
                <c:pt idx="1478">
                  <c:v>17.855752898885029</c:v>
                </c:pt>
                <c:pt idx="1479">
                  <c:v>1.4799767194268298</c:v>
                </c:pt>
                <c:pt idx="1480">
                  <c:v>2.2697460950166288</c:v>
                </c:pt>
                <c:pt idx="1481">
                  <c:v>11.806959642467845</c:v>
                </c:pt>
                <c:pt idx="1482">
                  <c:v>0.79773673625180663</c:v>
                </c:pt>
                <c:pt idx="1483">
                  <c:v>-17.637571882052583</c:v>
                </c:pt>
                <c:pt idx="1484">
                  <c:v>-0.3841066222227596</c:v>
                </c:pt>
                <c:pt idx="1485">
                  <c:v>2.8693556063396244</c:v>
                </c:pt>
                <c:pt idx="1486">
                  <c:v>19.615889717442613</c:v>
                </c:pt>
                <c:pt idx="1487">
                  <c:v>-34.891033450838421</c:v>
                </c:pt>
                <c:pt idx="1488">
                  <c:v>-7.6375711563746478</c:v>
                </c:pt>
                <c:pt idx="1489">
                  <c:v>-0.39561231029415467</c:v>
                </c:pt>
                <c:pt idx="1490">
                  <c:v>-4.8910333947417115</c:v>
                </c:pt>
                <c:pt idx="1491">
                  <c:v>-5.3869946353152045</c:v>
                </c:pt>
                <c:pt idx="1492">
                  <c:v>-3.3841099104608645</c:v>
                </c:pt>
                <c:pt idx="1493">
                  <c:v>2.3624310904433372</c:v>
                </c:pt>
                <c:pt idx="1494">
                  <c:v>5.9650514486260704</c:v>
                </c:pt>
                <c:pt idx="1495">
                  <c:v>3.706886701343393</c:v>
                </c:pt>
                <c:pt idx="1496">
                  <c:v>16.008455542256485</c:v>
                </c:pt>
                <c:pt idx="1497">
                  <c:v>-0.26844412727700728</c:v>
                </c:pt>
                <c:pt idx="1498">
                  <c:v>-0.70408011838482309</c:v>
                </c:pt>
                <c:pt idx="1499">
                  <c:v>1.0487239459351656</c:v>
                </c:pt>
                <c:pt idx="1500">
                  <c:v>7.5365813607089365</c:v>
                </c:pt>
                <c:pt idx="1501">
                  <c:v>3.7479707344072324</c:v>
                </c:pt>
                <c:pt idx="1502">
                  <c:v>-2.4170321863694397</c:v>
                </c:pt>
                <c:pt idx="1503">
                  <c:v>2.405195450342589</c:v>
                </c:pt>
                <c:pt idx="1504">
                  <c:v>-4.9884925134035427</c:v>
                </c:pt>
                <c:pt idx="1505">
                  <c:v>-6.058554338891625</c:v>
                </c:pt>
                <c:pt idx="1506">
                  <c:v>8.2761967274255426</c:v>
                </c:pt>
                <c:pt idx="1507">
                  <c:v>1.2350327397087142</c:v>
                </c:pt>
                <c:pt idx="1508">
                  <c:v>6.1019051553455341</c:v>
                </c:pt>
                <c:pt idx="1509">
                  <c:v>-5.917205773328007</c:v>
                </c:pt>
                <c:pt idx="1510">
                  <c:v>-10.997642197554512</c:v>
                </c:pt>
                <c:pt idx="1511">
                  <c:v>-11.370021187123584</c:v>
                </c:pt>
                <c:pt idx="1512">
                  <c:v>-0.53856482834817143</c:v>
                </c:pt>
                <c:pt idx="1513">
                  <c:v>-0.5317081890354558</c:v>
                </c:pt>
                <c:pt idx="1514">
                  <c:v>2.6613580796296787</c:v>
                </c:pt>
                <c:pt idx="1515">
                  <c:v>3.8314158251017574</c:v>
                </c:pt>
                <c:pt idx="1516">
                  <c:v>-0.83124390708796625</c:v>
                </c:pt>
                <c:pt idx="1517">
                  <c:v>4.5707341291014529</c:v>
                </c:pt>
                <c:pt idx="1518">
                  <c:v>3.0079723888264596</c:v>
                </c:pt>
                <c:pt idx="1519">
                  <c:v>2.954949780485606</c:v>
                </c:pt>
                <c:pt idx="1520">
                  <c:v>3.9235134298803871</c:v>
                </c:pt>
                <c:pt idx="1521">
                  <c:v>8.4145034913779</c:v>
                </c:pt>
                <c:pt idx="1522">
                  <c:v>2.5967258707496796</c:v>
                </c:pt>
                <c:pt idx="1523">
                  <c:v>-4.8252590332661072</c:v>
                </c:pt>
                <c:pt idx="1524">
                  <c:v>-0.79308135345058872</c:v>
                </c:pt>
                <c:pt idx="1525">
                  <c:v>0.50850886499064529</c:v>
                </c:pt>
                <c:pt idx="1526">
                  <c:v>-1.5935092264845991</c:v>
                </c:pt>
                <c:pt idx="1527">
                  <c:v>4.3931854147828204</c:v>
                </c:pt>
                <c:pt idx="1528">
                  <c:v>3.7385179392959316</c:v>
                </c:pt>
                <c:pt idx="1529">
                  <c:v>-0.81000080817770481</c:v>
                </c:pt>
                <c:pt idx="1530">
                  <c:v>2.1884999602899882</c:v>
                </c:pt>
                <c:pt idx="1531">
                  <c:v>2.7974461654123104</c:v>
                </c:pt>
                <c:pt idx="1532">
                  <c:v>5.4586061774947723</c:v>
                </c:pt>
                <c:pt idx="1533">
                  <c:v>3.8011681035339819</c:v>
                </c:pt>
                <c:pt idx="1534">
                  <c:v>-6.0235183637521885</c:v>
                </c:pt>
                <c:pt idx="1535">
                  <c:v>4.3806000239276415</c:v>
                </c:pt>
                <c:pt idx="1536">
                  <c:v>-2.453476688185205</c:v>
                </c:pt>
                <c:pt idx="1537">
                  <c:v>4.1363651083876078</c:v>
                </c:pt>
                <c:pt idx="1538">
                  <c:v>-1.5577076048072342</c:v>
                </c:pt>
                <c:pt idx="1539">
                  <c:v>-0.65624003163046041</c:v>
                </c:pt>
                <c:pt idx="1540">
                  <c:v>-2.9054951471654675</c:v>
                </c:pt>
                <c:pt idx="1541">
                  <c:v>2.091845835288467</c:v>
                </c:pt>
                <c:pt idx="1542">
                  <c:v>2.8047043008166952</c:v>
                </c:pt>
                <c:pt idx="1543">
                  <c:v>-0.65441345513470139</c:v>
                </c:pt>
                <c:pt idx="1544">
                  <c:v>2.5265235993625055</c:v>
                </c:pt>
                <c:pt idx="1545">
                  <c:v>5.5963375303307856</c:v>
                </c:pt>
                <c:pt idx="1546">
                  <c:v>-0.3171512711932678</c:v>
                </c:pt>
                <c:pt idx="1547">
                  <c:v>-2.676990668522464</c:v>
                </c:pt>
                <c:pt idx="1548">
                  <c:v>3.8827182540083243</c:v>
                </c:pt>
                <c:pt idx="1549">
                  <c:v>-2.2957360674877378</c:v>
                </c:pt>
                <c:pt idx="1550">
                  <c:v>6.7343612708775566</c:v>
                </c:pt>
                <c:pt idx="1551">
                  <c:v>-1.2513496319593997</c:v>
                </c:pt>
                <c:pt idx="1552">
                  <c:v>4.0309322016671132</c:v>
                </c:pt>
                <c:pt idx="1553">
                  <c:v>-11.458396924108158</c:v>
                </c:pt>
                <c:pt idx="1554">
                  <c:v>4.5888167893758123</c:v>
                </c:pt>
                <c:pt idx="1555">
                  <c:v>3.1894097505716417</c:v>
                </c:pt>
                <c:pt idx="1556">
                  <c:v>2.2002031812412781</c:v>
                </c:pt>
                <c:pt idx="1557">
                  <c:v>-1.7822281144680971</c:v>
                </c:pt>
                <c:pt idx="1558">
                  <c:v>2.3118103992218551</c:v>
                </c:pt>
                <c:pt idx="1559">
                  <c:v>4.1251515426402392</c:v>
                </c:pt>
                <c:pt idx="1560">
                  <c:v>11.658192130006796</c:v>
                </c:pt>
                <c:pt idx="1561">
                  <c:v>4.1252937828704717</c:v>
                </c:pt>
                <c:pt idx="1562">
                  <c:v>-22.821653330148251</c:v>
                </c:pt>
                <c:pt idx="1563">
                  <c:v>4.1352137385762262</c:v>
                </c:pt>
                <c:pt idx="1564">
                  <c:v>1.9658989303951984</c:v>
                </c:pt>
                <c:pt idx="1565">
                  <c:v>1.1722312154000036</c:v>
                </c:pt>
                <c:pt idx="1566">
                  <c:v>-9.9012139055560056E-2</c:v>
                </c:pt>
                <c:pt idx="1567">
                  <c:v>-1.3212270924096714</c:v>
                </c:pt>
                <c:pt idx="1568">
                  <c:v>-1.250149570287121</c:v>
                </c:pt>
                <c:pt idx="1569">
                  <c:v>4.8200778767068044</c:v>
                </c:pt>
                <c:pt idx="1570">
                  <c:v>-2.6984490116948905</c:v>
                </c:pt>
                <c:pt idx="1571">
                  <c:v>-15.328666971646598</c:v>
                </c:pt>
                <c:pt idx="1572">
                  <c:v>9.4686420115034622</c:v>
                </c:pt>
                <c:pt idx="1573">
                  <c:v>2.5269298972949912</c:v>
                </c:pt>
                <c:pt idx="1574">
                  <c:v>-1.4902764485282489</c:v>
                </c:pt>
                <c:pt idx="1575">
                  <c:v>12.394028288255711</c:v>
                </c:pt>
                <c:pt idx="1576">
                  <c:v>4.3939514205834911</c:v>
                </c:pt>
                <c:pt idx="1577">
                  <c:v>2.4692893232586783</c:v>
                </c:pt>
                <c:pt idx="1578">
                  <c:v>2.6780585736134128</c:v>
                </c:pt>
                <c:pt idx="1579">
                  <c:v>2.0927394937733084</c:v>
                </c:pt>
                <c:pt idx="1580">
                  <c:v>2.3809641912052228</c:v>
                </c:pt>
                <c:pt idx="1581">
                  <c:v>1.341870693353016</c:v>
                </c:pt>
                <c:pt idx="1582">
                  <c:v>4.7480782954345813</c:v>
                </c:pt>
                <c:pt idx="1583">
                  <c:v>3.6180915540732457</c:v>
                </c:pt>
                <c:pt idx="1584">
                  <c:v>1.941103817503631E-2</c:v>
                </c:pt>
                <c:pt idx="1585">
                  <c:v>11.492332858666373</c:v>
                </c:pt>
                <c:pt idx="1586">
                  <c:v>2.161191445700382</c:v>
                </c:pt>
                <c:pt idx="1587">
                  <c:v>-17.758924915035834</c:v>
                </c:pt>
                <c:pt idx="1588">
                  <c:v>10.010029746940774</c:v>
                </c:pt>
                <c:pt idx="1589">
                  <c:v>4.2718734723747929</c:v>
                </c:pt>
                <c:pt idx="1590">
                  <c:v>10.781835324324334</c:v>
                </c:pt>
                <c:pt idx="1591">
                  <c:v>4.6834490276787761</c:v>
                </c:pt>
                <c:pt idx="1592">
                  <c:v>0.67965948195700321</c:v>
                </c:pt>
                <c:pt idx="1593">
                  <c:v>4.4430722084328949</c:v>
                </c:pt>
                <c:pt idx="1594">
                  <c:v>-5.5286640975052279</c:v>
                </c:pt>
                <c:pt idx="1595">
                  <c:v>-8.5305821308060814</c:v>
                </c:pt>
                <c:pt idx="1596">
                  <c:v>-5.0484100568041441</c:v>
                </c:pt>
                <c:pt idx="1597">
                  <c:v>-4.671304398010875</c:v>
                </c:pt>
                <c:pt idx="1598">
                  <c:v>-2.7472227062673227</c:v>
                </c:pt>
                <c:pt idx="1599">
                  <c:v>4.4521993062207486</c:v>
                </c:pt>
                <c:pt idx="1600">
                  <c:v>-9.1276347460197087</c:v>
                </c:pt>
                <c:pt idx="1601">
                  <c:v>-18.807763699191426</c:v>
                </c:pt>
                <c:pt idx="1602">
                  <c:v>-7.9352186140670966</c:v>
                </c:pt>
                <c:pt idx="1603">
                  <c:v>0.39411644736343021</c:v>
                </c:pt>
                <c:pt idx="1604">
                  <c:v>-4.7370710780001559</c:v>
                </c:pt>
                <c:pt idx="1605">
                  <c:v>-4.7861311645177693</c:v>
                </c:pt>
                <c:pt idx="1606">
                  <c:v>2.4347026217803176</c:v>
                </c:pt>
                <c:pt idx="1607">
                  <c:v>8.9528426565877481</c:v>
                </c:pt>
                <c:pt idx="1608">
                  <c:v>-1.5451101392723388</c:v>
                </c:pt>
                <c:pt idx="1609">
                  <c:v>0.88896322436313824</c:v>
                </c:pt>
                <c:pt idx="1610">
                  <c:v>6.8459079479527105</c:v>
                </c:pt>
                <c:pt idx="1611">
                  <c:v>8.0569613853398607</c:v>
                </c:pt>
                <c:pt idx="1612">
                  <c:v>-1.439859119223172</c:v>
                </c:pt>
                <c:pt idx="1613">
                  <c:v>2.4857501334602006</c:v>
                </c:pt>
                <c:pt idx="1614">
                  <c:v>2.079981917676065</c:v>
                </c:pt>
                <c:pt idx="1615">
                  <c:v>2.541657973947423</c:v>
                </c:pt>
                <c:pt idx="1616">
                  <c:v>3.2467936153975216</c:v>
                </c:pt>
                <c:pt idx="1617">
                  <c:v>2.7808364888669246</c:v>
                </c:pt>
                <c:pt idx="1618">
                  <c:v>2.9281020156785189</c:v>
                </c:pt>
                <c:pt idx="1619">
                  <c:v>1.4962564458841854</c:v>
                </c:pt>
                <c:pt idx="1620">
                  <c:v>4.0966792841971511</c:v>
                </c:pt>
                <c:pt idx="1621">
                  <c:v>2.2643667195788879</c:v>
                </c:pt>
                <c:pt idx="1622">
                  <c:v>-18.258653950788172</c:v>
                </c:pt>
                <c:pt idx="1623">
                  <c:v>-4.7223915136738412</c:v>
                </c:pt>
                <c:pt idx="1624">
                  <c:v>3.9408061154676375</c:v>
                </c:pt>
                <c:pt idx="1625">
                  <c:v>0.6926266131675618</c:v>
                </c:pt>
                <c:pt idx="1626">
                  <c:v>-11.468782621488785</c:v>
                </c:pt>
                <c:pt idx="1627">
                  <c:v>2.3818591582100765</c:v>
                </c:pt>
                <c:pt idx="1628">
                  <c:v>1.7480886341935218</c:v>
                </c:pt>
                <c:pt idx="1629">
                  <c:v>-6.7387577481379424</c:v>
                </c:pt>
                <c:pt idx="1630">
                  <c:v>3.9613801684041476</c:v>
                </c:pt>
                <c:pt idx="1631">
                  <c:v>-5.7359017935181953</c:v>
                </c:pt>
                <c:pt idx="1632">
                  <c:v>2.5887996806851561</c:v>
                </c:pt>
                <c:pt idx="1633">
                  <c:v>2.5846384379539131</c:v>
                </c:pt>
                <c:pt idx="1634">
                  <c:v>5.7213730750473104</c:v>
                </c:pt>
                <c:pt idx="1635">
                  <c:v>16.434084443453671</c:v>
                </c:pt>
                <c:pt idx="1636">
                  <c:v>-1.6844752412735176</c:v>
                </c:pt>
                <c:pt idx="1637">
                  <c:v>-1.525431461842615</c:v>
                </c:pt>
                <c:pt idx="1638">
                  <c:v>-2.3375885061422395</c:v>
                </c:pt>
                <c:pt idx="1639">
                  <c:v>-25.439913814045312</c:v>
                </c:pt>
                <c:pt idx="1640">
                  <c:v>2.3913752649122557</c:v>
                </c:pt>
                <c:pt idx="1641">
                  <c:v>-5.2866522048355336</c:v>
                </c:pt>
                <c:pt idx="1642">
                  <c:v>-7.9542793070185098</c:v>
                </c:pt>
                <c:pt idx="1643">
                  <c:v>-0.6581996069924827</c:v>
                </c:pt>
                <c:pt idx="1644">
                  <c:v>-2.9140945609011055</c:v>
                </c:pt>
                <c:pt idx="1645">
                  <c:v>-1.8302346914264831</c:v>
                </c:pt>
                <c:pt idx="1646">
                  <c:v>2.1463446979738308</c:v>
                </c:pt>
                <c:pt idx="1647">
                  <c:v>4.3817413743831111</c:v>
                </c:pt>
                <c:pt idx="1648">
                  <c:v>-5.3122165452165433</c:v>
                </c:pt>
                <c:pt idx="1649">
                  <c:v>2.0620929083573856</c:v>
                </c:pt>
                <c:pt idx="1650">
                  <c:v>-3.3788137229140744</c:v>
                </c:pt>
                <c:pt idx="1651">
                  <c:v>-5.3386331796881308</c:v>
                </c:pt>
                <c:pt idx="1652">
                  <c:v>-9.3521566915798786</c:v>
                </c:pt>
                <c:pt idx="1653">
                  <c:v>-4.1038228917294504</c:v>
                </c:pt>
                <c:pt idx="1654">
                  <c:v>4.6652548698417178</c:v>
                </c:pt>
                <c:pt idx="1655">
                  <c:v>2.8160169419822978</c:v>
                </c:pt>
                <c:pt idx="1656">
                  <c:v>-2.2284992392126242</c:v>
                </c:pt>
                <c:pt idx="1657">
                  <c:v>4.062537883019516</c:v>
                </c:pt>
                <c:pt idx="1658">
                  <c:v>5.0465320102314166</c:v>
                </c:pt>
                <c:pt idx="1659">
                  <c:v>2.2116914643337822</c:v>
                </c:pt>
                <c:pt idx="1660">
                  <c:v>2.2918875016847267</c:v>
                </c:pt>
                <c:pt idx="1661">
                  <c:v>-16.290372762734123</c:v>
                </c:pt>
                <c:pt idx="1662">
                  <c:v>3.7220403134461151</c:v>
                </c:pt>
                <c:pt idx="1663">
                  <c:v>-2.4765261960830145</c:v>
                </c:pt>
                <c:pt idx="1664">
                  <c:v>10.009983473279092</c:v>
                </c:pt>
                <c:pt idx="1665">
                  <c:v>-0.82084855335091333</c:v>
                </c:pt>
                <c:pt idx="1666">
                  <c:v>-5.3125686275016051</c:v>
                </c:pt>
                <c:pt idx="1667">
                  <c:v>18.848539269648086</c:v>
                </c:pt>
                <c:pt idx="1668">
                  <c:v>4.3464912535673506</c:v>
                </c:pt>
                <c:pt idx="1669">
                  <c:v>8.8486872660290032</c:v>
                </c:pt>
                <c:pt idx="1670">
                  <c:v>-9.3649210932605058</c:v>
                </c:pt>
                <c:pt idx="1671">
                  <c:v>-3.9308494845438844</c:v>
                </c:pt>
                <c:pt idx="1672">
                  <c:v>4.1770920279177659</c:v>
                </c:pt>
                <c:pt idx="1673">
                  <c:v>-8.865179495241037</c:v>
                </c:pt>
                <c:pt idx="1674">
                  <c:v>0.92282040205381577</c:v>
                </c:pt>
                <c:pt idx="1675">
                  <c:v>1.3352780281492045</c:v>
                </c:pt>
                <c:pt idx="1676">
                  <c:v>2.8510799213918858</c:v>
                </c:pt>
                <c:pt idx="1677">
                  <c:v>6.0253445396944301</c:v>
                </c:pt>
                <c:pt idx="1678">
                  <c:v>4.8816665325485076</c:v>
                </c:pt>
                <c:pt idx="1679">
                  <c:v>9.6470209429470657</c:v>
                </c:pt>
                <c:pt idx="1680">
                  <c:v>4.5364376332334331</c:v>
                </c:pt>
                <c:pt idx="1681">
                  <c:v>-1.8451511475428362</c:v>
                </c:pt>
                <c:pt idx="1682">
                  <c:v>3.1647134615322585</c:v>
                </c:pt>
                <c:pt idx="1683">
                  <c:v>-6.7263397850524029</c:v>
                </c:pt>
                <c:pt idx="1684">
                  <c:v>8.8137263091906419</c:v>
                </c:pt>
                <c:pt idx="1685">
                  <c:v>12.974771639798988</c:v>
                </c:pt>
                <c:pt idx="1686">
                  <c:v>-3.7378139183374515</c:v>
                </c:pt>
                <c:pt idx="1687">
                  <c:v>1.9753500694787789</c:v>
                </c:pt>
                <c:pt idx="1688">
                  <c:v>2.1892977249886769</c:v>
                </c:pt>
                <c:pt idx="1689">
                  <c:v>-8.7547895820895576</c:v>
                </c:pt>
                <c:pt idx="1690">
                  <c:v>-3.9795297621580517E-2</c:v>
                </c:pt>
                <c:pt idx="1691">
                  <c:v>20.230941949159941</c:v>
                </c:pt>
                <c:pt idx="1692">
                  <c:v>5.3137404726812179</c:v>
                </c:pt>
                <c:pt idx="1693">
                  <c:v>2.3880769917193874</c:v>
                </c:pt>
                <c:pt idx="1694">
                  <c:v>-1.3920495503727039</c:v>
                </c:pt>
                <c:pt idx="1695">
                  <c:v>3.9296120977892599</c:v>
                </c:pt>
                <c:pt idx="1696">
                  <c:v>2.5241162008291838</c:v>
                </c:pt>
                <c:pt idx="1697">
                  <c:v>18.493298667543741</c:v>
                </c:pt>
                <c:pt idx="1698">
                  <c:v>2.526775962122116</c:v>
                </c:pt>
                <c:pt idx="1699">
                  <c:v>2.5612040070130604</c:v>
                </c:pt>
                <c:pt idx="1700">
                  <c:v>3.4677344465584952</c:v>
                </c:pt>
                <c:pt idx="1701">
                  <c:v>2.2322705911612672</c:v>
                </c:pt>
                <c:pt idx="1702">
                  <c:v>0.37303387871590132</c:v>
                </c:pt>
                <c:pt idx="1703">
                  <c:v>2.83175613299926</c:v>
                </c:pt>
                <c:pt idx="1704">
                  <c:v>-4.9468167339278182</c:v>
                </c:pt>
                <c:pt idx="1705">
                  <c:v>3.3199294295577033</c:v>
                </c:pt>
                <c:pt idx="1706">
                  <c:v>-9.9436453170676771</c:v>
                </c:pt>
                <c:pt idx="1707">
                  <c:v>-1.5749542668568779</c:v>
                </c:pt>
                <c:pt idx="1708">
                  <c:v>9.8206162091997058</c:v>
                </c:pt>
                <c:pt idx="1709">
                  <c:v>-2.6777443035886535</c:v>
                </c:pt>
                <c:pt idx="1710">
                  <c:v>2.2184805887240628</c:v>
                </c:pt>
                <c:pt idx="1711">
                  <c:v>-3.2614831989293833</c:v>
                </c:pt>
                <c:pt idx="1712">
                  <c:v>-0.62583185432828259</c:v>
                </c:pt>
                <c:pt idx="1713">
                  <c:v>-4.7231345934128939</c:v>
                </c:pt>
                <c:pt idx="1714">
                  <c:v>2.7606112271373604</c:v>
                </c:pt>
                <c:pt idx="1715">
                  <c:v>0.35851345487773756</c:v>
                </c:pt>
                <c:pt idx="1716">
                  <c:v>1.9256251445551129</c:v>
                </c:pt>
                <c:pt idx="1717">
                  <c:v>4.9258065589251032</c:v>
                </c:pt>
                <c:pt idx="1718">
                  <c:v>11.918020511742426</c:v>
                </c:pt>
                <c:pt idx="1719">
                  <c:v>-11.810017532543696</c:v>
                </c:pt>
                <c:pt idx="1720">
                  <c:v>4.3150349077328798</c:v>
                </c:pt>
                <c:pt idx="1721">
                  <c:v>7.9771985909835053</c:v>
                </c:pt>
                <c:pt idx="1722">
                  <c:v>2.1622338070989571</c:v>
                </c:pt>
                <c:pt idx="1723">
                  <c:v>1.2825834024091307</c:v>
                </c:pt>
                <c:pt idx="1724">
                  <c:v>-3.6222144678341266</c:v>
                </c:pt>
                <c:pt idx="1725">
                  <c:v>-11.512882233465433</c:v>
                </c:pt>
                <c:pt idx="1726">
                  <c:v>-8.1592231113489788E-3</c:v>
                </c:pt>
                <c:pt idx="1727">
                  <c:v>2.2163825091594305</c:v>
                </c:pt>
                <c:pt idx="1728">
                  <c:v>1.6550733890715748</c:v>
                </c:pt>
                <c:pt idx="1729">
                  <c:v>2.6613760946211329</c:v>
                </c:pt>
                <c:pt idx="1730">
                  <c:v>-3.5097350623838253</c:v>
                </c:pt>
                <c:pt idx="1731">
                  <c:v>3.004130234923295</c:v>
                </c:pt>
                <c:pt idx="1732">
                  <c:v>-2.7032572173143308</c:v>
                </c:pt>
                <c:pt idx="1733">
                  <c:v>4.0122614246375434</c:v>
                </c:pt>
                <c:pt idx="1734">
                  <c:v>1.8732787019435619</c:v>
                </c:pt>
                <c:pt idx="1735">
                  <c:v>-2.2525397947198655</c:v>
                </c:pt>
                <c:pt idx="1736">
                  <c:v>3.3863523771302653</c:v>
                </c:pt>
                <c:pt idx="1737">
                  <c:v>11.371694771606627</c:v>
                </c:pt>
                <c:pt idx="1738">
                  <c:v>2.9173841364297459</c:v>
                </c:pt>
                <c:pt idx="1739">
                  <c:v>-3.0505853773777289</c:v>
                </c:pt>
                <c:pt idx="1740">
                  <c:v>3.3741043177653864</c:v>
                </c:pt>
                <c:pt idx="1741">
                  <c:v>-2.8537870445064044</c:v>
                </c:pt>
                <c:pt idx="1742">
                  <c:v>1.2195460053893044</c:v>
                </c:pt>
                <c:pt idx="1743">
                  <c:v>-2.9212983803438419</c:v>
                </c:pt>
                <c:pt idx="1744">
                  <c:v>-11.1046962616294</c:v>
                </c:pt>
                <c:pt idx="1745">
                  <c:v>2.2606403340100627</c:v>
                </c:pt>
                <c:pt idx="1746">
                  <c:v>2.6766673273971691</c:v>
                </c:pt>
                <c:pt idx="1747">
                  <c:v>-17.635288948450253</c:v>
                </c:pt>
                <c:pt idx="1748">
                  <c:v>7.9106953735204826</c:v>
                </c:pt>
                <c:pt idx="1749">
                  <c:v>2.8997674991233282</c:v>
                </c:pt>
                <c:pt idx="1750">
                  <c:v>-13.958030942981921</c:v>
                </c:pt>
                <c:pt idx="1751">
                  <c:v>-0.63467856527799427</c:v>
                </c:pt>
                <c:pt idx="1752">
                  <c:v>-21.938621830541294</c:v>
                </c:pt>
                <c:pt idx="1753">
                  <c:v>2.9890308426294609</c:v>
                </c:pt>
                <c:pt idx="1754">
                  <c:v>-34.767984487871928</c:v>
                </c:pt>
                <c:pt idx="1755">
                  <c:v>-36.923439203652634</c:v>
                </c:pt>
                <c:pt idx="1756">
                  <c:v>10.322857708021701</c:v>
                </c:pt>
                <c:pt idx="1757">
                  <c:v>-3.5993249555963871</c:v>
                </c:pt>
                <c:pt idx="1758">
                  <c:v>1.8006238179184209</c:v>
                </c:pt>
                <c:pt idx="1759">
                  <c:v>-7.6563660960583775</c:v>
                </c:pt>
                <c:pt idx="1760">
                  <c:v>-0.17187766023702977</c:v>
                </c:pt>
                <c:pt idx="1761">
                  <c:v>-21.118579624651943</c:v>
                </c:pt>
                <c:pt idx="1762">
                  <c:v>4.1869344474625905</c:v>
                </c:pt>
                <c:pt idx="1763">
                  <c:v>-0.729958813890903</c:v>
                </c:pt>
                <c:pt idx="1764">
                  <c:v>3.028211747411973</c:v>
                </c:pt>
                <c:pt idx="1765">
                  <c:v>2.1768966112317543</c:v>
                </c:pt>
                <c:pt idx="1766">
                  <c:v>2.5889967784962664</c:v>
                </c:pt>
                <c:pt idx="1767">
                  <c:v>1.1888050791699953</c:v>
                </c:pt>
                <c:pt idx="1768">
                  <c:v>-2.454237902637658</c:v>
                </c:pt>
                <c:pt idx="1769">
                  <c:v>-0.24034918744438016</c:v>
                </c:pt>
                <c:pt idx="1770">
                  <c:v>-1.7634732405793443</c:v>
                </c:pt>
                <c:pt idx="1771">
                  <c:v>-4.9429599169820904</c:v>
                </c:pt>
                <c:pt idx="1772">
                  <c:v>2.7782690263639722</c:v>
                </c:pt>
                <c:pt idx="1773">
                  <c:v>-2.6780274006422786</c:v>
                </c:pt>
                <c:pt idx="1774">
                  <c:v>-1.9486012151439809</c:v>
                </c:pt>
                <c:pt idx="1775">
                  <c:v>4.5761017644225745</c:v>
                </c:pt>
                <c:pt idx="1776">
                  <c:v>9.498395681758609</c:v>
                </c:pt>
                <c:pt idx="1777">
                  <c:v>1.4240723566862243</c:v>
                </c:pt>
                <c:pt idx="1778">
                  <c:v>-3.1824826142182303</c:v>
                </c:pt>
                <c:pt idx="1779">
                  <c:v>-0.18494271130438733</c:v>
                </c:pt>
                <c:pt idx="1780">
                  <c:v>5.5040559842099555</c:v>
                </c:pt>
                <c:pt idx="1781">
                  <c:v>4.1568788628943167</c:v>
                </c:pt>
                <c:pt idx="1782">
                  <c:v>2.4547262928301734</c:v>
                </c:pt>
                <c:pt idx="1783">
                  <c:v>-0.29932090791962196</c:v>
                </c:pt>
                <c:pt idx="1784">
                  <c:v>-8.2258569877098324</c:v>
                </c:pt>
                <c:pt idx="1785">
                  <c:v>4.2926341058635273</c:v>
                </c:pt>
                <c:pt idx="1786">
                  <c:v>-0.89749512887375715</c:v>
                </c:pt>
                <c:pt idx="1787">
                  <c:v>5.8414901081974335E-2</c:v>
                </c:pt>
                <c:pt idx="1788">
                  <c:v>6.9556701162636188</c:v>
                </c:pt>
                <c:pt idx="1789">
                  <c:v>2.4696567796260638</c:v>
                </c:pt>
                <c:pt idx="1790">
                  <c:v>0.66559862241268775</c:v>
                </c:pt>
                <c:pt idx="1791">
                  <c:v>3.4492550945018934</c:v>
                </c:pt>
                <c:pt idx="1792">
                  <c:v>-3.2420237896685791</c:v>
                </c:pt>
                <c:pt idx="1793">
                  <c:v>-7.5093005127137502</c:v>
                </c:pt>
                <c:pt idx="1794">
                  <c:v>3.0870787591249353</c:v>
                </c:pt>
                <c:pt idx="1795">
                  <c:v>0.20092586033156579</c:v>
                </c:pt>
                <c:pt idx="1796">
                  <c:v>-4.3859399053317816</c:v>
                </c:pt>
                <c:pt idx="1797">
                  <c:v>-9.492229064859103</c:v>
                </c:pt>
                <c:pt idx="1798">
                  <c:v>5.3271875228092966</c:v>
                </c:pt>
                <c:pt idx="1799">
                  <c:v>1.9023997013768934</c:v>
                </c:pt>
                <c:pt idx="1800">
                  <c:v>1.5427272693207357</c:v>
                </c:pt>
                <c:pt idx="1801">
                  <c:v>6.5681028704461539</c:v>
                </c:pt>
                <c:pt idx="1802">
                  <c:v>2.5403097390640141</c:v>
                </c:pt>
                <c:pt idx="1803">
                  <c:v>-4.2984905579331212E-2</c:v>
                </c:pt>
                <c:pt idx="1804">
                  <c:v>-3.1339235487793644</c:v>
                </c:pt>
                <c:pt idx="1805">
                  <c:v>-35.635848106057182</c:v>
                </c:pt>
                <c:pt idx="1806">
                  <c:v>-5.8363183024211622</c:v>
                </c:pt>
                <c:pt idx="1807">
                  <c:v>-0.86754044782135509</c:v>
                </c:pt>
                <c:pt idx="1808">
                  <c:v>-7.3746508775056157</c:v>
                </c:pt>
                <c:pt idx="1809">
                  <c:v>-1.5262762087902502</c:v>
                </c:pt>
                <c:pt idx="1810">
                  <c:v>-11.742368392845023</c:v>
                </c:pt>
                <c:pt idx="1811">
                  <c:v>-21.787209126307147</c:v>
                </c:pt>
                <c:pt idx="1812">
                  <c:v>1.35476030642252E-2</c:v>
                </c:pt>
                <c:pt idx="1813">
                  <c:v>-0.37905434464350662</c:v>
                </c:pt>
                <c:pt idx="1814">
                  <c:v>3.4951650007159145</c:v>
                </c:pt>
                <c:pt idx="1815">
                  <c:v>-10.298988045065826</c:v>
                </c:pt>
                <c:pt idx="1816">
                  <c:v>-14.863256824277343</c:v>
                </c:pt>
                <c:pt idx="1817">
                  <c:v>-10.999252039381531</c:v>
                </c:pt>
                <c:pt idx="1818">
                  <c:v>-2.5748898882607278</c:v>
                </c:pt>
                <c:pt idx="1819">
                  <c:v>-37.064810243791854</c:v>
                </c:pt>
                <c:pt idx="1820">
                  <c:v>-17.083067722727833</c:v>
                </c:pt>
                <c:pt idx="1821">
                  <c:v>-1.3496971963983384</c:v>
                </c:pt>
                <c:pt idx="1822">
                  <c:v>2.1311522342088409</c:v>
                </c:pt>
                <c:pt idx="1823">
                  <c:v>3.2259568843050914</c:v>
                </c:pt>
                <c:pt idx="1824">
                  <c:v>2.6127286880275165</c:v>
                </c:pt>
                <c:pt idx="1825">
                  <c:v>-4.8723804662840138</c:v>
                </c:pt>
                <c:pt idx="1826">
                  <c:v>2.3354536333834375</c:v>
                </c:pt>
                <c:pt idx="1827">
                  <c:v>-1.2170604078744276</c:v>
                </c:pt>
                <c:pt idx="1828">
                  <c:v>-2.1862778085526031</c:v>
                </c:pt>
                <c:pt idx="1829">
                  <c:v>9.0551206455888575</c:v>
                </c:pt>
                <c:pt idx="1830">
                  <c:v>4.8163192337498089</c:v>
                </c:pt>
                <c:pt idx="1831">
                  <c:v>2.6691198618062515</c:v>
                </c:pt>
                <c:pt idx="1832">
                  <c:v>4.0029538643211993</c:v>
                </c:pt>
                <c:pt idx="1833">
                  <c:v>4.0993801408377806</c:v>
                </c:pt>
                <c:pt idx="1834">
                  <c:v>-40.25517599093466</c:v>
                </c:pt>
                <c:pt idx="1835">
                  <c:v>-6.4547765279418456</c:v>
                </c:pt>
                <c:pt idx="1836">
                  <c:v>-1.0636331193570214</c:v>
                </c:pt>
                <c:pt idx="1837">
                  <c:v>8.1961579027495688</c:v>
                </c:pt>
                <c:pt idx="1838">
                  <c:v>-8.081673355619543</c:v>
                </c:pt>
                <c:pt idx="1839">
                  <c:v>2.6754269931002881</c:v>
                </c:pt>
                <c:pt idx="1840">
                  <c:v>-2.1583637375971279</c:v>
                </c:pt>
                <c:pt idx="1841">
                  <c:v>-13.219661898053246</c:v>
                </c:pt>
                <c:pt idx="1842">
                  <c:v>7.6602964671235867</c:v>
                </c:pt>
                <c:pt idx="1843">
                  <c:v>11.359152909697116</c:v>
                </c:pt>
                <c:pt idx="1844">
                  <c:v>1.8849449028224114</c:v>
                </c:pt>
                <c:pt idx="1845">
                  <c:v>-4.690916605099261</c:v>
                </c:pt>
                <c:pt idx="1846">
                  <c:v>3.3131631618778101</c:v>
                </c:pt>
                <c:pt idx="1847">
                  <c:v>-5.546167176426394</c:v>
                </c:pt>
                <c:pt idx="1848">
                  <c:v>-1.0435004219322366</c:v>
                </c:pt>
                <c:pt idx="1849">
                  <c:v>3.2077846040390341</c:v>
                </c:pt>
                <c:pt idx="1850">
                  <c:v>3.9839457680030108</c:v>
                </c:pt>
                <c:pt idx="1851">
                  <c:v>9.6728878317379383</c:v>
                </c:pt>
                <c:pt idx="1852">
                  <c:v>1.6429721943356697</c:v>
                </c:pt>
                <c:pt idx="1853">
                  <c:v>-12.545908081874558</c:v>
                </c:pt>
                <c:pt idx="1854">
                  <c:v>-6.45260087866194</c:v>
                </c:pt>
                <c:pt idx="1855">
                  <c:v>-7.4138751555340008</c:v>
                </c:pt>
                <c:pt idx="1856">
                  <c:v>-4.1900629937752711</c:v>
                </c:pt>
                <c:pt idx="1857">
                  <c:v>10.138654894513891</c:v>
                </c:pt>
                <c:pt idx="1858">
                  <c:v>-1.3136480373423893</c:v>
                </c:pt>
                <c:pt idx="1859">
                  <c:v>-21.54691490087211</c:v>
                </c:pt>
                <c:pt idx="1860">
                  <c:v>2.4213522683767508</c:v>
                </c:pt>
                <c:pt idx="1861">
                  <c:v>3.0631078687290056</c:v>
                </c:pt>
                <c:pt idx="1862">
                  <c:v>-0.20733979630495014</c:v>
                </c:pt>
                <c:pt idx="1863">
                  <c:v>0.93164895695137773</c:v>
                </c:pt>
                <c:pt idx="1864">
                  <c:v>0.94917574792789594</c:v>
                </c:pt>
                <c:pt idx="1865">
                  <c:v>5.7646076648313027</c:v>
                </c:pt>
                <c:pt idx="1866">
                  <c:v>4.6052908334558254</c:v>
                </c:pt>
                <c:pt idx="1867">
                  <c:v>8.1102970834803614</c:v>
                </c:pt>
                <c:pt idx="1868">
                  <c:v>2.6011166601196436</c:v>
                </c:pt>
                <c:pt idx="1869">
                  <c:v>-11.858590243998947</c:v>
                </c:pt>
                <c:pt idx="1870">
                  <c:v>-3.9432701378419068</c:v>
                </c:pt>
                <c:pt idx="1871">
                  <c:v>2.2375120587392274</c:v>
                </c:pt>
                <c:pt idx="1872">
                  <c:v>3.2422203247089527</c:v>
                </c:pt>
                <c:pt idx="1873">
                  <c:v>-0.63048956725899075</c:v>
                </c:pt>
                <c:pt idx="1874">
                  <c:v>4.2332327275250066</c:v>
                </c:pt>
                <c:pt idx="1875">
                  <c:v>-26.43049308488186</c:v>
                </c:pt>
                <c:pt idx="1876">
                  <c:v>4.0032339380493625</c:v>
                </c:pt>
                <c:pt idx="1877">
                  <c:v>-3.0008683602912924</c:v>
                </c:pt>
                <c:pt idx="1878">
                  <c:v>-6.7743852355886531</c:v>
                </c:pt>
                <c:pt idx="1879">
                  <c:v>1.0304982897560819</c:v>
                </c:pt>
                <c:pt idx="1880">
                  <c:v>1.388369406787973</c:v>
                </c:pt>
                <c:pt idx="1881">
                  <c:v>-8.1425776833930712</c:v>
                </c:pt>
                <c:pt idx="1882">
                  <c:v>3.82223202237941</c:v>
                </c:pt>
                <c:pt idx="1883">
                  <c:v>4.3836244678751939</c:v>
                </c:pt>
                <c:pt idx="1884">
                  <c:v>2.7775161505207535</c:v>
                </c:pt>
                <c:pt idx="1885">
                  <c:v>4.9680737206829377</c:v>
                </c:pt>
                <c:pt idx="1886">
                  <c:v>0.90276325378614786</c:v>
                </c:pt>
                <c:pt idx="1887">
                  <c:v>-9.6834852604005874</c:v>
                </c:pt>
                <c:pt idx="1888">
                  <c:v>-1.9861199914549417</c:v>
                </c:pt>
                <c:pt idx="1889">
                  <c:v>1.4838343976156239</c:v>
                </c:pt>
                <c:pt idx="1890">
                  <c:v>2.3956258851505936</c:v>
                </c:pt>
                <c:pt idx="1891">
                  <c:v>-1.7686746540282172</c:v>
                </c:pt>
                <c:pt idx="1892">
                  <c:v>-6.0706962571592129</c:v>
                </c:pt>
                <c:pt idx="1893">
                  <c:v>2.0538118450215705</c:v>
                </c:pt>
                <c:pt idx="1894">
                  <c:v>3.5909597333874359</c:v>
                </c:pt>
                <c:pt idx="1895">
                  <c:v>3.8170297938648901E-3</c:v>
                </c:pt>
                <c:pt idx="1896">
                  <c:v>-10.730685119719041</c:v>
                </c:pt>
                <c:pt idx="1897">
                  <c:v>1.6673765182714959</c:v>
                </c:pt>
                <c:pt idx="1898">
                  <c:v>2.5333517553481073</c:v>
                </c:pt>
                <c:pt idx="1899">
                  <c:v>-6.138573099771321</c:v>
                </c:pt>
                <c:pt idx="1900">
                  <c:v>10.975602834147338</c:v>
                </c:pt>
                <c:pt idx="1901">
                  <c:v>1.9546976649138941</c:v>
                </c:pt>
                <c:pt idx="1902">
                  <c:v>3.8041614906991299</c:v>
                </c:pt>
                <c:pt idx="1903">
                  <c:v>-6.2818947836591832</c:v>
                </c:pt>
                <c:pt idx="1904">
                  <c:v>2.0738706539867167</c:v>
                </c:pt>
                <c:pt idx="1905">
                  <c:v>-4.0322385749593224</c:v>
                </c:pt>
                <c:pt idx="1906">
                  <c:v>-9.7580012249946009</c:v>
                </c:pt>
                <c:pt idx="1907">
                  <c:v>-7.3876701372206526</c:v>
                </c:pt>
                <c:pt idx="1908">
                  <c:v>2.579461793503981</c:v>
                </c:pt>
                <c:pt idx="1909">
                  <c:v>2.2683332716274407</c:v>
                </c:pt>
                <c:pt idx="1910">
                  <c:v>-1.2427439351498322</c:v>
                </c:pt>
                <c:pt idx="1911">
                  <c:v>2.4013245483125019</c:v>
                </c:pt>
                <c:pt idx="1912">
                  <c:v>4.1161387241270262</c:v>
                </c:pt>
                <c:pt idx="1913">
                  <c:v>-7.5373059394209179</c:v>
                </c:pt>
                <c:pt idx="1914">
                  <c:v>-6.2978336053836017</c:v>
                </c:pt>
                <c:pt idx="1915">
                  <c:v>3.8979434532060537</c:v>
                </c:pt>
                <c:pt idx="1916">
                  <c:v>3.8049841188287843</c:v>
                </c:pt>
                <c:pt idx="1917">
                  <c:v>-57.724875541800259</c:v>
                </c:pt>
                <c:pt idx="1918">
                  <c:v>5.3024650396048401</c:v>
                </c:pt>
                <c:pt idx="1919">
                  <c:v>8.3586490701982115</c:v>
                </c:pt>
                <c:pt idx="1920">
                  <c:v>-2.659877932717805</c:v>
                </c:pt>
                <c:pt idx="1921">
                  <c:v>0.21480711733984492</c:v>
                </c:pt>
                <c:pt idx="1922">
                  <c:v>2.9184094926557975</c:v>
                </c:pt>
                <c:pt idx="1923">
                  <c:v>-6.6690171372522968</c:v>
                </c:pt>
                <c:pt idx="1924">
                  <c:v>-6.5844840107686196</c:v>
                </c:pt>
                <c:pt idx="1925">
                  <c:v>-15.124239516174129</c:v>
                </c:pt>
                <c:pt idx="1926">
                  <c:v>19.382688527940616</c:v>
                </c:pt>
                <c:pt idx="1927">
                  <c:v>-3.6200733593020118E-2</c:v>
                </c:pt>
                <c:pt idx="1928">
                  <c:v>3.3816071051416117</c:v>
                </c:pt>
                <c:pt idx="1929">
                  <c:v>-5.5391059433232925</c:v>
                </c:pt>
                <c:pt idx="1930">
                  <c:v>-1.4514515478208097</c:v>
                </c:pt>
                <c:pt idx="1931">
                  <c:v>12.168118554043815</c:v>
                </c:pt>
                <c:pt idx="1932">
                  <c:v>1.2263627774216417</c:v>
                </c:pt>
                <c:pt idx="1933">
                  <c:v>-13.475922090145843</c:v>
                </c:pt>
                <c:pt idx="1934">
                  <c:v>-1.6791504303961631</c:v>
                </c:pt>
                <c:pt idx="1935">
                  <c:v>-6.720783860404751</c:v>
                </c:pt>
                <c:pt idx="1936">
                  <c:v>-4.670775264632951</c:v>
                </c:pt>
                <c:pt idx="1937">
                  <c:v>3.3285179732090455</c:v>
                </c:pt>
                <c:pt idx="1938">
                  <c:v>8.258557842459993</c:v>
                </c:pt>
                <c:pt idx="1939">
                  <c:v>-3.6903918363431245</c:v>
                </c:pt>
                <c:pt idx="1940">
                  <c:v>0.14976451484240272</c:v>
                </c:pt>
                <c:pt idx="1941">
                  <c:v>5.2801181233209746</c:v>
                </c:pt>
                <c:pt idx="1942">
                  <c:v>-6.1299552228020389</c:v>
                </c:pt>
                <c:pt idx="1943">
                  <c:v>2.0447648043017352</c:v>
                </c:pt>
                <c:pt idx="1944">
                  <c:v>-0.32815945175723016</c:v>
                </c:pt>
                <c:pt idx="1945">
                  <c:v>13.982272801025061</c:v>
                </c:pt>
                <c:pt idx="1946">
                  <c:v>2.1703625945439597</c:v>
                </c:pt>
                <c:pt idx="1947">
                  <c:v>-8.2718931538503995</c:v>
                </c:pt>
                <c:pt idx="1948">
                  <c:v>1.3128343719260016</c:v>
                </c:pt>
                <c:pt idx="1949">
                  <c:v>4.5511540631124348</c:v>
                </c:pt>
                <c:pt idx="1950">
                  <c:v>8.8286205012151129</c:v>
                </c:pt>
                <c:pt idx="1951">
                  <c:v>22.32584047610726</c:v>
                </c:pt>
                <c:pt idx="1952">
                  <c:v>-18.220997637138126</c:v>
                </c:pt>
                <c:pt idx="1953">
                  <c:v>-0.96000646352783292</c:v>
                </c:pt>
                <c:pt idx="1954">
                  <c:v>0.76953838710983291</c:v>
                </c:pt>
                <c:pt idx="1955">
                  <c:v>5.136360824797876</c:v>
                </c:pt>
                <c:pt idx="1956">
                  <c:v>-15.883144636191702</c:v>
                </c:pt>
                <c:pt idx="1957">
                  <c:v>-5.3345057305080417</c:v>
                </c:pt>
                <c:pt idx="1958">
                  <c:v>11.619552608119534</c:v>
                </c:pt>
                <c:pt idx="1959">
                  <c:v>1.3895295019349447</c:v>
                </c:pt>
                <c:pt idx="1960">
                  <c:v>5.8993685600482451</c:v>
                </c:pt>
                <c:pt idx="1961">
                  <c:v>3.1371418445287418</c:v>
                </c:pt>
                <c:pt idx="1962">
                  <c:v>-3.364677865577903E-2</c:v>
                </c:pt>
                <c:pt idx="1963">
                  <c:v>-18.448812044800228</c:v>
                </c:pt>
                <c:pt idx="1964">
                  <c:v>-6.1796063306905324</c:v>
                </c:pt>
                <c:pt idx="1965">
                  <c:v>9.6098123698306068</c:v>
                </c:pt>
                <c:pt idx="1966">
                  <c:v>-6.4720159753148749</c:v>
                </c:pt>
                <c:pt idx="1967">
                  <c:v>0.50028320809701654</c:v>
                </c:pt>
                <c:pt idx="1968">
                  <c:v>-4.6458222039181862</c:v>
                </c:pt>
                <c:pt idx="1969">
                  <c:v>2.2689822046415316</c:v>
                </c:pt>
                <c:pt idx="1970">
                  <c:v>4.2033545809931638</c:v>
                </c:pt>
                <c:pt idx="1971">
                  <c:v>-4.9190793281187837</c:v>
                </c:pt>
                <c:pt idx="1972">
                  <c:v>-16.198185160969672</c:v>
                </c:pt>
                <c:pt idx="1973">
                  <c:v>2.0210628306719798</c:v>
                </c:pt>
                <c:pt idx="1974">
                  <c:v>2.7638996428008085</c:v>
                </c:pt>
                <c:pt idx="1975">
                  <c:v>-5.9826791733004114</c:v>
                </c:pt>
                <c:pt idx="1976">
                  <c:v>0.75507164475288846</c:v>
                </c:pt>
                <c:pt idx="1977">
                  <c:v>3.7181578348370579</c:v>
                </c:pt>
                <c:pt idx="1978">
                  <c:v>3.4314153990248997</c:v>
                </c:pt>
                <c:pt idx="1979">
                  <c:v>1.6910608208905984</c:v>
                </c:pt>
                <c:pt idx="1980">
                  <c:v>-2.0579163716941054</c:v>
                </c:pt>
                <c:pt idx="1981">
                  <c:v>4.9429878786715307</c:v>
                </c:pt>
                <c:pt idx="1982">
                  <c:v>-6.3290677364171302</c:v>
                </c:pt>
                <c:pt idx="1983">
                  <c:v>0.37747451015025035</c:v>
                </c:pt>
                <c:pt idx="1984">
                  <c:v>0.50129892291754174</c:v>
                </c:pt>
                <c:pt idx="1985">
                  <c:v>2.1368673665700015</c:v>
                </c:pt>
                <c:pt idx="1986">
                  <c:v>-0.18814592728637081</c:v>
                </c:pt>
                <c:pt idx="1987">
                  <c:v>-1.230430943433106</c:v>
                </c:pt>
                <c:pt idx="1988">
                  <c:v>-0.58190741898773979</c:v>
                </c:pt>
                <c:pt idx="1989">
                  <c:v>1.5201935166370788</c:v>
                </c:pt>
                <c:pt idx="1990">
                  <c:v>2.2454467931973312</c:v>
                </c:pt>
                <c:pt idx="1991">
                  <c:v>4.9614966265768317</c:v>
                </c:pt>
                <c:pt idx="1992">
                  <c:v>2.9500740219002637</c:v>
                </c:pt>
                <c:pt idx="1993">
                  <c:v>-9.7601087413185752</c:v>
                </c:pt>
                <c:pt idx="1994">
                  <c:v>-18.57061862064829</c:v>
                </c:pt>
                <c:pt idx="1995">
                  <c:v>-1.8049067065376931</c:v>
                </c:pt>
                <c:pt idx="1996">
                  <c:v>0.56723580669239482</c:v>
                </c:pt>
                <c:pt idx="1997">
                  <c:v>4.1329482566134033</c:v>
                </c:pt>
                <c:pt idx="1998">
                  <c:v>1.2769706186989396</c:v>
                </c:pt>
                <c:pt idx="1999">
                  <c:v>1.0823375640519686</c:v>
                </c:pt>
                <c:pt idx="2000">
                  <c:v>7.3733915558602661</c:v>
                </c:pt>
                <c:pt idx="2001">
                  <c:v>-0.61393107402753344</c:v>
                </c:pt>
                <c:pt idx="2002">
                  <c:v>-4.3451998340519538</c:v>
                </c:pt>
                <c:pt idx="2003">
                  <c:v>1.4219005902072723</c:v>
                </c:pt>
                <c:pt idx="2004">
                  <c:v>-38.387134320404755</c:v>
                </c:pt>
                <c:pt idx="2005">
                  <c:v>-6.2049766069687138</c:v>
                </c:pt>
                <c:pt idx="2006">
                  <c:v>-15.291083826018436</c:v>
                </c:pt>
                <c:pt idx="2007">
                  <c:v>0.65912054191024083</c:v>
                </c:pt>
                <c:pt idx="2008">
                  <c:v>-10.463763541017414</c:v>
                </c:pt>
                <c:pt idx="2009">
                  <c:v>2.251515398925477</c:v>
                </c:pt>
                <c:pt idx="2010">
                  <c:v>3.9152073273071295</c:v>
                </c:pt>
                <c:pt idx="2011">
                  <c:v>3.8956119959945426</c:v>
                </c:pt>
                <c:pt idx="2012">
                  <c:v>5.1649782559254049</c:v>
                </c:pt>
                <c:pt idx="2013">
                  <c:v>4.0461425454242601</c:v>
                </c:pt>
                <c:pt idx="2014">
                  <c:v>-3.2202924449649117</c:v>
                </c:pt>
                <c:pt idx="2015">
                  <c:v>2.2099898350975025</c:v>
                </c:pt>
                <c:pt idx="2016">
                  <c:v>3.7299629566471708</c:v>
                </c:pt>
                <c:pt idx="2017">
                  <c:v>4.7694933484540201</c:v>
                </c:pt>
                <c:pt idx="2018">
                  <c:v>-5.9298112091333763</c:v>
                </c:pt>
                <c:pt idx="2019">
                  <c:v>-5.6804744109335417</c:v>
                </c:pt>
                <c:pt idx="2020">
                  <c:v>2.614153048980242</c:v>
                </c:pt>
                <c:pt idx="2021">
                  <c:v>0.40915096385484162</c:v>
                </c:pt>
                <c:pt idx="2022">
                  <c:v>0.57011445981194697</c:v>
                </c:pt>
                <c:pt idx="2023">
                  <c:v>3.7426638970900683</c:v>
                </c:pt>
                <c:pt idx="2024">
                  <c:v>0.7578248277116586</c:v>
                </c:pt>
                <c:pt idx="2025">
                  <c:v>9.389758047196608</c:v>
                </c:pt>
                <c:pt idx="2026">
                  <c:v>-9.2469250428991216</c:v>
                </c:pt>
                <c:pt idx="2027">
                  <c:v>1.9132962367996242</c:v>
                </c:pt>
                <c:pt idx="2028">
                  <c:v>-14.699704253293859</c:v>
                </c:pt>
                <c:pt idx="2029">
                  <c:v>5.1199429742306961</c:v>
                </c:pt>
                <c:pt idx="2030">
                  <c:v>-0.65401510716093014</c:v>
                </c:pt>
                <c:pt idx="2031">
                  <c:v>1.9439656317955638</c:v>
                </c:pt>
                <c:pt idx="2032">
                  <c:v>-1.0584716575817481</c:v>
                </c:pt>
                <c:pt idx="2033">
                  <c:v>4.1611428431820485</c:v>
                </c:pt>
                <c:pt idx="2034">
                  <c:v>-15.838933569856081</c:v>
                </c:pt>
                <c:pt idx="2035">
                  <c:v>-7.1066675677253102</c:v>
                </c:pt>
                <c:pt idx="2036">
                  <c:v>3.8241064858899279</c:v>
                </c:pt>
                <c:pt idx="2037">
                  <c:v>1.8635965464676616</c:v>
                </c:pt>
                <c:pt idx="2038">
                  <c:v>-3.0859568791995144</c:v>
                </c:pt>
                <c:pt idx="2039">
                  <c:v>4.5108555133695205</c:v>
                </c:pt>
                <c:pt idx="2040">
                  <c:v>4.0859356907157007</c:v>
                </c:pt>
                <c:pt idx="2041">
                  <c:v>-5.4572790526748349</c:v>
                </c:pt>
                <c:pt idx="2042">
                  <c:v>-5.5454422034605386</c:v>
                </c:pt>
                <c:pt idx="2043">
                  <c:v>2.5813670280481631</c:v>
                </c:pt>
                <c:pt idx="2044">
                  <c:v>0.88071844787796749</c:v>
                </c:pt>
                <c:pt idx="2045">
                  <c:v>-1.5348111677099041E-2</c:v>
                </c:pt>
                <c:pt idx="2046">
                  <c:v>3.1205586910753453</c:v>
                </c:pt>
                <c:pt idx="2047">
                  <c:v>-5.6503035536309341</c:v>
                </c:pt>
                <c:pt idx="2048">
                  <c:v>-8.3733056529732863</c:v>
                </c:pt>
                <c:pt idx="2049">
                  <c:v>3.2821826526930096</c:v>
                </c:pt>
                <c:pt idx="2050">
                  <c:v>1.7109421385349606</c:v>
                </c:pt>
                <c:pt idx="2051">
                  <c:v>-18.54999539600594</c:v>
                </c:pt>
                <c:pt idx="2052">
                  <c:v>9.910546240619226</c:v>
                </c:pt>
                <c:pt idx="2053">
                  <c:v>13.197290785304858</c:v>
                </c:pt>
                <c:pt idx="2054">
                  <c:v>-2.3807144045695878</c:v>
                </c:pt>
                <c:pt idx="2055">
                  <c:v>2.2085130954035037</c:v>
                </c:pt>
                <c:pt idx="2056">
                  <c:v>3.9211933912275327</c:v>
                </c:pt>
                <c:pt idx="2057">
                  <c:v>4.3897270469346097</c:v>
                </c:pt>
                <c:pt idx="2058">
                  <c:v>-0.78557251590542876</c:v>
                </c:pt>
                <c:pt idx="2059">
                  <c:v>3.6380619033603807</c:v>
                </c:pt>
                <c:pt idx="2060">
                  <c:v>-5.6136944854063557</c:v>
                </c:pt>
                <c:pt idx="2061">
                  <c:v>2.7149181894809544</c:v>
                </c:pt>
                <c:pt idx="2062">
                  <c:v>1.3136012616767232</c:v>
                </c:pt>
                <c:pt idx="2063">
                  <c:v>-15.669015691338046</c:v>
                </c:pt>
                <c:pt idx="2064">
                  <c:v>2.4226992465149948</c:v>
                </c:pt>
                <c:pt idx="2065">
                  <c:v>8.8484149155682985</c:v>
                </c:pt>
                <c:pt idx="2066">
                  <c:v>3.4530879882673844</c:v>
                </c:pt>
                <c:pt idx="2067">
                  <c:v>1.4802926596997139</c:v>
                </c:pt>
                <c:pt idx="2068">
                  <c:v>-14.498034787972117</c:v>
                </c:pt>
                <c:pt idx="2069">
                  <c:v>-22.084356001342641</c:v>
                </c:pt>
                <c:pt idx="2070">
                  <c:v>1.44324417770369</c:v>
                </c:pt>
                <c:pt idx="2071">
                  <c:v>2.908952088404277</c:v>
                </c:pt>
                <c:pt idx="2072">
                  <c:v>-1.4338000881188719</c:v>
                </c:pt>
                <c:pt idx="2073">
                  <c:v>-1.7729857657313062</c:v>
                </c:pt>
                <c:pt idx="2074">
                  <c:v>-2.1084789025487538</c:v>
                </c:pt>
                <c:pt idx="2075">
                  <c:v>3.9989118994775907</c:v>
                </c:pt>
                <c:pt idx="2076">
                  <c:v>3.613354266485544</c:v>
                </c:pt>
                <c:pt idx="2077">
                  <c:v>3.2850833041263456</c:v>
                </c:pt>
                <c:pt idx="2078">
                  <c:v>-2.7336187015081492</c:v>
                </c:pt>
                <c:pt idx="2079">
                  <c:v>-22.729455907874723</c:v>
                </c:pt>
                <c:pt idx="2080">
                  <c:v>3.0044891589866864</c:v>
                </c:pt>
                <c:pt idx="2081">
                  <c:v>-10.483556145346299</c:v>
                </c:pt>
                <c:pt idx="2082">
                  <c:v>1.0827394891904873E-2</c:v>
                </c:pt>
                <c:pt idx="2083">
                  <c:v>-3.00056702866965</c:v>
                </c:pt>
                <c:pt idx="2084">
                  <c:v>3.4686330042932383</c:v>
                </c:pt>
                <c:pt idx="2085">
                  <c:v>4.4594094293484545</c:v>
                </c:pt>
                <c:pt idx="2086">
                  <c:v>-28.38208301076142</c:v>
                </c:pt>
                <c:pt idx="2087">
                  <c:v>3.3308761273813445</c:v>
                </c:pt>
                <c:pt idx="2088">
                  <c:v>12.930120316463004</c:v>
                </c:pt>
                <c:pt idx="2089">
                  <c:v>2.9110728382118936</c:v>
                </c:pt>
                <c:pt idx="2090">
                  <c:v>18.427175733280194</c:v>
                </c:pt>
                <c:pt idx="2091">
                  <c:v>3.5315748905411795</c:v>
                </c:pt>
                <c:pt idx="2092">
                  <c:v>-0.24878917298084957</c:v>
                </c:pt>
                <c:pt idx="2093">
                  <c:v>3.9304169159578777</c:v>
                </c:pt>
                <c:pt idx="2094">
                  <c:v>2.8040164337885045</c:v>
                </c:pt>
                <c:pt idx="2095">
                  <c:v>2.616198735375562</c:v>
                </c:pt>
                <c:pt idx="2096">
                  <c:v>1.2772246548594808</c:v>
                </c:pt>
                <c:pt idx="2097">
                  <c:v>-2.9479376843155904</c:v>
                </c:pt>
                <c:pt idx="2098">
                  <c:v>17.85727947683695</c:v>
                </c:pt>
                <c:pt idx="2099">
                  <c:v>-1.9948160677816418</c:v>
                </c:pt>
                <c:pt idx="2100">
                  <c:v>2.723916498645707</c:v>
                </c:pt>
                <c:pt idx="2101">
                  <c:v>-5.6567807224319751</c:v>
                </c:pt>
                <c:pt idx="2102">
                  <c:v>8.6975618491906346</c:v>
                </c:pt>
                <c:pt idx="2103">
                  <c:v>3.4597677775117717</c:v>
                </c:pt>
                <c:pt idx="2104">
                  <c:v>-19.790838224169534</c:v>
                </c:pt>
                <c:pt idx="2105">
                  <c:v>1.3988849925963649</c:v>
                </c:pt>
                <c:pt idx="2106">
                  <c:v>2.7391133215353278</c:v>
                </c:pt>
                <c:pt idx="2107">
                  <c:v>-11.553714292839416</c:v>
                </c:pt>
                <c:pt idx="2108">
                  <c:v>-0.10476666551913638</c:v>
                </c:pt>
                <c:pt idx="2109">
                  <c:v>1.1073354629066046</c:v>
                </c:pt>
                <c:pt idx="2110">
                  <c:v>-2.9356323285360872</c:v>
                </c:pt>
                <c:pt idx="2111">
                  <c:v>17.418070281548523</c:v>
                </c:pt>
                <c:pt idx="2112">
                  <c:v>2.3364601671390375</c:v>
                </c:pt>
                <c:pt idx="2113">
                  <c:v>2.7019172752942211</c:v>
                </c:pt>
                <c:pt idx="2114">
                  <c:v>4.3132016403882147</c:v>
                </c:pt>
                <c:pt idx="2115">
                  <c:v>2.5514035213686554</c:v>
                </c:pt>
                <c:pt idx="2116">
                  <c:v>18.632139020733447</c:v>
                </c:pt>
                <c:pt idx="2117">
                  <c:v>3.407612269832029</c:v>
                </c:pt>
                <c:pt idx="2118">
                  <c:v>-2.308567206275896</c:v>
                </c:pt>
                <c:pt idx="2119">
                  <c:v>2.6295739273425198</c:v>
                </c:pt>
                <c:pt idx="2120">
                  <c:v>-6.2783329629472746</c:v>
                </c:pt>
                <c:pt idx="2121">
                  <c:v>-0.94700745692934163</c:v>
                </c:pt>
                <c:pt idx="2122">
                  <c:v>-5.8783814430278341</c:v>
                </c:pt>
                <c:pt idx="2123">
                  <c:v>4.639447066915011</c:v>
                </c:pt>
                <c:pt idx="2124">
                  <c:v>-0.13470775232119081</c:v>
                </c:pt>
                <c:pt idx="2125">
                  <c:v>13.11651606237595</c:v>
                </c:pt>
                <c:pt idx="2126">
                  <c:v>1.8730753352080143</c:v>
                </c:pt>
                <c:pt idx="2127">
                  <c:v>2.6291532624131975</c:v>
                </c:pt>
                <c:pt idx="2128">
                  <c:v>3.2740606158198489</c:v>
                </c:pt>
                <c:pt idx="2129">
                  <c:v>10.532898249635394</c:v>
                </c:pt>
                <c:pt idx="2130">
                  <c:v>-17.427421588771693</c:v>
                </c:pt>
                <c:pt idx="2131">
                  <c:v>10.847741600290945</c:v>
                </c:pt>
                <c:pt idx="2132">
                  <c:v>1.301939169390522</c:v>
                </c:pt>
                <c:pt idx="2133">
                  <c:v>-9.10932005591512</c:v>
                </c:pt>
                <c:pt idx="2134">
                  <c:v>-5.4206865756664371</c:v>
                </c:pt>
                <c:pt idx="2135">
                  <c:v>4.422393460643093</c:v>
                </c:pt>
                <c:pt idx="2136">
                  <c:v>-3.3789003179975197</c:v>
                </c:pt>
                <c:pt idx="2137">
                  <c:v>4.3542187512634172</c:v>
                </c:pt>
                <c:pt idx="2138">
                  <c:v>3.7342500942553869</c:v>
                </c:pt>
                <c:pt idx="2139">
                  <c:v>2.4766731384555953</c:v>
                </c:pt>
                <c:pt idx="2140">
                  <c:v>-6.4369881171232066</c:v>
                </c:pt>
                <c:pt idx="2141">
                  <c:v>5.0739369170252928</c:v>
                </c:pt>
                <c:pt idx="2142">
                  <c:v>1.9851021563611226</c:v>
                </c:pt>
                <c:pt idx="2143">
                  <c:v>11.744305604086748</c:v>
                </c:pt>
                <c:pt idx="2144">
                  <c:v>-15.304177903819294</c:v>
                </c:pt>
                <c:pt idx="2145">
                  <c:v>1.826501338828777</c:v>
                </c:pt>
                <c:pt idx="2146">
                  <c:v>1.8130753677730951</c:v>
                </c:pt>
                <c:pt idx="2147">
                  <c:v>-17.240159667151559</c:v>
                </c:pt>
                <c:pt idx="2148">
                  <c:v>3.6334371972761375</c:v>
                </c:pt>
                <c:pt idx="2149">
                  <c:v>-48.57333399053374</c:v>
                </c:pt>
                <c:pt idx="2150">
                  <c:v>-15.243823163131708</c:v>
                </c:pt>
                <c:pt idx="2151">
                  <c:v>5.035632309830703</c:v>
                </c:pt>
                <c:pt idx="2152">
                  <c:v>5.8473264206073594</c:v>
                </c:pt>
                <c:pt idx="2153">
                  <c:v>-35.33310397556663</c:v>
                </c:pt>
                <c:pt idx="2154">
                  <c:v>4.1223045675648393</c:v>
                </c:pt>
                <c:pt idx="2155">
                  <c:v>2.9539088073755835</c:v>
                </c:pt>
                <c:pt idx="2156">
                  <c:v>10.293105806983888</c:v>
                </c:pt>
                <c:pt idx="2157">
                  <c:v>2.9133671917954445</c:v>
                </c:pt>
                <c:pt idx="2158">
                  <c:v>-20.710487104801146</c:v>
                </c:pt>
                <c:pt idx="2159">
                  <c:v>-15.029089250716879</c:v>
                </c:pt>
                <c:pt idx="2160">
                  <c:v>-1.8414109118359789</c:v>
                </c:pt>
                <c:pt idx="2161">
                  <c:v>6.6615195089425754</c:v>
                </c:pt>
                <c:pt idx="2162">
                  <c:v>2.4806552578266121</c:v>
                </c:pt>
                <c:pt idx="2163">
                  <c:v>9.3512718581717706</c:v>
                </c:pt>
                <c:pt idx="2164">
                  <c:v>2.487082319928831</c:v>
                </c:pt>
                <c:pt idx="2165">
                  <c:v>11.439391009029208</c:v>
                </c:pt>
                <c:pt idx="2166">
                  <c:v>3.8948643189287395</c:v>
                </c:pt>
                <c:pt idx="2167">
                  <c:v>-16.845115596627167</c:v>
                </c:pt>
                <c:pt idx="2168">
                  <c:v>2.5441918762535352</c:v>
                </c:pt>
                <c:pt idx="2169">
                  <c:v>4.6497432703782948</c:v>
                </c:pt>
                <c:pt idx="2170">
                  <c:v>-5.8601988523854089</c:v>
                </c:pt>
                <c:pt idx="2171">
                  <c:v>5.2200193896295133</c:v>
                </c:pt>
                <c:pt idx="2172">
                  <c:v>1.2457156403611265</c:v>
                </c:pt>
                <c:pt idx="2173">
                  <c:v>9.5085559532982984</c:v>
                </c:pt>
                <c:pt idx="2174">
                  <c:v>4.1332820375014165</c:v>
                </c:pt>
                <c:pt idx="2175">
                  <c:v>-2.6483765296274555</c:v>
                </c:pt>
                <c:pt idx="2176">
                  <c:v>2.2939113375526574</c:v>
                </c:pt>
                <c:pt idx="2177">
                  <c:v>3.8025266282425036</c:v>
                </c:pt>
                <c:pt idx="2178">
                  <c:v>3.3666208927725876</c:v>
                </c:pt>
                <c:pt idx="2179">
                  <c:v>9.5245889235688566</c:v>
                </c:pt>
                <c:pt idx="2180">
                  <c:v>5.1211580722301733</c:v>
                </c:pt>
                <c:pt idx="2181">
                  <c:v>-2.6396508727217025</c:v>
                </c:pt>
                <c:pt idx="2182">
                  <c:v>-0.10863988371403366</c:v>
                </c:pt>
                <c:pt idx="2183">
                  <c:v>-2.8799743958485351</c:v>
                </c:pt>
                <c:pt idx="2184">
                  <c:v>5.1859346797594981</c:v>
                </c:pt>
                <c:pt idx="2185">
                  <c:v>-7.5962680430272371</c:v>
                </c:pt>
                <c:pt idx="2186">
                  <c:v>-6.2459774245008504</c:v>
                </c:pt>
                <c:pt idx="2187">
                  <c:v>-7.1977665839515765</c:v>
                </c:pt>
                <c:pt idx="2188">
                  <c:v>8.3254437813370998</c:v>
                </c:pt>
                <c:pt idx="2189">
                  <c:v>-6.8838551750451131</c:v>
                </c:pt>
                <c:pt idx="2190">
                  <c:v>-1.8874652874473412</c:v>
                </c:pt>
                <c:pt idx="2191">
                  <c:v>-3.7498796788914177</c:v>
                </c:pt>
                <c:pt idx="2192">
                  <c:v>-2.4515998739581732</c:v>
                </c:pt>
                <c:pt idx="2193">
                  <c:v>-4.2928163628069314</c:v>
                </c:pt>
                <c:pt idx="2194">
                  <c:v>-7.4061649362339352</c:v>
                </c:pt>
                <c:pt idx="2195">
                  <c:v>-31.299593581221195</c:v>
                </c:pt>
                <c:pt idx="2196">
                  <c:v>4.6334422145560978</c:v>
                </c:pt>
                <c:pt idx="2197">
                  <c:v>2.4445254313223046</c:v>
                </c:pt>
                <c:pt idx="2198">
                  <c:v>-2.7265042906075649</c:v>
                </c:pt>
                <c:pt idx="2199">
                  <c:v>-74.805748269357707</c:v>
                </c:pt>
                <c:pt idx="2200">
                  <c:v>5.1919571451586251</c:v>
                </c:pt>
                <c:pt idx="2201">
                  <c:v>10.720496330983437</c:v>
                </c:pt>
                <c:pt idx="2202">
                  <c:v>2.0172100146865546E-2</c:v>
                </c:pt>
                <c:pt idx="2203">
                  <c:v>3.1966175888734369</c:v>
                </c:pt>
                <c:pt idx="2204">
                  <c:v>7.3247149886669831</c:v>
                </c:pt>
                <c:pt idx="2205">
                  <c:v>2.1089205410817442</c:v>
                </c:pt>
                <c:pt idx="2206">
                  <c:v>-77.010238252649586</c:v>
                </c:pt>
                <c:pt idx="2207">
                  <c:v>-34.813303703306175</c:v>
                </c:pt>
                <c:pt idx="2208">
                  <c:v>-2.4251953839141436</c:v>
                </c:pt>
                <c:pt idx="2209">
                  <c:v>3.4918397898128291</c:v>
                </c:pt>
                <c:pt idx="2210">
                  <c:v>2.7125426874274723</c:v>
                </c:pt>
                <c:pt idx="2211">
                  <c:v>11.22174687263491</c:v>
                </c:pt>
                <c:pt idx="2212">
                  <c:v>-18.061547205752277</c:v>
                </c:pt>
                <c:pt idx="2213">
                  <c:v>-2.2299643715743542</c:v>
                </c:pt>
                <c:pt idx="2214">
                  <c:v>3.6023362819344413</c:v>
                </c:pt>
                <c:pt idx="2215">
                  <c:v>2.1211206062813801</c:v>
                </c:pt>
                <c:pt idx="2216">
                  <c:v>9.8158363754020854</c:v>
                </c:pt>
                <c:pt idx="2217">
                  <c:v>1.0344748956464969</c:v>
                </c:pt>
                <c:pt idx="2218">
                  <c:v>3.820981395340425</c:v>
                </c:pt>
                <c:pt idx="2219">
                  <c:v>-8.831969486937183</c:v>
                </c:pt>
                <c:pt idx="2220">
                  <c:v>-13.158513810509973</c:v>
                </c:pt>
                <c:pt idx="2221">
                  <c:v>-6.3361668548359802</c:v>
                </c:pt>
                <c:pt idx="2222">
                  <c:v>4.591290893583917</c:v>
                </c:pt>
                <c:pt idx="2223">
                  <c:v>3.9325824089430341</c:v>
                </c:pt>
                <c:pt idx="2224">
                  <c:v>-4.3441888986713622</c:v>
                </c:pt>
                <c:pt idx="2225">
                  <c:v>0.63387201654026626</c:v>
                </c:pt>
                <c:pt idx="2226">
                  <c:v>5.0431848470735545</c:v>
                </c:pt>
                <c:pt idx="2227">
                  <c:v>3.5064924393715131</c:v>
                </c:pt>
                <c:pt idx="2228">
                  <c:v>-2.7192802511767553</c:v>
                </c:pt>
                <c:pt idx="2229">
                  <c:v>6.5620346570224655</c:v>
                </c:pt>
                <c:pt idx="2230">
                  <c:v>3.6648931815183943</c:v>
                </c:pt>
                <c:pt idx="2231">
                  <c:v>-14.807881158953109</c:v>
                </c:pt>
                <c:pt idx="2232">
                  <c:v>4.594253865181642</c:v>
                </c:pt>
                <c:pt idx="2233">
                  <c:v>3.6926370003677107</c:v>
                </c:pt>
                <c:pt idx="2234">
                  <c:v>2.1303077325675446</c:v>
                </c:pt>
                <c:pt idx="2235">
                  <c:v>-5.0209437348832182</c:v>
                </c:pt>
                <c:pt idx="2236">
                  <c:v>-10.668579472141303</c:v>
                </c:pt>
                <c:pt idx="2237">
                  <c:v>2.6504405062806029</c:v>
                </c:pt>
                <c:pt idx="2238">
                  <c:v>2.7785038668074691</c:v>
                </c:pt>
                <c:pt idx="2239">
                  <c:v>3.8698711323724666</c:v>
                </c:pt>
                <c:pt idx="2240">
                  <c:v>-7.2730229416887937</c:v>
                </c:pt>
                <c:pt idx="2241">
                  <c:v>2.334187797723871</c:v>
                </c:pt>
                <c:pt idx="2242">
                  <c:v>3.715295273584573</c:v>
                </c:pt>
                <c:pt idx="2243">
                  <c:v>-18.223169356239609</c:v>
                </c:pt>
                <c:pt idx="2244">
                  <c:v>21.679131630734908</c:v>
                </c:pt>
                <c:pt idx="2245">
                  <c:v>2.7173274940995782</c:v>
                </c:pt>
                <c:pt idx="2246">
                  <c:v>4.265659190052844</c:v>
                </c:pt>
                <c:pt idx="2247">
                  <c:v>2.5379647114074828</c:v>
                </c:pt>
                <c:pt idx="2248">
                  <c:v>4.8900864305692266</c:v>
                </c:pt>
                <c:pt idx="2249">
                  <c:v>2.7797167547967518</c:v>
                </c:pt>
                <c:pt idx="2250">
                  <c:v>2.4012090081820787</c:v>
                </c:pt>
                <c:pt idx="2251">
                  <c:v>3.7388671007425245</c:v>
                </c:pt>
                <c:pt idx="2252">
                  <c:v>2.8489324116024619</c:v>
                </c:pt>
                <c:pt idx="2253">
                  <c:v>-41.930295497393985</c:v>
                </c:pt>
                <c:pt idx="2254">
                  <c:v>0.34172634461729956</c:v>
                </c:pt>
                <c:pt idx="2255">
                  <c:v>2.9271122392767381</c:v>
                </c:pt>
                <c:pt idx="2256">
                  <c:v>3.5585108884763343</c:v>
                </c:pt>
                <c:pt idx="2257">
                  <c:v>2.6016343803750175</c:v>
                </c:pt>
                <c:pt idx="2258">
                  <c:v>4.462049597654385</c:v>
                </c:pt>
                <c:pt idx="2259">
                  <c:v>-3.1493787265628441</c:v>
                </c:pt>
                <c:pt idx="2260">
                  <c:v>-0.49948845421195642</c:v>
                </c:pt>
                <c:pt idx="2261">
                  <c:v>2.6538311289892533</c:v>
                </c:pt>
                <c:pt idx="2262">
                  <c:v>2.3744459908051425</c:v>
                </c:pt>
                <c:pt idx="2263">
                  <c:v>-1.050537535609962</c:v>
                </c:pt>
                <c:pt idx="2264">
                  <c:v>5.5087364007543869</c:v>
                </c:pt>
                <c:pt idx="2265">
                  <c:v>2.3337152063165973</c:v>
                </c:pt>
                <c:pt idx="2266">
                  <c:v>2.5395183638027419</c:v>
                </c:pt>
                <c:pt idx="2267">
                  <c:v>10.129370902925942</c:v>
                </c:pt>
                <c:pt idx="2268">
                  <c:v>3.4320305459027338</c:v>
                </c:pt>
                <c:pt idx="2269">
                  <c:v>31.030682533177199</c:v>
                </c:pt>
                <c:pt idx="2270">
                  <c:v>4.6503636588514325</c:v>
                </c:pt>
                <c:pt idx="2271">
                  <c:v>1.4115445819294763</c:v>
                </c:pt>
                <c:pt idx="2272">
                  <c:v>-15.899865731747298</c:v>
                </c:pt>
                <c:pt idx="2273">
                  <c:v>-1.4223363403261118</c:v>
                </c:pt>
                <c:pt idx="2274">
                  <c:v>-6.7603290398064217</c:v>
                </c:pt>
                <c:pt idx="2275">
                  <c:v>4.0089373897314999</c:v>
                </c:pt>
                <c:pt idx="2276">
                  <c:v>9.2813763329725845</c:v>
                </c:pt>
                <c:pt idx="2277">
                  <c:v>9.7901340007376092</c:v>
                </c:pt>
                <c:pt idx="2278">
                  <c:v>-16.457809590841535</c:v>
                </c:pt>
                <c:pt idx="2279">
                  <c:v>-15.341804284342828</c:v>
                </c:pt>
                <c:pt idx="2280">
                  <c:v>-3.7004937059833765E-2</c:v>
                </c:pt>
                <c:pt idx="2281">
                  <c:v>10.011277806186627</c:v>
                </c:pt>
                <c:pt idx="2282">
                  <c:v>3.351377629730834</c:v>
                </c:pt>
                <c:pt idx="2283">
                  <c:v>2.9820651718769966</c:v>
                </c:pt>
                <c:pt idx="2284">
                  <c:v>2.8597637931024593</c:v>
                </c:pt>
                <c:pt idx="2285">
                  <c:v>-15.094527739453341</c:v>
                </c:pt>
                <c:pt idx="2286">
                  <c:v>11.399024651517053</c:v>
                </c:pt>
                <c:pt idx="2287">
                  <c:v>-28.089043952299306</c:v>
                </c:pt>
                <c:pt idx="2288">
                  <c:v>-15.355234588233515</c:v>
                </c:pt>
                <c:pt idx="2289">
                  <c:v>-15.091420600744911</c:v>
                </c:pt>
                <c:pt idx="2290">
                  <c:v>2.5734934234005777</c:v>
                </c:pt>
                <c:pt idx="2291">
                  <c:v>2.5292563338041276</c:v>
                </c:pt>
                <c:pt idx="2292">
                  <c:v>2.9104737634066851</c:v>
                </c:pt>
                <c:pt idx="2293">
                  <c:v>-16.052808694087574</c:v>
                </c:pt>
                <c:pt idx="2294">
                  <c:v>5.4325420890708216</c:v>
                </c:pt>
                <c:pt idx="2295">
                  <c:v>19.1641748341453</c:v>
                </c:pt>
                <c:pt idx="2296">
                  <c:v>-4.7323765546707648</c:v>
                </c:pt>
                <c:pt idx="2297">
                  <c:v>3.9499902829294768</c:v>
                </c:pt>
                <c:pt idx="2298">
                  <c:v>-3.2032592915505376</c:v>
                </c:pt>
                <c:pt idx="2299">
                  <c:v>2.6947333490293062</c:v>
                </c:pt>
                <c:pt idx="2300">
                  <c:v>3.3366810792166746</c:v>
                </c:pt>
                <c:pt idx="2301">
                  <c:v>3.9022985286274263</c:v>
                </c:pt>
                <c:pt idx="2302">
                  <c:v>-6.8514390183044469</c:v>
                </c:pt>
                <c:pt idx="2303">
                  <c:v>2.873557054479889</c:v>
                </c:pt>
                <c:pt idx="2304">
                  <c:v>0.12769192375806426</c:v>
                </c:pt>
                <c:pt idx="2305">
                  <c:v>-7.1230791214491234</c:v>
                </c:pt>
                <c:pt idx="2306">
                  <c:v>2.8676191650700815</c:v>
                </c:pt>
                <c:pt idx="2307">
                  <c:v>4.076696878644384</c:v>
                </c:pt>
                <c:pt idx="2308">
                  <c:v>3.5466475100336226</c:v>
                </c:pt>
                <c:pt idx="2309">
                  <c:v>2.0987175848217277</c:v>
                </c:pt>
                <c:pt idx="2310">
                  <c:v>3.4942526727190568</c:v>
                </c:pt>
                <c:pt idx="2311">
                  <c:v>3.4503697375964464</c:v>
                </c:pt>
                <c:pt idx="2312">
                  <c:v>2.6344416458921245</c:v>
                </c:pt>
                <c:pt idx="2313">
                  <c:v>3.8040776464858084</c:v>
                </c:pt>
                <c:pt idx="2314">
                  <c:v>3.1346928213865084</c:v>
                </c:pt>
                <c:pt idx="2315">
                  <c:v>3.8112750565850462</c:v>
                </c:pt>
                <c:pt idx="2316">
                  <c:v>16.741230615659333</c:v>
                </c:pt>
                <c:pt idx="2317">
                  <c:v>2.5436184635816801</c:v>
                </c:pt>
                <c:pt idx="2318">
                  <c:v>3.672862706114941</c:v>
                </c:pt>
                <c:pt idx="2319">
                  <c:v>-4.0943113036120167</c:v>
                </c:pt>
                <c:pt idx="2320">
                  <c:v>2.7493411389459794</c:v>
                </c:pt>
                <c:pt idx="2321">
                  <c:v>4.0780362262363781</c:v>
                </c:pt>
                <c:pt idx="2322">
                  <c:v>2.2337326219084304</c:v>
                </c:pt>
                <c:pt idx="2323">
                  <c:v>2.9079164582172723</c:v>
                </c:pt>
                <c:pt idx="2324">
                  <c:v>3.7281155524681395</c:v>
                </c:pt>
                <c:pt idx="2325">
                  <c:v>5.5600830818570302</c:v>
                </c:pt>
                <c:pt idx="2326">
                  <c:v>-1.614499322172918</c:v>
                </c:pt>
                <c:pt idx="2327">
                  <c:v>2.799640468862151</c:v>
                </c:pt>
                <c:pt idx="2328">
                  <c:v>5.566466630686989</c:v>
                </c:pt>
                <c:pt idx="2329">
                  <c:v>5.2623528067594236</c:v>
                </c:pt>
                <c:pt idx="2330">
                  <c:v>4.9061631280407028</c:v>
                </c:pt>
                <c:pt idx="2331">
                  <c:v>2.4554428139788769</c:v>
                </c:pt>
                <c:pt idx="2332">
                  <c:v>2.2803681355328393</c:v>
                </c:pt>
                <c:pt idx="2333">
                  <c:v>2.7522037573779699</c:v>
                </c:pt>
                <c:pt idx="2334">
                  <c:v>2.3390028615361302</c:v>
                </c:pt>
                <c:pt idx="2335">
                  <c:v>2.175282062731867</c:v>
                </c:pt>
                <c:pt idx="2336">
                  <c:v>1.637640060601413</c:v>
                </c:pt>
                <c:pt idx="2337">
                  <c:v>3.9512329878283055</c:v>
                </c:pt>
                <c:pt idx="2338">
                  <c:v>3.4426680654391646</c:v>
                </c:pt>
                <c:pt idx="2339">
                  <c:v>-15.417087298635721</c:v>
                </c:pt>
                <c:pt idx="2340">
                  <c:v>30.082376487818763</c:v>
                </c:pt>
                <c:pt idx="2341">
                  <c:v>2.2608336954166077</c:v>
                </c:pt>
                <c:pt idx="2342">
                  <c:v>-22.83880919743342</c:v>
                </c:pt>
                <c:pt idx="2343">
                  <c:v>4.3899503662604076</c:v>
                </c:pt>
                <c:pt idx="2344">
                  <c:v>4.444895531326793</c:v>
                </c:pt>
                <c:pt idx="2345">
                  <c:v>2.6406097752860944</c:v>
                </c:pt>
                <c:pt idx="2346">
                  <c:v>3.3877722930811416</c:v>
                </c:pt>
                <c:pt idx="2347">
                  <c:v>3.386887126514921</c:v>
                </c:pt>
                <c:pt idx="2348">
                  <c:v>3.1098832748749317</c:v>
                </c:pt>
                <c:pt idx="2349">
                  <c:v>3.127802727439672</c:v>
                </c:pt>
                <c:pt idx="2350">
                  <c:v>2.8456261247002459</c:v>
                </c:pt>
                <c:pt idx="2351">
                  <c:v>2.5116976239850004</c:v>
                </c:pt>
                <c:pt idx="2352">
                  <c:v>2.8878947487470157</c:v>
                </c:pt>
                <c:pt idx="2353">
                  <c:v>3.861016372604567</c:v>
                </c:pt>
                <c:pt idx="2354">
                  <c:v>5.1184448200970678</c:v>
                </c:pt>
                <c:pt idx="2355">
                  <c:v>4.5759754034699682</c:v>
                </c:pt>
                <c:pt idx="2356">
                  <c:v>1.0337091514940369</c:v>
                </c:pt>
                <c:pt idx="2357">
                  <c:v>3.3339375259549797</c:v>
                </c:pt>
                <c:pt idx="2358">
                  <c:v>2.784346184790607</c:v>
                </c:pt>
                <c:pt idx="2359">
                  <c:v>-1.7545697129315698</c:v>
                </c:pt>
                <c:pt idx="2360">
                  <c:v>2.5652891606030863</c:v>
                </c:pt>
                <c:pt idx="2361">
                  <c:v>2.6514121102916448</c:v>
                </c:pt>
                <c:pt idx="2362">
                  <c:v>1.7745486546942715</c:v>
                </c:pt>
                <c:pt idx="2363">
                  <c:v>-9.7104476085071241</c:v>
                </c:pt>
                <c:pt idx="2364">
                  <c:v>-4.6846803726823225</c:v>
                </c:pt>
                <c:pt idx="2365">
                  <c:v>3.7941605736847634</c:v>
                </c:pt>
                <c:pt idx="2366">
                  <c:v>-4.7097420381607833</c:v>
                </c:pt>
                <c:pt idx="2367">
                  <c:v>-3.0623026888697353</c:v>
                </c:pt>
                <c:pt idx="2368">
                  <c:v>3.9000585542272432</c:v>
                </c:pt>
                <c:pt idx="2369">
                  <c:v>-0.25075974128611733</c:v>
                </c:pt>
                <c:pt idx="2370">
                  <c:v>-3.7280734625047955</c:v>
                </c:pt>
                <c:pt idx="2371">
                  <c:v>-1.2920897225435795</c:v>
                </c:pt>
                <c:pt idx="2372">
                  <c:v>1.6329606310870588</c:v>
                </c:pt>
                <c:pt idx="2373">
                  <c:v>-0.34600873080732697</c:v>
                </c:pt>
                <c:pt idx="2374">
                  <c:v>3.8252255540882629E-2</c:v>
                </c:pt>
                <c:pt idx="2375">
                  <c:v>-3.6430532138866312</c:v>
                </c:pt>
                <c:pt idx="2376">
                  <c:v>0.34421568926559587</c:v>
                </c:pt>
                <c:pt idx="2377">
                  <c:v>4.7546194917814404</c:v>
                </c:pt>
                <c:pt idx="2378">
                  <c:v>9.1275620936267501</c:v>
                </c:pt>
                <c:pt idx="2379">
                  <c:v>-0.32588207878684727</c:v>
                </c:pt>
                <c:pt idx="2380">
                  <c:v>-4.5326601186076232</c:v>
                </c:pt>
                <c:pt idx="2381">
                  <c:v>2.5098290555906431</c:v>
                </c:pt>
                <c:pt idx="2382">
                  <c:v>1.5592128145489141</c:v>
                </c:pt>
                <c:pt idx="2383">
                  <c:v>-2.1728299706399667</c:v>
                </c:pt>
                <c:pt idx="2384">
                  <c:v>-3.3282846229621583</c:v>
                </c:pt>
                <c:pt idx="2385">
                  <c:v>5.7722409782016371E-2</c:v>
                </c:pt>
                <c:pt idx="2386">
                  <c:v>11.980329271446507</c:v>
                </c:pt>
                <c:pt idx="2387">
                  <c:v>1.1721973838493085</c:v>
                </c:pt>
                <c:pt idx="2388">
                  <c:v>1.6763933983596786</c:v>
                </c:pt>
                <c:pt idx="2389">
                  <c:v>-1.864629998802144</c:v>
                </c:pt>
                <c:pt idx="2390">
                  <c:v>0.59194601556745852</c:v>
                </c:pt>
                <c:pt idx="2391">
                  <c:v>-8.6610799735100272</c:v>
                </c:pt>
                <c:pt idx="2392">
                  <c:v>-16.42037794180645</c:v>
                </c:pt>
                <c:pt idx="2393">
                  <c:v>-6.6956706019407193</c:v>
                </c:pt>
                <c:pt idx="2394">
                  <c:v>1.30406721120859</c:v>
                </c:pt>
                <c:pt idx="2395">
                  <c:v>-0.8382931468036503</c:v>
                </c:pt>
                <c:pt idx="2396">
                  <c:v>3.8131341004792461</c:v>
                </c:pt>
                <c:pt idx="2397">
                  <c:v>-0.85372239619735524</c:v>
                </c:pt>
                <c:pt idx="2398">
                  <c:v>-1.7318845547304278</c:v>
                </c:pt>
                <c:pt idx="2399">
                  <c:v>-8.9466880571535228</c:v>
                </c:pt>
                <c:pt idx="2400">
                  <c:v>-3.8983161970226803</c:v>
                </c:pt>
                <c:pt idx="2401">
                  <c:v>1.5921989550417521</c:v>
                </c:pt>
                <c:pt idx="2402">
                  <c:v>-0.50126165886690899</c:v>
                </c:pt>
                <c:pt idx="2403">
                  <c:v>1.7859447330430243</c:v>
                </c:pt>
                <c:pt idx="2404">
                  <c:v>-9.924805261812736</c:v>
                </c:pt>
                <c:pt idx="2405">
                  <c:v>7.0056464422770972</c:v>
                </c:pt>
                <c:pt idx="2406">
                  <c:v>-9.4140978900689873</c:v>
                </c:pt>
                <c:pt idx="2407">
                  <c:v>0.92112461632935094</c:v>
                </c:pt>
                <c:pt idx="2408">
                  <c:v>-2.7586535064210551</c:v>
                </c:pt>
                <c:pt idx="2409">
                  <c:v>-0.48739951614120969</c:v>
                </c:pt>
                <c:pt idx="2410">
                  <c:v>4.1150866777455803</c:v>
                </c:pt>
                <c:pt idx="2411">
                  <c:v>3.2063436191677255</c:v>
                </c:pt>
                <c:pt idx="2412">
                  <c:v>1.4641863530713408</c:v>
                </c:pt>
                <c:pt idx="2413">
                  <c:v>5.7068366386628355</c:v>
                </c:pt>
                <c:pt idx="2414">
                  <c:v>0.85019311597152125</c:v>
                </c:pt>
                <c:pt idx="2415">
                  <c:v>1.1753491426671872</c:v>
                </c:pt>
                <c:pt idx="2416">
                  <c:v>-7.624837525025697</c:v>
                </c:pt>
                <c:pt idx="2417">
                  <c:v>-6.1425057848920801</c:v>
                </c:pt>
                <c:pt idx="2418">
                  <c:v>2.3560817373479495</c:v>
                </c:pt>
                <c:pt idx="2419">
                  <c:v>-1.3480326104442497</c:v>
                </c:pt>
                <c:pt idx="2420">
                  <c:v>6.0817848888249557</c:v>
                </c:pt>
                <c:pt idx="2421">
                  <c:v>7.9993674577790159</c:v>
                </c:pt>
                <c:pt idx="2422">
                  <c:v>-1.0015712497005893</c:v>
                </c:pt>
                <c:pt idx="2423">
                  <c:v>0.22784160686734367</c:v>
                </c:pt>
                <c:pt idx="2424">
                  <c:v>0.8840349554586453</c:v>
                </c:pt>
                <c:pt idx="2425">
                  <c:v>1.5495739758796532</c:v>
                </c:pt>
                <c:pt idx="2426">
                  <c:v>-4.7180453129817153</c:v>
                </c:pt>
                <c:pt idx="2427">
                  <c:v>6.8601037892983925</c:v>
                </c:pt>
                <c:pt idx="2428">
                  <c:v>-0.35361682305733666</c:v>
                </c:pt>
                <c:pt idx="2429">
                  <c:v>-4.353615445438038</c:v>
                </c:pt>
                <c:pt idx="2430">
                  <c:v>3.6156348032972403</c:v>
                </c:pt>
                <c:pt idx="2431">
                  <c:v>0.95897907738360288</c:v>
                </c:pt>
                <c:pt idx="2432">
                  <c:v>1.5165670267486746</c:v>
                </c:pt>
                <c:pt idx="2433">
                  <c:v>4.6073353046187151</c:v>
                </c:pt>
                <c:pt idx="2434">
                  <c:v>1.9291985333959616</c:v>
                </c:pt>
                <c:pt idx="2435">
                  <c:v>3.1045409882127757</c:v>
                </c:pt>
                <c:pt idx="2436">
                  <c:v>-1.0336479821962286</c:v>
                </c:pt>
                <c:pt idx="2437">
                  <c:v>5.252881677022188</c:v>
                </c:pt>
                <c:pt idx="2438">
                  <c:v>2.589181881682876</c:v>
                </c:pt>
                <c:pt idx="2439">
                  <c:v>-1.6520634106329766</c:v>
                </c:pt>
                <c:pt idx="2440">
                  <c:v>0.46240047418798724</c:v>
                </c:pt>
                <c:pt idx="2441">
                  <c:v>3.4102725903411795</c:v>
                </c:pt>
                <c:pt idx="2442">
                  <c:v>2.1947745064660893</c:v>
                </c:pt>
                <c:pt idx="2443">
                  <c:v>-0.65576277716382947</c:v>
                </c:pt>
                <c:pt idx="2444">
                  <c:v>0.8798494123002456</c:v>
                </c:pt>
                <c:pt idx="2445">
                  <c:v>-21.467863543003901</c:v>
                </c:pt>
                <c:pt idx="2446">
                  <c:v>2.2836258308593642</c:v>
                </c:pt>
                <c:pt idx="2447">
                  <c:v>2.278382578356684</c:v>
                </c:pt>
                <c:pt idx="2448">
                  <c:v>1.9577279781751145</c:v>
                </c:pt>
                <c:pt idx="2449">
                  <c:v>5.3938182911092554</c:v>
                </c:pt>
                <c:pt idx="2450">
                  <c:v>-21.037231433846088</c:v>
                </c:pt>
                <c:pt idx="2451">
                  <c:v>2.7267083961594523</c:v>
                </c:pt>
                <c:pt idx="2452">
                  <c:v>-6.9436880038749109</c:v>
                </c:pt>
                <c:pt idx="2453">
                  <c:v>2.3968935141750904</c:v>
                </c:pt>
                <c:pt idx="2454">
                  <c:v>-8.8791977223787342</c:v>
                </c:pt>
                <c:pt idx="2455">
                  <c:v>-0.69321260716685629</c:v>
                </c:pt>
                <c:pt idx="2456">
                  <c:v>3.6398561331312465</c:v>
                </c:pt>
                <c:pt idx="2457">
                  <c:v>-2.1602474983401265</c:v>
                </c:pt>
                <c:pt idx="2458">
                  <c:v>-2.1726627555592586</c:v>
                </c:pt>
                <c:pt idx="2459">
                  <c:v>1.6534413382498485</c:v>
                </c:pt>
                <c:pt idx="2460">
                  <c:v>-3.3089785768483608</c:v>
                </c:pt>
                <c:pt idx="2461">
                  <c:v>10.159046547387391</c:v>
                </c:pt>
                <c:pt idx="2462">
                  <c:v>0.64539222857992229</c:v>
                </c:pt>
                <c:pt idx="2463">
                  <c:v>-0.96375439413880315</c:v>
                </c:pt>
                <c:pt idx="2464">
                  <c:v>-0.10972994270969139</c:v>
                </c:pt>
                <c:pt idx="2465">
                  <c:v>1.7346553926890351</c:v>
                </c:pt>
                <c:pt idx="2466">
                  <c:v>-1.6423939629090967</c:v>
                </c:pt>
                <c:pt idx="2467">
                  <c:v>6.4221253287519602</c:v>
                </c:pt>
                <c:pt idx="2468">
                  <c:v>2.4990154748798972</c:v>
                </c:pt>
                <c:pt idx="2469">
                  <c:v>-1.0163843657136766</c:v>
                </c:pt>
                <c:pt idx="2470">
                  <c:v>-5.0227775437207214</c:v>
                </c:pt>
                <c:pt idx="2471">
                  <c:v>-5.0283629590256851</c:v>
                </c:pt>
                <c:pt idx="2472">
                  <c:v>0.56420922436393539</c:v>
                </c:pt>
                <c:pt idx="2473">
                  <c:v>-2.8071726278488143</c:v>
                </c:pt>
                <c:pt idx="2474">
                  <c:v>0.19142588765922142</c:v>
                </c:pt>
                <c:pt idx="2475">
                  <c:v>-1.4545879452533654</c:v>
                </c:pt>
                <c:pt idx="2476">
                  <c:v>-4.3939829445112508</c:v>
                </c:pt>
                <c:pt idx="2477">
                  <c:v>2.6253005151430386</c:v>
                </c:pt>
                <c:pt idx="2478">
                  <c:v>1.4984855873545087</c:v>
                </c:pt>
                <c:pt idx="2479">
                  <c:v>-4.2630172344246375E-2</c:v>
                </c:pt>
                <c:pt idx="2480">
                  <c:v>1.9069704879022567</c:v>
                </c:pt>
                <c:pt idx="2481">
                  <c:v>0.73249313187653797</c:v>
                </c:pt>
                <c:pt idx="2482">
                  <c:v>-12.640969465187183</c:v>
                </c:pt>
                <c:pt idx="2483">
                  <c:v>0.54119920243610409</c:v>
                </c:pt>
                <c:pt idx="2484">
                  <c:v>11.663393854825912</c:v>
                </c:pt>
                <c:pt idx="2485">
                  <c:v>0.59334179701994572</c:v>
                </c:pt>
                <c:pt idx="2486">
                  <c:v>-2.5008690357584555</c:v>
                </c:pt>
                <c:pt idx="2487">
                  <c:v>2.0511717624381447</c:v>
                </c:pt>
                <c:pt idx="2488">
                  <c:v>-13.715538513205985</c:v>
                </c:pt>
                <c:pt idx="2489">
                  <c:v>0.52076181825411538</c:v>
                </c:pt>
                <c:pt idx="2490">
                  <c:v>-4.5869829577918324</c:v>
                </c:pt>
                <c:pt idx="2491">
                  <c:v>1.4647468602842935</c:v>
                </c:pt>
                <c:pt idx="2492">
                  <c:v>2.4857449352135745</c:v>
                </c:pt>
                <c:pt idx="2493">
                  <c:v>-6.1282346413131705</c:v>
                </c:pt>
                <c:pt idx="2494">
                  <c:v>1.4663738786672269</c:v>
                </c:pt>
                <c:pt idx="2495">
                  <c:v>1.1810198290004763</c:v>
                </c:pt>
                <c:pt idx="2496">
                  <c:v>6.0312751439496992</c:v>
                </c:pt>
                <c:pt idx="2497">
                  <c:v>4.7015552314945097</c:v>
                </c:pt>
                <c:pt idx="2498">
                  <c:v>-4.405093524059609</c:v>
                </c:pt>
                <c:pt idx="2499">
                  <c:v>2.8721303684055925</c:v>
                </c:pt>
                <c:pt idx="2500">
                  <c:v>0.59385705715081372</c:v>
                </c:pt>
                <c:pt idx="2501">
                  <c:v>-3.550034407166919</c:v>
                </c:pt>
                <c:pt idx="2502">
                  <c:v>-2.560997913298479</c:v>
                </c:pt>
                <c:pt idx="2503">
                  <c:v>-7.4260937821261592</c:v>
                </c:pt>
                <c:pt idx="2504">
                  <c:v>2.6607745541458172</c:v>
                </c:pt>
                <c:pt idx="2505">
                  <c:v>0.45018493171247087</c:v>
                </c:pt>
                <c:pt idx="2506">
                  <c:v>0.31520368907222007</c:v>
                </c:pt>
                <c:pt idx="2507">
                  <c:v>0.18226872785454873</c:v>
                </c:pt>
                <c:pt idx="2508">
                  <c:v>6.0246785718155991</c:v>
                </c:pt>
                <c:pt idx="2509">
                  <c:v>-1.2444686343331455</c:v>
                </c:pt>
                <c:pt idx="2510">
                  <c:v>2.6542883314416059</c:v>
                </c:pt>
                <c:pt idx="2511">
                  <c:v>-7.1000609366754048</c:v>
                </c:pt>
                <c:pt idx="2512">
                  <c:v>7.2733198698179677</c:v>
                </c:pt>
                <c:pt idx="2513">
                  <c:v>1.4836440960856407</c:v>
                </c:pt>
                <c:pt idx="2514">
                  <c:v>-0.54804662725912578</c:v>
                </c:pt>
                <c:pt idx="2515">
                  <c:v>-0.92631625985870869</c:v>
                </c:pt>
                <c:pt idx="2516">
                  <c:v>2.8782151366427229</c:v>
                </c:pt>
                <c:pt idx="2517">
                  <c:v>0.86325263527366758</c:v>
                </c:pt>
                <c:pt idx="2518">
                  <c:v>-2.1813159700807887</c:v>
                </c:pt>
                <c:pt idx="2519">
                  <c:v>7.9743152941390889</c:v>
                </c:pt>
                <c:pt idx="2520">
                  <c:v>-9.8159830288435899</c:v>
                </c:pt>
                <c:pt idx="2521">
                  <c:v>-4.2266494149028659</c:v>
                </c:pt>
                <c:pt idx="2522">
                  <c:v>2.197657463891872</c:v>
                </c:pt>
                <c:pt idx="2523">
                  <c:v>0.96635356919891535</c:v>
                </c:pt>
                <c:pt idx="2524">
                  <c:v>2.2625158694000618</c:v>
                </c:pt>
                <c:pt idx="2525">
                  <c:v>1.5911413480916679</c:v>
                </c:pt>
                <c:pt idx="2526">
                  <c:v>1.2196341638971262</c:v>
                </c:pt>
                <c:pt idx="2527">
                  <c:v>-2.3910634056479978</c:v>
                </c:pt>
                <c:pt idx="2528">
                  <c:v>6.4351859269541904</c:v>
                </c:pt>
                <c:pt idx="2529">
                  <c:v>1.9896483310796356</c:v>
                </c:pt>
                <c:pt idx="2530">
                  <c:v>-14.636622921459413</c:v>
                </c:pt>
                <c:pt idx="2531">
                  <c:v>-0.38998294119200239</c:v>
                </c:pt>
                <c:pt idx="2532">
                  <c:v>1.2486783437808953</c:v>
                </c:pt>
                <c:pt idx="2533">
                  <c:v>-0.11455232232513879</c:v>
                </c:pt>
                <c:pt idx="2534">
                  <c:v>-0.36036572184877969</c:v>
                </c:pt>
                <c:pt idx="2535">
                  <c:v>-5.0454372672182757</c:v>
                </c:pt>
                <c:pt idx="2536">
                  <c:v>1.2999534070140442</c:v>
                </c:pt>
                <c:pt idx="2537">
                  <c:v>3.0961607602161507</c:v>
                </c:pt>
                <c:pt idx="2538">
                  <c:v>-2.9766629996189522</c:v>
                </c:pt>
                <c:pt idx="2539">
                  <c:v>-2.1988913234175413</c:v>
                </c:pt>
                <c:pt idx="2540">
                  <c:v>-0.21518110886145791</c:v>
                </c:pt>
                <c:pt idx="2541">
                  <c:v>0.60743406691958057</c:v>
                </c:pt>
                <c:pt idx="2542">
                  <c:v>-1.0924479154041506</c:v>
                </c:pt>
                <c:pt idx="2543">
                  <c:v>-0.17359228279771344</c:v>
                </c:pt>
                <c:pt idx="2544">
                  <c:v>2.6613936777927165</c:v>
                </c:pt>
                <c:pt idx="2545">
                  <c:v>2.766849875567118</c:v>
                </c:pt>
                <c:pt idx="2546">
                  <c:v>1.6303744184844646</c:v>
                </c:pt>
                <c:pt idx="2547">
                  <c:v>-5.034665615641174</c:v>
                </c:pt>
                <c:pt idx="2548">
                  <c:v>5.8555986008212955</c:v>
                </c:pt>
                <c:pt idx="2549">
                  <c:v>1.9785236568381919</c:v>
                </c:pt>
                <c:pt idx="2550">
                  <c:v>7.828956104109551</c:v>
                </c:pt>
                <c:pt idx="2551">
                  <c:v>2.6595429617627246</c:v>
                </c:pt>
                <c:pt idx="2552">
                  <c:v>-2.7697727022967911E-2</c:v>
                </c:pt>
                <c:pt idx="2553">
                  <c:v>0.88814300130187007</c:v>
                </c:pt>
                <c:pt idx="2554">
                  <c:v>-1.7678682391027252</c:v>
                </c:pt>
                <c:pt idx="2555">
                  <c:v>1.5163799712941852</c:v>
                </c:pt>
                <c:pt idx="2556">
                  <c:v>0.73370374346208678</c:v>
                </c:pt>
                <c:pt idx="2557">
                  <c:v>0.35969490504201929</c:v>
                </c:pt>
                <c:pt idx="2558">
                  <c:v>1.9168535022381974</c:v>
                </c:pt>
                <c:pt idx="2559">
                  <c:v>-4.9581856822727133</c:v>
                </c:pt>
                <c:pt idx="2560">
                  <c:v>-1.4622028308177732</c:v>
                </c:pt>
                <c:pt idx="2561">
                  <c:v>2.5379732070006611</c:v>
                </c:pt>
                <c:pt idx="2562">
                  <c:v>-0.31585974953779328</c:v>
                </c:pt>
                <c:pt idx="2563">
                  <c:v>-2.7705552641108397</c:v>
                </c:pt>
                <c:pt idx="2564">
                  <c:v>-0.23992860275899375</c:v>
                </c:pt>
                <c:pt idx="2565">
                  <c:v>-3.3645993426359126</c:v>
                </c:pt>
                <c:pt idx="2566">
                  <c:v>-7.3323689133369783</c:v>
                </c:pt>
                <c:pt idx="2567">
                  <c:v>-0.21940688901125327</c:v>
                </c:pt>
                <c:pt idx="2568">
                  <c:v>-8.124808774830953</c:v>
                </c:pt>
                <c:pt idx="2569">
                  <c:v>0.12013850299815942</c:v>
                </c:pt>
                <c:pt idx="2570">
                  <c:v>0.65335462885104789</c:v>
                </c:pt>
                <c:pt idx="2571">
                  <c:v>-0.5034334480321121</c:v>
                </c:pt>
                <c:pt idx="2572">
                  <c:v>-4.1992813518407104</c:v>
                </c:pt>
                <c:pt idx="2573">
                  <c:v>5.1021599906260349</c:v>
                </c:pt>
                <c:pt idx="2574">
                  <c:v>-4.5566800913282179</c:v>
                </c:pt>
                <c:pt idx="2575">
                  <c:v>-7.0716570692302128</c:v>
                </c:pt>
                <c:pt idx="2576">
                  <c:v>-14.709228127999012</c:v>
                </c:pt>
                <c:pt idx="2577">
                  <c:v>-0.92313554870115411</c:v>
                </c:pt>
                <c:pt idx="2578">
                  <c:v>-2.079441413625716</c:v>
                </c:pt>
                <c:pt idx="2579">
                  <c:v>-9.0678945313789683</c:v>
                </c:pt>
                <c:pt idx="2580">
                  <c:v>2.7600877143181464</c:v>
                </c:pt>
                <c:pt idx="2581">
                  <c:v>5.535995774744535</c:v>
                </c:pt>
                <c:pt idx="2582">
                  <c:v>-0.75868706172789757</c:v>
                </c:pt>
                <c:pt idx="2583">
                  <c:v>3.6677881027570152</c:v>
                </c:pt>
                <c:pt idx="2584">
                  <c:v>3.6643837067227025</c:v>
                </c:pt>
                <c:pt idx="2585">
                  <c:v>8.9383008366943955</c:v>
                </c:pt>
                <c:pt idx="2586">
                  <c:v>-0.31727652481106361</c:v>
                </c:pt>
                <c:pt idx="2587">
                  <c:v>0.80079184454345409</c:v>
                </c:pt>
                <c:pt idx="2588">
                  <c:v>-3.2217740570944784</c:v>
                </c:pt>
                <c:pt idx="2589">
                  <c:v>2.6569283170603342</c:v>
                </c:pt>
                <c:pt idx="2590">
                  <c:v>2.3005203370553602</c:v>
                </c:pt>
                <c:pt idx="2591">
                  <c:v>4.8945246806670042</c:v>
                </c:pt>
                <c:pt idx="2592">
                  <c:v>2.9726807090181779</c:v>
                </c:pt>
                <c:pt idx="2593">
                  <c:v>-0.73660845381527906</c:v>
                </c:pt>
                <c:pt idx="2594">
                  <c:v>-1.2843571332244892</c:v>
                </c:pt>
                <c:pt idx="2595">
                  <c:v>2.2754858842418457E-2</c:v>
                </c:pt>
                <c:pt idx="2596">
                  <c:v>-0.55912713697391325</c:v>
                </c:pt>
                <c:pt idx="2597">
                  <c:v>2.2906382435796502</c:v>
                </c:pt>
                <c:pt idx="2598">
                  <c:v>3.4351467033821024</c:v>
                </c:pt>
                <c:pt idx="2599">
                  <c:v>2.8330197967964637</c:v>
                </c:pt>
                <c:pt idx="2600">
                  <c:v>3.0793020270569258</c:v>
                </c:pt>
                <c:pt idx="2601">
                  <c:v>-2.7843626457921857</c:v>
                </c:pt>
                <c:pt idx="2602">
                  <c:v>-6.8627651575181972</c:v>
                </c:pt>
                <c:pt idx="2603">
                  <c:v>-1.1090343752933194</c:v>
                </c:pt>
                <c:pt idx="2604">
                  <c:v>2.6315593090005791</c:v>
                </c:pt>
                <c:pt idx="2605">
                  <c:v>3.1844305529575223</c:v>
                </c:pt>
                <c:pt idx="2606">
                  <c:v>-1.2502998938716274</c:v>
                </c:pt>
                <c:pt idx="2607">
                  <c:v>-12.407567254229477</c:v>
                </c:pt>
                <c:pt idx="2608">
                  <c:v>-5.3900549878210029</c:v>
                </c:pt>
                <c:pt idx="2609">
                  <c:v>-2.6753005348698764</c:v>
                </c:pt>
                <c:pt idx="2610">
                  <c:v>2.5765781853299643</c:v>
                </c:pt>
                <c:pt idx="2611">
                  <c:v>-1.4284763098368529</c:v>
                </c:pt>
                <c:pt idx="2612">
                  <c:v>1.0436094895178627</c:v>
                </c:pt>
                <c:pt idx="2613">
                  <c:v>0.82670905069346645</c:v>
                </c:pt>
                <c:pt idx="2614">
                  <c:v>-0.48060825006147923</c:v>
                </c:pt>
                <c:pt idx="2615">
                  <c:v>5.6687755579664838</c:v>
                </c:pt>
                <c:pt idx="2616">
                  <c:v>-1.2154715804417293</c:v>
                </c:pt>
                <c:pt idx="2617">
                  <c:v>12.349525782247653</c:v>
                </c:pt>
                <c:pt idx="2618">
                  <c:v>2.9209454307088549</c:v>
                </c:pt>
                <c:pt idx="2619">
                  <c:v>-0.4084640967825095</c:v>
                </c:pt>
                <c:pt idx="2620">
                  <c:v>1.5370307588497099</c:v>
                </c:pt>
                <c:pt idx="2621">
                  <c:v>-1.4741826936443942</c:v>
                </c:pt>
                <c:pt idx="2622">
                  <c:v>-7.04284708930345E-2</c:v>
                </c:pt>
                <c:pt idx="2623">
                  <c:v>6.8072686407886209</c:v>
                </c:pt>
                <c:pt idx="2624">
                  <c:v>-3.0227858742872513</c:v>
                </c:pt>
                <c:pt idx="2625">
                  <c:v>5.7234258102994318</c:v>
                </c:pt>
                <c:pt idx="2626">
                  <c:v>4.8462237464837017</c:v>
                </c:pt>
                <c:pt idx="2627">
                  <c:v>2.0009923761246426</c:v>
                </c:pt>
                <c:pt idx="2628">
                  <c:v>-1.242429220618277</c:v>
                </c:pt>
                <c:pt idx="2629">
                  <c:v>-5.1084171103723719</c:v>
                </c:pt>
                <c:pt idx="2630">
                  <c:v>2.0028468486422071</c:v>
                </c:pt>
                <c:pt idx="2631">
                  <c:v>2.4009066960732639</c:v>
                </c:pt>
                <c:pt idx="2632">
                  <c:v>1.3203860466154964</c:v>
                </c:pt>
                <c:pt idx="2633">
                  <c:v>2.1896810019051571</c:v>
                </c:pt>
                <c:pt idx="2634">
                  <c:v>2.7612226699525166</c:v>
                </c:pt>
                <c:pt idx="2635">
                  <c:v>0.23751382060447668</c:v>
                </c:pt>
                <c:pt idx="2636">
                  <c:v>9.2289368066602151E-2</c:v>
                </c:pt>
                <c:pt idx="2637">
                  <c:v>0.74942004702576526</c:v>
                </c:pt>
                <c:pt idx="2638">
                  <c:v>-0.97042687459709498</c:v>
                </c:pt>
                <c:pt idx="2639">
                  <c:v>4.0045532115928211</c:v>
                </c:pt>
                <c:pt idx="2640">
                  <c:v>2.7382096603639923</c:v>
                </c:pt>
                <c:pt idx="2641">
                  <c:v>1.9019144790963054</c:v>
                </c:pt>
                <c:pt idx="2642">
                  <c:v>9.7689444072191662</c:v>
                </c:pt>
                <c:pt idx="2643">
                  <c:v>2.7008800074018353</c:v>
                </c:pt>
                <c:pt idx="2644">
                  <c:v>3.6917834730894157</c:v>
                </c:pt>
                <c:pt idx="2645">
                  <c:v>0.30521130941130536</c:v>
                </c:pt>
                <c:pt idx="2646">
                  <c:v>3.7251741438290367</c:v>
                </c:pt>
                <c:pt idx="2647">
                  <c:v>1.9369675236568042</c:v>
                </c:pt>
                <c:pt idx="2648">
                  <c:v>-1.0833079204622322</c:v>
                </c:pt>
                <c:pt idx="2649">
                  <c:v>2.6621282465243041</c:v>
                </c:pt>
                <c:pt idx="2650">
                  <c:v>6.9544198436415314</c:v>
                </c:pt>
                <c:pt idx="2651">
                  <c:v>-1.7816532240889558</c:v>
                </c:pt>
                <c:pt idx="2652">
                  <c:v>6.7323287119620687</c:v>
                </c:pt>
                <c:pt idx="2653">
                  <c:v>5.2634277925454427</c:v>
                </c:pt>
                <c:pt idx="2654">
                  <c:v>1.464371598535692</c:v>
                </c:pt>
                <c:pt idx="2655">
                  <c:v>8.4142539873473652</c:v>
                </c:pt>
                <c:pt idx="2656">
                  <c:v>1.3534772217300599</c:v>
                </c:pt>
                <c:pt idx="2657">
                  <c:v>2.4129206022902423</c:v>
                </c:pt>
                <c:pt idx="2658">
                  <c:v>3.2021843625968103</c:v>
                </c:pt>
                <c:pt idx="2659">
                  <c:v>-2.8982688951604274</c:v>
                </c:pt>
                <c:pt idx="2660">
                  <c:v>5.4017371193600496</c:v>
                </c:pt>
                <c:pt idx="2661">
                  <c:v>5.5071554356040338</c:v>
                </c:pt>
                <c:pt idx="2662">
                  <c:v>2.2581070020945049</c:v>
                </c:pt>
                <c:pt idx="2663">
                  <c:v>2.4628415777415995</c:v>
                </c:pt>
                <c:pt idx="2664">
                  <c:v>2.2116959690237792</c:v>
                </c:pt>
                <c:pt idx="2665">
                  <c:v>1.2458022703048641</c:v>
                </c:pt>
                <c:pt idx="2666">
                  <c:v>8.2842699010853948</c:v>
                </c:pt>
                <c:pt idx="2667">
                  <c:v>-0.57476179044195419</c:v>
                </c:pt>
                <c:pt idx="2668">
                  <c:v>-2.4718962456735198</c:v>
                </c:pt>
                <c:pt idx="2669">
                  <c:v>2.7788768801676724</c:v>
                </c:pt>
                <c:pt idx="2670">
                  <c:v>-1.6434164549886106</c:v>
                </c:pt>
                <c:pt idx="2671">
                  <c:v>5.2585917855718662</c:v>
                </c:pt>
                <c:pt idx="2672">
                  <c:v>-2.4927237753496314</c:v>
                </c:pt>
                <c:pt idx="2673">
                  <c:v>5.8080293748845548</c:v>
                </c:pt>
                <c:pt idx="2674">
                  <c:v>3.9881353678478746</c:v>
                </c:pt>
                <c:pt idx="2675">
                  <c:v>2.5986941915384847</c:v>
                </c:pt>
                <c:pt idx="2676">
                  <c:v>0.7176261557215895</c:v>
                </c:pt>
                <c:pt idx="2677">
                  <c:v>0.70242597057975331</c:v>
                </c:pt>
                <c:pt idx="2678">
                  <c:v>1.4122605706844666</c:v>
                </c:pt>
                <c:pt idx="2679">
                  <c:v>3.9416378738586531</c:v>
                </c:pt>
                <c:pt idx="2680">
                  <c:v>2.3885342541525887</c:v>
                </c:pt>
                <c:pt idx="2681">
                  <c:v>2.7362946124464713</c:v>
                </c:pt>
                <c:pt idx="2682">
                  <c:v>1.9773733500526163</c:v>
                </c:pt>
                <c:pt idx="2683">
                  <c:v>-5.6891824875179964E-2</c:v>
                </c:pt>
                <c:pt idx="2684">
                  <c:v>2.0954920759400011</c:v>
                </c:pt>
                <c:pt idx="2685">
                  <c:v>2.7157977575589882</c:v>
                </c:pt>
                <c:pt idx="2686">
                  <c:v>-19.198062290778665</c:v>
                </c:pt>
                <c:pt idx="2687">
                  <c:v>0.21542194691490124</c:v>
                </c:pt>
                <c:pt idx="2688">
                  <c:v>1.5545639854152995</c:v>
                </c:pt>
                <c:pt idx="2689">
                  <c:v>1.3084611812104896</c:v>
                </c:pt>
                <c:pt idx="2690">
                  <c:v>1.7316160151703599</c:v>
                </c:pt>
                <c:pt idx="2691">
                  <c:v>1.9511959321591092</c:v>
                </c:pt>
                <c:pt idx="2692">
                  <c:v>1.029474044507694</c:v>
                </c:pt>
                <c:pt idx="2693">
                  <c:v>-2.9646103147036342</c:v>
                </c:pt>
                <c:pt idx="2694">
                  <c:v>-3.7870372914872092</c:v>
                </c:pt>
                <c:pt idx="2695">
                  <c:v>1.8011350471676906</c:v>
                </c:pt>
                <c:pt idx="2696">
                  <c:v>2.2104435376148217</c:v>
                </c:pt>
                <c:pt idx="2697">
                  <c:v>-0.26016467619497519</c:v>
                </c:pt>
                <c:pt idx="2698">
                  <c:v>-2.7092951465372153</c:v>
                </c:pt>
                <c:pt idx="2699">
                  <c:v>4.4945002060380261</c:v>
                </c:pt>
                <c:pt idx="2700">
                  <c:v>6.707560463903036</c:v>
                </c:pt>
                <c:pt idx="2701">
                  <c:v>2.5585846007899988</c:v>
                </c:pt>
                <c:pt idx="2702">
                  <c:v>-4.3424046822604367</c:v>
                </c:pt>
                <c:pt idx="2703">
                  <c:v>-2.7847438317400872</c:v>
                </c:pt>
                <c:pt idx="2704">
                  <c:v>17.412114398321791</c:v>
                </c:pt>
                <c:pt idx="2705">
                  <c:v>1.9977075021252091</c:v>
                </c:pt>
                <c:pt idx="2706">
                  <c:v>1.223284963212194</c:v>
                </c:pt>
                <c:pt idx="2707">
                  <c:v>-0.34243876465664869</c:v>
                </c:pt>
                <c:pt idx="2708">
                  <c:v>-7.0080754674635557</c:v>
                </c:pt>
                <c:pt idx="2709">
                  <c:v>-10.012167051483388</c:v>
                </c:pt>
                <c:pt idx="2710">
                  <c:v>2.7283063204896507</c:v>
                </c:pt>
                <c:pt idx="2711">
                  <c:v>-3.4723612331546292</c:v>
                </c:pt>
                <c:pt idx="2712">
                  <c:v>0.30261598185792593</c:v>
                </c:pt>
                <c:pt idx="2713">
                  <c:v>1.2716189687371156</c:v>
                </c:pt>
                <c:pt idx="2714">
                  <c:v>-1.4821836764312479E-2</c:v>
                </c:pt>
                <c:pt idx="2715">
                  <c:v>2.4414313828523575</c:v>
                </c:pt>
                <c:pt idx="2716">
                  <c:v>0.31003442404373516</c:v>
                </c:pt>
                <c:pt idx="2717">
                  <c:v>2.434975730903389</c:v>
                </c:pt>
                <c:pt idx="2718">
                  <c:v>3.3733820994321064</c:v>
                </c:pt>
                <c:pt idx="2719">
                  <c:v>0.18232670613086555</c:v>
                </c:pt>
                <c:pt idx="2720">
                  <c:v>-1.7232962325196439</c:v>
                </c:pt>
                <c:pt idx="2721">
                  <c:v>0.73657993053438986</c:v>
                </c:pt>
                <c:pt idx="2722">
                  <c:v>-12.546430428176379</c:v>
                </c:pt>
                <c:pt idx="2723">
                  <c:v>5.5787651447910207</c:v>
                </c:pt>
                <c:pt idx="2724">
                  <c:v>-3.1221647887173702</c:v>
                </c:pt>
                <c:pt idx="2725">
                  <c:v>-6.3107429201843388</c:v>
                </c:pt>
                <c:pt idx="2726">
                  <c:v>-3.311085173865834</c:v>
                </c:pt>
                <c:pt idx="2727">
                  <c:v>1.6668680484349352</c:v>
                </c:pt>
                <c:pt idx="2728">
                  <c:v>-3.5318461006088597</c:v>
                </c:pt>
                <c:pt idx="2729">
                  <c:v>-2.732653775710105</c:v>
                </c:pt>
                <c:pt idx="2730">
                  <c:v>2.2375208525834864</c:v>
                </c:pt>
                <c:pt idx="2731">
                  <c:v>-2.8507349278001328</c:v>
                </c:pt>
                <c:pt idx="2732">
                  <c:v>6.3176753230553828</c:v>
                </c:pt>
                <c:pt idx="2733">
                  <c:v>0.15056345982092978</c:v>
                </c:pt>
                <c:pt idx="2734">
                  <c:v>0.70709991095364444</c:v>
                </c:pt>
                <c:pt idx="2735">
                  <c:v>1.989975847204235</c:v>
                </c:pt>
                <c:pt idx="2736">
                  <c:v>-3.2561218244516681</c:v>
                </c:pt>
                <c:pt idx="2737">
                  <c:v>-5.6220682639651045</c:v>
                </c:pt>
                <c:pt idx="2738">
                  <c:v>0.59788954519960669</c:v>
                </c:pt>
                <c:pt idx="2739">
                  <c:v>-5.9888573424586156</c:v>
                </c:pt>
                <c:pt idx="2740">
                  <c:v>-1.1427033495700698</c:v>
                </c:pt>
                <c:pt idx="2741">
                  <c:v>-4.0960087536144982</c:v>
                </c:pt>
                <c:pt idx="2742">
                  <c:v>2.3341341342635218</c:v>
                </c:pt>
                <c:pt idx="2743">
                  <c:v>-1.7243402001497401</c:v>
                </c:pt>
                <c:pt idx="2744">
                  <c:v>6.5843473707914058</c:v>
                </c:pt>
                <c:pt idx="2745">
                  <c:v>-0.24867210886985447</c:v>
                </c:pt>
                <c:pt idx="2746">
                  <c:v>0.66373290425499931</c:v>
                </c:pt>
                <c:pt idx="2747">
                  <c:v>-0.41460827718854887</c:v>
                </c:pt>
                <c:pt idx="2748">
                  <c:v>-0.24829698281439505</c:v>
                </c:pt>
                <c:pt idx="2749">
                  <c:v>0.40449293861695423</c:v>
                </c:pt>
                <c:pt idx="2750">
                  <c:v>-1.8031376065882228</c:v>
                </c:pt>
                <c:pt idx="2751">
                  <c:v>2.0484718629684977</c:v>
                </c:pt>
                <c:pt idx="2752">
                  <c:v>-1.8011370865026777</c:v>
                </c:pt>
                <c:pt idx="2753">
                  <c:v>2.0036096141763409</c:v>
                </c:pt>
                <c:pt idx="2754">
                  <c:v>-5.5986439351806752</c:v>
                </c:pt>
                <c:pt idx="2755">
                  <c:v>-5.5121837088613574</c:v>
                </c:pt>
                <c:pt idx="2756">
                  <c:v>11.819644140011135</c:v>
                </c:pt>
                <c:pt idx="2757">
                  <c:v>12.033699583572243</c:v>
                </c:pt>
                <c:pt idx="2758">
                  <c:v>11.682065748498431</c:v>
                </c:pt>
                <c:pt idx="2759">
                  <c:v>4.3534315702861477</c:v>
                </c:pt>
                <c:pt idx="2760">
                  <c:v>3.607222282235341</c:v>
                </c:pt>
                <c:pt idx="2761">
                  <c:v>8.3864934596514757</c:v>
                </c:pt>
                <c:pt idx="2762">
                  <c:v>1.8156878198235802</c:v>
                </c:pt>
                <c:pt idx="2763">
                  <c:v>7.8358858350897265</c:v>
                </c:pt>
                <c:pt idx="2764">
                  <c:v>3.0199280173346068</c:v>
                </c:pt>
                <c:pt idx="2765">
                  <c:v>2.3895529584294479</c:v>
                </c:pt>
                <c:pt idx="2766">
                  <c:v>-10.416985032980278</c:v>
                </c:pt>
                <c:pt idx="2767">
                  <c:v>-8.7578801063127685</c:v>
                </c:pt>
                <c:pt idx="2768">
                  <c:v>-6.6579648972798822</c:v>
                </c:pt>
                <c:pt idx="2769">
                  <c:v>0.7471532664725089</c:v>
                </c:pt>
                <c:pt idx="2770">
                  <c:v>17.030392835978489</c:v>
                </c:pt>
                <c:pt idx="2771">
                  <c:v>-0.58526289244505847</c:v>
                </c:pt>
                <c:pt idx="2772">
                  <c:v>-0.57899546023908499</c:v>
                </c:pt>
                <c:pt idx="2773">
                  <c:v>0.7395341304299734</c:v>
                </c:pt>
                <c:pt idx="2774">
                  <c:v>3.6878889351380622</c:v>
                </c:pt>
                <c:pt idx="2775">
                  <c:v>1.0584294530907812</c:v>
                </c:pt>
                <c:pt idx="2776">
                  <c:v>-3.4125672875001811</c:v>
                </c:pt>
                <c:pt idx="2777">
                  <c:v>-8.7764719547971737</c:v>
                </c:pt>
                <c:pt idx="2778">
                  <c:v>-7.0271705773237159E-2</c:v>
                </c:pt>
                <c:pt idx="2779">
                  <c:v>2.2425760081411283</c:v>
                </c:pt>
                <c:pt idx="2780">
                  <c:v>2.3316529091754887</c:v>
                </c:pt>
                <c:pt idx="2781">
                  <c:v>-1.1474137571952809</c:v>
                </c:pt>
                <c:pt idx="2782">
                  <c:v>-7.574236764149191</c:v>
                </c:pt>
                <c:pt idx="2783">
                  <c:v>-5.5608775740035696</c:v>
                </c:pt>
                <c:pt idx="2784">
                  <c:v>-3.0702722488876901</c:v>
                </c:pt>
                <c:pt idx="2785">
                  <c:v>-1.5354388696205774</c:v>
                </c:pt>
                <c:pt idx="2786">
                  <c:v>2.9464774267640195</c:v>
                </c:pt>
                <c:pt idx="2787">
                  <c:v>3.9033956506099798</c:v>
                </c:pt>
                <c:pt idx="2788">
                  <c:v>2.3854383995905977</c:v>
                </c:pt>
                <c:pt idx="2789">
                  <c:v>3.8807462913628399</c:v>
                </c:pt>
                <c:pt idx="2790">
                  <c:v>20.733964159797594</c:v>
                </c:pt>
                <c:pt idx="2791">
                  <c:v>3.5720876992322985</c:v>
                </c:pt>
                <c:pt idx="2792">
                  <c:v>-6.7555312175029911</c:v>
                </c:pt>
                <c:pt idx="2793">
                  <c:v>2.9897392560927187</c:v>
                </c:pt>
                <c:pt idx="2794">
                  <c:v>2.044111991358605</c:v>
                </c:pt>
                <c:pt idx="2795">
                  <c:v>-17.246181896234305</c:v>
                </c:pt>
                <c:pt idx="2796">
                  <c:v>10.851450655189183</c:v>
                </c:pt>
                <c:pt idx="2797">
                  <c:v>6.7296953724631265</c:v>
                </c:pt>
                <c:pt idx="2798">
                  <c:v>8.7628927196651034</c:v>
                </c:pt>
                <c:pt idx="2799">
                  <c:v>2.6072119904139726</c:v>
                </c:pt>
                <c:pt idx="2800">
                  <c:v>13.94553314145729</c:v>
                </c:pt>
                <c:pt idx="2801">
                  <c:v>6.4625875784957714</c:v>
                </c:pt>
                <c:pt idx="2802">
                  <c:v>-2.1004181359713954</c:v>
                </c:pt>
                <c:pt idx="2803">
                  <c:v>-35.72937885453922</c:v>
                </c:pt>
                <c:pt idx="2804">
                  <c:v>-10.479535113558015</c:v>
                </c:pt>
                <c:pt idx="2805">
                  <c:v>-7.9659717070496185</c:v>
                </c:pt>
                <c:pt idx="2806">
                  <c:v>4.2703315487564311</c:v>
                </c:pt>
                <c:pt idx="2807">
                  <c:v>-2.9656195346357919</c:v>
                </c:pt>
                <c:pt idx="2808">
                  <c:v>-7.1504130680992262E-2</c:v>
                </c:pt>
                <c:pt idx="2809">
                  <c:v>2.6163601160289858</c:v>
                </c:pt>
                <c:pt idx="2810">
                  <c:v>1.0335691275524681</c:v>
                </c:pt>
                <c:pt idx="2811">
                  <c:v>-1.7882621515422983</c:v>
                </c:pt>
                <c:pt idx="2812">
                  <c:v>4.5044405097242475</c:v>
                </c:pt>
                <c:pt idx="2813">
                  <c:v>6.7774341963877589</c:v>
                </c:pt>
                <c:pt idx="2814">
                  <c:v>2.8051297281678558</c:v>
                </c:pt>
                <c:pt idx="2815">
                  <c:v>0.29805275182449975</c:v>
                </c:pt>
                <c:pt idx="2816">
                  <c:v>-1.2737027048216021</c:v>
                </c:pt>
                <c:pt idx="2817">
                  <c:v>2.2514487616006988</c:v>
                </c:pt>
                <c:pt idx="2818">
                  <c:v>-1.3100616078803995</c:v>
                </c:pt>
                <c:pt idx="2819">
                  <c:v>-3.2604460993481865</c:v>
                </c:pt>
                <c:pt idx="2820">
                  <c:v>0.73285802155298541</c:v>
                </c:pt>
                <c:pt idx="2821">
                  <c:v>2.7816786931256843</c:v>
                </c:pt>
                <c:pt idx="2822">
                  <c:v>7.673165226876165</c:v>
                </c:pt>
                <c:pt idx="2823">
                  <c:v>-8.3456511402328459</c:v>
                </c:pt>
                <c:pt idx="2824">
                  <c:v>-1.2752878611929788</c:v>
                </c:pt>
                <c:pt idx="2825">
                  <c:v>2.4153125728768572</c:v>
                </c:pt>
                <c:pt idx="2826">
                  <c:v>3.5912943808999529</c:v>
                </c:pt>
                <c:pt idx="2827">
                  <c:v>-2.8176292506402945</c:v>
                </c:pt>
                <c:pt idx="2828">
                  <c:v>-5.1532903414175593</c:v>
                </c:pt>
                <c:pt idx="2829">
                  <c:v>4.8338680661421023</c:v>
                </c:pt>
                <c:pt idx="2830">
                  <c:v>0.6058059901528452</c:v>
                </c:pt>
                <c:pt idx="2831">
                  <c:v>4.315597725492097</c:v>
                </c:pt>
                <c:pt idx="2832">
                  <c:v>4.3887339885450132</c:v>
                </c:pt>
                <c:pt idx="2833">
                  <c:v>-0.91322999917895231</c:v>
                </c:pt>
                <c:pt idx="2834">
                  <c:v>4.5396076310138511</c:v>
                </c:pt>
                <c:pt idx="2835">
                  <c:v>-1.4610493263847673</c:v>
                </c:pt>
                <c:pt idx="2836">
                  <c:v>1.2195712708753632</c:v>
                </c:pt>
                <c:pt idx="2837">
                  <c:v>2.2136946344838151</c:v>
                </c:pt>
                <c:pt idx="2838">
                  <c:v>6.0929417895370648</c:v>
                </c:pt>
                <c:pt idx="2839">
                  <c:v>-0.33158099990060919</c:v>
                </c:pt>
                <c:pt idx="2840">
                  <c:v>0.84795167573184926</c:v>
                </c:pt>
                <c:pt idx="2841">
                  <c:v>4.8567850658620415</c:v>
                </c:pt>
                <c:pt idx="2842">
                  <c:v>6.0361656858207908</c:v>
                </c:pt>
                <c:pt idx="2843">
                  <c:v>-7.607435637039373</c:v>
                </c:pt>
                <c:pt idx="2844">
                  <c:v>1.0626227457127015</c:v>
                </c:pt>
                <c:pt idx="2845">
                  <c:v>6.9024008692060477</c:v>
                </c:pt>
                <c:pt idx="2846">
                  <c:v>-6.04505542550028</c:v>
                </c:pt>
                <c:pt idx="2847">
                  <c:v>-3.1806426498008875</c:v>
                </c:pt>
                <c:pt idx="2848">
                  <c:v>2.1596496201270128</c:v>
                </c:pt>
                <c:pt idx="2849">
                  <c:v>-4.3446503655335249</c:v>
                </c:pt>
                <c:pt idx="2850">
                  <c:v>-2.1723960334841053</c:v>
                </c:pt>
                <c:pt idx="2851">
                  <c:v>-2.1840939877524193</c:v>
                </c:pt>
                <c:pt idx="2852">
                  <c:v>2.314355889015701</c:v>
                </c:pt>
                <c:pt idx="2853">
                  <c:v>-10.575159894112062</c:v>
                </c:pt>
                <c:pt idx="2854">
                  <c:v>-0.10700303672913947</c:v>
                </c:pt>
                <c:pt idx="2855">
                  <c:v>3.7230050954267995</c:v>
                </c:pt>
                <c:pt idx="2856">
                  <c:v>-1.3136998247363039</c:v>
                </c:pt>
                <c:pt idx="2857">
                  <c:v>-2.6393274931921695</c:v>
                </c:pt>
                <c:pt idx="2858">
                  <c:v>9.151624456473904</c:v>
                </c:pt>
                <c:pt idx="2859">
                  <c:v>-4.5840421645955587</c:v>
                </c:pt>
                <c:pt idx="2860">
                  <c:v>-13.431581147808089</c:v>
                </c:pt>
                <c:pt idx="2861">
                  <c:v>-2.6828278244078376</c:v>
                </c:pt>
                <c:pt idx="2862">
                  <c:v>-0.53236954429972627</c:v>
                </c:pt>
                <c:pt idx="2863">
                  <c:v>3.3254138735530745</c:v>
                </c:pt>
                <c:pt idx="2864">
                  <c:v>-2.718928420944863</c:v>
                </c:pt>
                <c:pt idx="2865">
                  <c:v>-0.88032936131926931</c:v>
                </c:pt>
                <c:pt idx="2866">
                  <c:v>0.19167807114757807</c:v>
                </c:pt>
                <c:pt idx="2867">
                  <c:v>-3.7779673888387748</c:v>
                </c:pt>
                <c:pt idx="2868">
                  <c:v>7.8055715894543738</c:v>
                </c:pt>
                <c:pt idx="2869">
                  <c:v>1.248220204356727</c:v>
                </c:pt>
                <c:pt idx="2870">
                  <c:v>-4.9986122467947069</c:v>
                </c:pt>
                <c:pt idx="2871">
                  <c:v>2.8444414911517839</c:v>
                </c:pt>
                <c:pt idx="2872">
                  <c:v>0.28045188614248673</c:v>
                </c:pt>
                <c:pt idx="2873">
                  <c:v>0.74627102636132747</c:v>
                </c:pt>
                <c:pt idx="2874">
                  <c:v>-0.30787864196912551</c:v>
                </c:pt>
                <c:pt idx="2875">
                  <c:v>-1.9357576984525195</c:v>
                </c:pt>
                <c:pt idx="2876">
                  <c:v>-1.2737424525549557</c:v>
                </c:pt>
                <c:pt idx="2877">
                  <c:v>2.8323816541317228</c:v>
                </c:pt>
                <c:pt idx="2878">
                  <c:v>5.1959005736591735E-2</c:v>
                </c:pt>
                <c:pt idx="2879">
                  <c:v>1.567440653160304</c:v>
                </c:pt>
                <c:pt idx="2880">
                  <c:v>5.0694920697551851</c:v>
                </c:pt>
                <c:pt idx="2881">
                  <c:v>-1.9486172669700608</c:v>
                </c:pt>
                <c:pt idx="2882">
                  <c:v>-2.4083562405870111</c:v>
                </c:pt>
                <c:pt idx="2883">
                  <c:v>-1.0051931586983898</c:v>
                </c:pt>
                <c:pt idx="2884">
                  <c:v>0.30600158026270208</c:v>
                </c:pt>
                <c:pt idx="2885">
                  <c:v>-1.6187604805382421</c:v>
                </c:pt>
                <c:pt idx="2886">
                  <c:v>2.9010898737512179</c:v>
                </c:pt>
                <c:pt idx="2887">
                  <c:v>-4.7846921232320483E-2</c:v>
                </c:pt>
                <c:pt idx="2888">
                  <c:v>0.70330045660004714</c:v>
                </c:pt>
                <c:pt idx="2889">
                  <c:v>4.028210194490967</c:v>
                </c:pt>
                <c:pt idx="2890">
                  <c:v>-14.409610336405109</c:v>
                </c:pt>
                <c:pt idx="2891">
                  <c:v>-1.528348486430076</c:v>
                </c:pt>
                <c:pt idx="2892">
                  <c:v>-2.8246124737354563</c:v>
                </c:pt>
                <c:pt idx="2893">
                  <c:v>4.4521339016399679</c:v>
                </c:pt>
                <c:pt idx="2894">
                  <c:v>-16.077695799381146</c:v>
                </c:pt>
                <c:pt idx="2895">
                  <c:v>-2.6352584836905208</c:v>
                </c:pt>
                <c:pt idx="2896">
                  <c:v>2.7143527698259504</c:v>
                </c:pt>
                <c:pt idx="2897">
                  <c:v>7.5337907629866407</c:v>
                </c:pt>
                <c:pt idx="2898">
                  <c:v>2.1495297639934563</c:v>
                </c:pt>
                <c:pt idx="2899">
                  <c:v>-0.68034295405657019</c:v>
                </c:pt>
                <c:pt idx="2900">
                  <c:v>1.5462885863791911</c:v>
                </c:pt>
                <c:pt idx="2901">
                  <c:v>4.3011026940140908</c:v>
                </c:pt>
                <c:pt idx="2902">
                  <c:v>3.8741443188686588</c:v>
                </c:pt>
                <c:pt idx="2903">
                  <c:v>-0.46693654305749988</c:v>
                </c:pt>
                <c:pt idx="2904">
                  <c:v>0.66750667789649754</c:v>
                </c:pt>
                <c:pt idx="2905">
                  <c:v>0.73230662601933716</c:v>
                </c:pt>
                <c:pt idx="2906">
                  <c:v>-5.1624506054650681</c:v>
                </c:pt>
                <c:pt idx="2907">
                  <c:v>-8.5086457705864831</c:v>
                </c:pt>
                <c:pt idx="2908">
                  <c:v>5.6775182150332739</c:v>
                </c:pt>
                <c:pt idx="2909">
                  <c:v>-2.6704584375191871</c:v>
                </c:pt>
                <c:pt idx="2910">
                  <c:v>-5.0023493013839726</c:v>
                </c:pt>
                <c:pt idx="2911">
                  <c:v>0.51311447016657041</c:v>
                </c:pt>
                <c:pt idx="2912">
                  <c:v>1.2543075659632166</c:v>
                </c:pt>
                <c:pt idx="2913">
                  <c:v>-5.5056031629904538</c:v>
                </c:pt>
                <c:pt idx="2914">
                  <c:v>8.7982749113734684</c:v>
                </c:pt>
                <c:pt idx="2915">
                  <c:v>2.4136015741886183</c:v>
                </c:pt>
                <c:pt idx="2916">
                  <c:v>-3.2678948360857305</c:v>
                </c:pt>
                <c:pt idx="2917">
                  <c:v>-3.7049607927478547</c:v>
                </c:pt>
                <c:pt idx="2918">
                  <c:v>3.5676344400522595</c:v>
                </c:pt>
                <c:pt idx="2919">
                  <c:v>2.3285241626068256</c:v>
                </c:pt>
                <c:pt idx="2920">
                  <c:v>6.9333641960296433</c:v>
                </c:pt>
                <c:pt idx="2921">
                  <c:v>-0.75633056047227853</c:v>
                </c:pt>
                <c:pt idx="2922">
                  <c:v>-0.5486126246232601</c:v>
                </c:pt>
                <c:pt idx="2923">
                  <c:v>7.5613443276922538</c:v>
                </c:pt>
                <c:pt idx="2924">
                  <c:v>-11.692794398330832</c:v>
                </c:pt>
                <c:pt idx="2925">
                  <c:v>2.500151171935542</c:v>
                </c:pt>
                <c:pt idx="2926">
                  <c:v>3.0968827472979541</c:v>
                </c:pt>
                <c:pt idx="2927">
                  <c:v>-2.8773117988002639</c:v>
                </c:pt>
                <c:pt idx="2928">
                  <c:v>-12.000217346428649</c:v>
                </c:pt>
                <c:pt idx="2929">
                  <c:v>2.8290682194758148</c:v>
                </c:pt>
                <c:pt idx="2930">
                  <c:v>1.7580646683605039</c:v>
                </c:pt>
                <c:pt idx="2931">
                  <c:v>0.53653457944764682</c:v>
                </c:pt>
                <c:pt idx="2932">
                  <c:v>3.0558969679181445</c:v>
                </c:pt>
                <c:pt idx="2933">
                  <c:v>-1.0850890838953973</c:v>
                </c:pt>
                <c:pt idx="2934">
                  <c:v>2.8611379964721522</c:v>
                </c:pt>
                <c:pt idx="2935">
                  <c:v>2.8115176523071312</c:v>
                </c:pt>
                <c:pt idx="2936">
                  <c:v>9.6833319728276592</c:v>
                </c:pt>
                <c:pt idx="2937">
                  <c:v>2.3442099138466972</c:v>
                </c:pt>
                <c:pt idx="2938">
                  <c:v>2.8249990937588763</c:v>
                </c:pt>
                <c:pt idx="2939">
                  <c:v>1.3510520004929845</c:v>
                </c:pt>
                <c:pt idx="2940">
                  <c:v>3.4295566598577238</c:v>
                </c:pt>
                <c:pt idx="2941">
                  <c:v>-3.3187611520910423</c:v>
                </c:pt>
                <c:pt idx="2942">
                  <c:v>5.4457512616121022</c:v>
                </c:pt>
                <c:pt idx="2943">
                  <c:v>2.3185961668733199</c:v>
                </c:pt>
                <c:pt idx="2944">
                  <c:v>-0.75032427968916693</c:v>
                </c:pt>
                <c:pt idx="2945">
                  <c:v>0.55072944332825102</c:v>
                </c:pt>
                <c:pt idx="2946">
                  <c:v>-2.771598873747422</c:v>
                </c:pt>
                <c:pt idx="2947">
                  <c:v>-0.60862763377569706</c:v>
                </c:pt>
                <c:pt idx="2948">
                  <c:v>2.5548281458607534</c:v>
                </c:pt>
                <c:pt idx="2949">
                  <c:v>-1.5895177014233042</c:v>
                </c:pt>
                <c:pt idx="2950">
                  <c:v>8.1315996455918622</c:v>
                </c:pt>
                <c:pt idx="2951">
                  <c:v>-4.3476274682911509</c:v>
                </c:pt>
                <c:pt idx="2952">
                  <c:v>2.945639145144554</c:v>
                </c:pt>
                <c:pt idx="2953">
                  <c:v>-2.9960898516496997</c:v>
                </c:pt>
                <c:pt idx="2954">
                  <c:v>5.1228765334338675</c:v>
                </c:pt>
                <c:pt idx="2955">
                  <c:v>-2.0563136983616488</c:v>
                </c:pt>
                <c:pt idx="2956">
                  <c:v>1.1112527025644425</c:v>
                </c:pt>
                <c:pt idx="2957">
                  <c:v>0.80859461225634277</c:v>
                </c:pt>
                <c:pt idx="2958">
                  <c:v>4.5874925221604457</c:v>
                </c:pt>
                <c:pt idx="2959">
                  <c:v>3.138260787265196</c:v>
                </c:pt>
                <c:pt idx="2960">
                  <c:v>2.7583953508772225</c:v>
                </c:pt>
                <c:pt idx="2961">
                  <c:v>2.9773984011545878</c:v>
                </c:pt>
                <c:pt idx="2962">
                  <c:v>-0.21608966736945945</c:v>
                </c:pt>
                <c:pt idx="2963">
                  <c:v>-0.21608818259977625</c:v>
                </c:pt>
                <c:pt idx="2964">
                  <c:v>1.0253095898123235</c:v>
                </c:pt>
                <c:pt idx="2965">
                  <c:v>-8.4611451057131717</c:v>
                </c:pt>
                <c:pt idx="2966">
                  <c:v>7.6243728669015525</c:v>
                </c:pt>
                <c:pt idx="2967">
                  <c:v>2.7716258552202078</c:v>
                </c:pt>
                <c:pt idx="2968">
                  <c:v>0.62303770048102081</c:v>
                </c:pt>
                <c:pt idx="2969">
                  <c:v>11.587148764991611</c:v>
                </c:pt>
                <c:pt idx="2970">
                  <c:v>1.9836024898944515</c:v>
                </c:pt>
                <c:pt idx="2971">
                  <c:v>1.9617568705978385</c:v>
                </c:pt>
                <c:pt idx="2972">
                  <c:v>0.20656643628781524</c:v>
                </c:pt>
                <c:pt idx="2973">
                  <c:v>9.137485691676531</c:v>
                </c:pt>
                <c:pt idx="2974">
                  <c:v>6.8460809498497781</c:v>
                </c:pt>
                <c:pt idx="2975">
                  <c:v>-1.5381224579031141</c:v>
                </c:pt>
                <c:pt idx="2976">
                  <c:v>1.8006404484774237</c:v>
                </c:pt>
                <c:pt idx="2977">
                  <c:v>-0.31672586925766666</c:v>
                </c:pt>
                <c:pt idx="2978">
                  <c:v>1.2151119202172822</c:v>
                </c:pt>
                <c:pt idx="2979">
                  <c:v>1.8959720692407274</c:v>
                </c:pt>
                <c:pt idx="2980">
                  <c:v>11.560496410783728</c:v>
                </c:pt>
                <c:pt idx="2981">
                  <c:v>4.0061465244562839</c:v>
                </c:pt>
                <c:pt idx="2982">
                  <c:v>-3.2863669713963333</c:v>
                </c:pt>
                <c:pt idx="2983">
                  <c:v>-1.0301071689171124</c:v>
                </c:pt>
                <c:pt idx="2984">
                  <c:v>-1.1778712609988844</c:v>
                </c:pt>
                <c:pt idx="2985">
                  <c:v>1.0134460535355174</c:v>
                </c:pt>
                <c:pt idx="2986">
                  <c:v>1.9043814299764534</c:v>
                </c:pt>
                <c:pt idx="2987">
                  <c:v>-1.668790933384571</c:v>
                </c:pt>
                <c:pt idx="2988">
                  <c:v>-8.6627931892544439</c:v>
                </c:pt>
                <c:pt idx="2989">
                  <c:v>2.8426214942770685</c:v>
                </c:pt>
                <c:pt idx="2990">
                  <c:v>8.1723308324783375</c:v>
                </c:pt>
                <c:pt idx="2991">
                  <c:v>-1.3679529124880503</c:v>
                </c:pt>
                <c:pt idx="2992">
                  <c:v>2.6532353765648082</c:v>
                </c:pt>
                <c:pt idx="2993">
                  <c:v>-2.6278577069005706</c:v>
                </c:pt>
                <c:pt idx="2994">
                  <c:v>1.3566355259057019</c:v>
                </c:pt>
                <c:pt idx="2995">
                  <c:v>2.8710264107048431</c:v>
                </c:pt>
                <c:pt idx="2996">
                  <c:v>1.3472589925898291</c:v>
                </c:pt>
                <c:pt idx="2997">
                  <c:v>2.8381634487753189</c:v>
                </c:pt>
                <c:pt idx="2998">
                  <c:v>1.802914785983063</c:v>
                </c:pt>
                <c:pt idx="2999">
                  <c:v>2.2407725279820596</c:v>
                </c:pt>
                <c:pt idx="3000">
                  <c:v>4.2341454416079074</c:v>
                </c:pt>
                <c:pt idx="3001">
                  <c:v>5.5860733528810869</c:v>
                </c:pt>
                <c:pt idx="3002">
                  <c:v>0.83045997486834722</c:v>
                </c:pt>
                <c:pt idx="3003">
                  <c:v>-2.7764107279041212</c:v>
                </c:pt>
                <c:pt idx="3004">
                  <c:v>-0.32076592486532718</c:v>
                </c:pt>
                <c:pt idx="3005">
                  <c:v>-5.3124614451583341</c:v>
                </c:pt>
                <c:pt idx="3006">
                  <c:v>3.5856307528383411</c:v>
                </c:pt>
                <c:pt idx="3007">
                  <c:v>3.0029306242299327</c:v>
                </c:pt>
                <c:pt idx="3008">
                  <c:v>-3.1230553207830383</c:v>
                </c:pt>
                <c:pt idx="3009">
                  <c:v>0.60062782284003902</c:v>
                </c:pt>
                <c:pt idx="3010">
                  <c:v>3.9707517662378251</c:v>
                </c:pt>
                <c:pt idx="3011">
                  <c:v>2.6571955566297447</c:v>
                </c:pt>
                <c:pt idx="3012">
                  <c:v>-6.7304481196089228E-2</c:v>
                </c:pt>
                <c:pt idx="3013">
                  <c:v>0.1272605965544642</c:v>
                </c:pt>
                <c:pt idx="3014">
                  <c:v>4.3850931777681978</c:v>
                </c:pt>
                <c:pt idx="3015">
                  <c:v>-0.85675228653836655</c:v>
                </c:pt>
                <c:pt idx="3016">
                  <c:v>0.34815266011794677</c:v>
                </c:pt>
                <c:pt idx="3017">
                  <c:v>5.95403422919901</c:v>
                </c:pt>
                <c:pt idx="3018">
                  <c:v>-1.0906163574017711</c:v>
                </c:pt>
                <c:pt idx="3019">
                  <c:v>2.1504218586263164</c:v>
                </c:pt>
                <c:pt idx="3020">
                  <c:v>0.85557272289359787</c:v>
                </c:pt>
                <c:pt idx="3021">
                  <c:v>-4.1505797164377469</c:v>
                </c:pt>
                <c:pt idx="3022">
                  <c:v>3.6352821839015235</c:v>
                </c:pt>
                <c:pt idx="3023">
                  <c:v>0.63528163722574504</c:v>
                </c:pt>
                <c:pt idx="3024">
                  <c:v>1.6352799633777835</c:v>
                </c:pt>
                <c:pt idx="3025">
                  <c:v>11.285500891021755</c:v>
                </c:pt>
                <c:pt idx="3026">
                  <c:v>-4.8234040189695264</c:v>
                </c:pt>
                <c:pt idx="3027">
                  <c:v>-1.574646893549243</c:v>
                </c:pt>
                <c:pt idx="3028">
                  <c:v>-6.1659246260139327</c:v>
                </c:pt>
                <c:pt idx="3029">
                  <c:v>4.0742334375467237</c:v>
                </c:pt>
                <c:pt idx="3030">
                  <c:v>3.1629915769805592</c:v>
                </c:pt>
                <c:pt idx="3031">
                  <c:v>-5.3071781702107899</c:v>
                </c:pt>
                <c:pt idx="3032">
                  <c:v>2.9595438183226719</c:v>
                </c:pt>
                <c:pt idx="3033">
                  <c:v>-0.31116646244328194</c:v>
                </c:pt>
                <c:pt idx="3034">
                  <c:v>-1.4912354784805615</c:v>
                </c:pt>
                <c:pt idx="3035">
                  <c:v>0.93275798618903139</c:v>
                </c:pt>
                <c:pt idx="3036">
                  <c:v>2.5633677386860967</c:v>
                </c:pt>
                <c:pt idx="3037">
                  <c:v>-3.1028813847414938</c:v>
                </c:pt>
                <c:pt idx="3038">
                  <c:v>-3.4161399585993166</c:v>
                </c:pt>
                <c:pt idx="3039">
                  <c:v>3.748474735388541</c:v>
                </c:pt>
                <c:pt idx="3040">
                  <c:v>3.8852500659208431</c:v>
                </c:pt>
                <c:pt idx="3041">
                  <c:v>-0.68710718969276741</c:v>
                </c:pt>
                <c:pt idx="3042">
                  <c:v>3.9086106181257918</c:v>
                </c:pt>
                <c:pt idx="3043">
                  <c:v>-9.5316842799712731</c:v>
                </c:pt>
                <c:pt idx="3044">
                  <c:v>1.3718398727047685</c:v>
                </c:pt>
                <c:pt idx="3045">
                  <c:v>-2.7756712805711032</c:v>
                </c:pt>
                <c:pt idx="3046">
                  <c:v>-10.121530617893001</c:v>
                </c:pt>
                <c:pt idx="3047">
                  <c:v>-4.0121683825256582</c:v>
                </c:pt>
                <c:pt idx="3048">
                  <c:v>-5.2837987451803343</c:v>
                </c:pt>
                <c:pt idx="3049">
                  <c:v>1.6658531747421819</c:v>
                </c:pt>
                <c:pt idx="3050">
                  <c:v>2.827320709685722</c:v>
                </c:pt>
                <c:pt idx="3051">
                  <c:v>2.9159773988585016</c:v>
                </c:pt>
                <c:pt idx="3052">
                  <c:v>4.5746971920978865</c:v>
                </c:pt>
                <c:pt idx="3053">
                  <c:v>8.1527226794090666</c:v>
                </c:pt>
                <c:pt idx="3054">
                  <c:v>11.322047809547442</c:v>
                </c:pt>
                <c:pt idx="3055">
                  <c:v>-5.596151378561828</c:v>
                </c:pt>
                <c:pt idx="3056">
                  <c:v>0.18560727012841483</c:v>
                </c:pt>
                <c:pt idx="3057">
                  <c:v>4.4958102253403922</c:v>
                </c:pt>
                <c:pt idx="3058">
                  <c:v>1.6059848963009813</c:v>
                </c:pt>
                <c:pt idx="3059">
                  <c:v>-0.68666128390977121</c:v>
                </c:pt>
                <c:pt idx="3060">
                  <c:v>-0.57748959826703583</c:v>
                </c:pt>
                <c:pt idx="3061">
                  <c:v>1.9677764859322338</c:v>
                </c:pt>
                <c:pt idx="3062">
                  <c:v>3.0156363312952408</c:v>
                </c:pt>
                <c:pt idx="3063">
                  <c:v>-7.4099063056051335</c:v>
                </c:pt>
                <c:pt idx="3064">
                  <c:v>-4.6732960329732123</c:v>
                </c:pt>
                <c:pt idx="3065">
                  <c:v>-14.672231118307351</c:v>
                </c:pt>
                <c:pt idx="3066">
                  <c:v>4.0526312672761406</c:v>
                </c:pt>
                <c:pt idx="3067">
                  <c:v>7.6109476523287896</c:v>
                </c:pt>
                <c:pt idx="3068">
                  <c:v>2.5976063444123838</c:v>
                </c:pt>
                <c:pt idx="3069">
                  <c:v>8.6698281172871106</c:v>
                </c:pt>
                <c:pt idx="3070">
                  <c:v>1.2853181679567598</c:v>
                </c:pt>
                <c:pt idx="3071">
                  <c:v>-1.3844317297184716E-4</c:v>
                </c:pt>
                <c:pt idx="3072">
                  <c:v>9.5603547959456137E-2</c:v>
                </c:pt>
                <c:pt idx="3073">
                  <c:v>-2.0163557911838552</c:v>
                </c:pt>
                <c:pt idx="3074">
                  <c:v>-6.2672328314102259</c:v>
                </c:pt>
                <c:pt idx="3075">
                  <c:v>-22.458233513386773</c:v>
                </c:pt>
                <c:pt idx="3076">
                  <c:v>-0.92909228906677299</c:v>
                </c:pt>
                <c:pt idx="3077">
                  <c:v>1.9115761381161747</c:v>
                </c:pt>
                <c:pt idx="3078">
                  <c:v>-2.3126714125706798</c:v>
                </c:pt>
                <c:pt idx="3079">
                  <c:v>2.6577850113676362</c:v>
                </c:pt>
                <c:pt idx="3080">
                  <c:v>2.0938291922379193</c:v>
                </c:pt>
                <c:pt idx="3081">
                  <c:v>-3.6553742127134967</c:v>
                </c:pt>
                <c:pt idx="3082">
                  <c:v>1.3930497516335834</c:v>
                </c:pt>
                <c:pt idx="3083">
                  <c:v>0.9347587339861434</c:v>
                </c:pt>
                <c:pt idx="3084">
                  <c:v>-1.5425911536909211</c:v>
                </c:pt>
                <c:pt idx="3085">
                  <c:v>0.91745777462458022</c:v>
                </c:pt>
                <c:pt idx="3086">
                  <c:v>2.2932670033698912</c:v>
                </c:pt>
                <c:pt idx="3087">
                  <c:v>-7.3615834869389971</c:v>
                </c:pt>
                <c:pt idx="3088">
                  <c:v>4.717525576527791</c:v>
                </c:pt>
                <c:pt idx="3089">
                  <c:v>0.48275497645070686</c:v>
                </c:pt>
                <c:pt idx="3090">
                  <c:v>-4.562644394165801</c:v>
                </c:pt>
                <c:pt idx="3091">
                  <c:v>-0.58378988244447783</c:v>
                </c:pt>
                <c:pt idx="3092">
                  <c:v>-4.0707669579119568</c:v>
                </c:pt>
                <c:pt idx="3093">
                  <c:v>3.1928076187012806</c:v>
                </c:pt>
                <c:pt idx="3094">
                  <c:v>3.9788341465234254</c:v>
                </c:pt>
                <c:pt idx="3095">
                  <c:v>2.1607587146102389</c:v>
                </c:pt>
                <c:pt idx="3096">
                  <c:v>-2.8486196435886768</c:v>
                </c:pt>
                <c:pt idx="3097">
                  <c:v>2.3305507636551965</c:v>
                </c:pt>
                <c:pt idx="3098">
                  <c:v>6.0655701676357126</c:v>
                </c:pt>
                <c:pt idx="3099">
                  <c:v>-0.74251716046785532</c:v>
                </c:pt>
                <c:pt idx="3100">
                  <c:v>-8.2218818492070227</c:v>
                </c:pt>
                <c:pt idx="3101">
                  <c:v>-2.4143407093127536</c:v>
                </c:pt>
                <c:pt idx="3102">
                  <c:v>4.7801349057162241</c:v>
                </c:pt>
                <c:pt idx="3103">
                  <c:v>-3.4632656755951672</c:v>
                </c:pt>
                <c:pt idx="3104">
                  <c:v>15.739836457770636</c:v>
                </c:pt>
                <c:pt idx="3105">
                  <c:v>0.74395481224172499</c:v>
                </c:pt>
                <c:pt idx="3106">
                  <c:v>-2.0774676926349827</c:v>
                </c:pt>
                <c:pt idx="3107">
                  <c:v>11.707436116965923</c:v>
                </c:pt>
                <c:pt idx="3108">
                  <c:v>4.9313573112779352</c:v>
                </c:pt>
                <c:pt idx="3109">
                  <c:v>7.6517460469820975</c:v>
                </c:pt>
                <c:pt idx="3110">
                  <c:v>2.8996653539163759</c:v>
                </c:pt>
                <c:pt idx="3111">
                  <c:v>-3.8023589757665803</c:v>
                </c:pt>
                <c:pt idx="3112">
                  <c:v>-5.7618410635813149</c:v>
                </c:pt>
                <c:pt idx="3113">
                  <c:v>10.734475925862995</c:v>
                </c:pt>
                <c:pt idx="3114">
                  <c:v>3.2553721136485905</c:v>
                </c:pt>
                <c:pt idx="3115">
                  <c:v>4.5358495259973495</c:v>
                </c:pt>
                <c:pt idx="3116">
                  <c:v>2.4341473800322717</c:v>
                </c:pt>
                <c:pt idx="3117">
                  <c:v>0.57696640478809513</c:v>
                </c:pt>
                <c:pt idx="3118">
                  <c:v>-0.14796368840224261</c:v>
                </c:pt>
                <c:pt idx="3119">
                  <c:v>-4.7224058562705693</c:v>
                </c:pt>
                <c:pt idx="3120">
                  <c:v>2.511455450792667</c:v>
                </c:pt>
                <c:pt idx="3121">
                  <c:v>0.55347549028529386</c:v>
                </c:pt>
                <c:pt idx="3122">
                  <c:v>-3.9609691921967141</c:v>
                </c:pt>
                <c:pt idx="3123">
                  <c:v>4.1014856053290742</c:v>
                </c:pt>
                <c:pt idx="3124">
                  <c:v>0.95999853624067555</c:v>
                </c:pt>
                <c:pt idx="3125">
                  <c:v>6.177174096454479</c:v>
                </c:pt>
                <c:pt idx="3126">
                  <c:v>9.4347894768916234</c:v>
                </c:pt>
                <c:pt idx="3127">
                  <c:v>-0.58379109994660894</c:v>
                </c:pt>
                <c:pt idx="3128">
                  <c:v>0.88854655318007758</c:v>
                </c:pt>
                <c:pt idx="3129">
                  <c:v>-2.0557935557783082</c:v>
                </c:pt>
                <c:pt idx="3130">
                  <c:v>-0.52515975044498475</c:v>
                </c:pt>
                <c:pt idx="3131">
                  <c:v>2.9748915884688643</c:v>
                </c:pt>
                <c:pt idx="3132">
                  <c:v>-6.9845395276408482</c:v>
                </c:pt>
                <c:pt idx="3133">
                  <c:v>-2.7548380656450462</c:v>
                </c:pt>
                <c:pt idx="3134">
                  <c:v>-2.8362698390991312</c:v>
                </c:pt>
                <c:pt idx="3135">
                  <c:v>8.7600015917388703</c:v>
                </c:pt>
                <c:pt idx="3136">
                  <c:v>-2.3998242642818468</c:v>
                </c:pt>
                <c:pt idx="3137">
                  <c:v>-0.32399829815831538</c:v>
                </c:pt>
                <c:pt idx="3138">
                  <c:v>-1.0669203169715757</c:v>
                </c:pt>
                <c:pt idx="3139">
                  <c:v>0.18385737817693837</c:v>
                </c:pt>
                <c:pt idx="3140">
                  <c:v>-2.418731032883187</c:v>
                </c:pt>
                <c:pt idx="3141">
                  <c:v>4.6552432306424123</c:v>
                </c:pt>
                <c:pt idx="3142">
                  <c:v>-0.43448043005633963</c:v>
                </c:pt>
                <c:pt idx="3143">
                  <c:v>4.218202932230426</c:v>
                </c:pt>
                <c:pt idx="3144">
                  <c:v>-3.7749965575709439</c:v>
                </c:pt>
                <c:pt idx="3145">
                  <c:v>-4.5389842714303938</c:v>
                </c:pt>
                <c:pt idx="3146">
                  <c:v>0.96694761112448191</c:v>
                </c:pt>
                <c:pt idx="3147">
                  <c:v>-2.9737716008145725</c:v>
                </c:pt>
                <c:pt idx="3148">
                  <c:v>1.7637359626048408</c:v>
                </c:pt>
                <c:pt idx="3149">
                  <c:v>-0.26235822794376418</c:v>
                </c:pt>
                <c:pt idx="3150">
                  <c:v>-5.6364671302858085</c:v>
                </c:pt>
                <c:pt idx="3151">
                  <c:v>3.0170557892808318</c:v>
                </c:pt>
                <c:pt idx="3152">
                  <c:v>1.6728574099281985</c:v>
                </c:pt>
                <c:pt idx="3153">
                  <c:v>-2.3008483032883333</c:v>
                </c:pt>
                <c:pt idx="3154">
                  <c:v>-17.493626553524436</c:v>
                </c:pt>
                <c:pt idx="3155">
                  <c:v>-15.251779568310013</c:v>
                </c:pt>
                <c:pt idx="3156">
                  <c:v>26.054512475791782</c:v>
                </c:pt>
                <c:pt idx="3157">
                  <c:v>3.1792711410147945E-2</c:v>
                </c:pt>
                <c:pt idx="3158">
                  <c:v>4.5972526539558345</c:v>
                </c:pt>
                <c:pt idx="3159">
                  <c:v>5.5324748908834493</c:v>
                </c:pt>
                <c:pt idx="3160">
                  <c:v>0.89508323501604536</c:v>
                </c:pt>
                <c:pt idx="3161">
                  <c:v>0.91345663197753879</c:v>
                </c:pt>
                <c:pt idx="3162">
                  <c:v>5.9053764670135962</c:v>
                </c:pt>
                <c:pt idx="3163">
                  <c:v>0.85889714948574181</c:v>
                </c:pt>
                <c:pt idx="3164">
                  <c:v>1.9861866773723165</c:v>
                </c:pt>
                <c:pt idx="3165">
                  <c:v>2.7958685192877368</c:v>
                </c:pt>
                <c:pt idx="3166">
                  <c:v>-4.690971474637621</c:v>
                </c:pt>
                <c:pt idx="3167">
                  <c:v>-0.13044145951009511</c:v>
                </c:pt>
                <c:pt idx="3168">
                  <c:v>-2.555352548234481</c:v>
                </c:pt>
                <c:pt idx="3169">
                  <c:v>0.26889364795044912</c:v>
                </c:pt>
                <c:pt idx="3170">
                  <c:v>7.0057038443091955</c:v>
                </c:pt>
                <c:pt idx="3171">
                  <c:v>6.4101145604126515</c:v>
                </c:pt>
                <c:pt idx="3172">
                  <c:v>4.5803769946569872</c:v>
                </c:pt>
                <c:pt idx="3173">
                  <c:v>-0.56859730913855344</c:v>
                </c:pt>
                <c:pt idx="3174">
                  <c:v>-9.5831238373353074</c:v>
                </c:pt>
                <c:pt idx="3175">
                  <c:v>-22.563949383616546</c:v>
                </c:pt>
                <c:pt idx="3176">
                  <c:v>-15.045216829013199</c:v>
                </c:pt>
                <c:pt idx="3177">
                  <c:v>-9.6664050459948783</c:v>
                </c:pt>
                <c:pt idx="3178">
                  <c:v>-4.3580295974891214E-2</c:v>
                </c:pt>
                <c:pt idx="3179">
                  <c:v>19.562696609473818</c:v>
                </c:pt>
                <c:pt idx="3180">
                  <c:v>2.4121188489823027</c:v>
                </c:pt>
                <c:pt idx="3181">
                  <c:v>7.0358635028547951</c:v>
                </c:pt>
                <c:pt idx="3182">
                  <c:v>2.6550884930831984</c:v>
                </c:pt>
                <c:pt idx="3183">
                  <c:v>-5.7484807160123239</c:v>
                </c:pt>
                <c:pt idx="3184">
                  <c:v>-6.5753525565962008</c:v>
                </c:pt>
                <c:pt idx="3185">
                  <c:v>-2.0591770643478355</c:v>
                </c:pt>
                <c:pt idx="3186">
                  <c:v>2.8942517006119175</c:v>
                </c:pt>
                <c:pt idx="3187">
                  <c:v>2.5192882292749346</c:v>
                </c:pt>
                <c:pt idx="3188">
                  <c:v>3.6741452031382664</c:v>
                </c:pt>
                <c:pt idx="3189">
                  <c:v>3.5893112554152395</c:v>
                </c:pt>
                <c:pt idx="3190">
                  <c:v>2.6920146976645469</c:v>
                </c:pt>
                <c:pt idx="3191">
                  <c:v>2.4033027000706113</c:v>
                </c:pt>
                <c:pt idx="3192">
                  <c:v>2.6914858856990662</c:v>
                </c:pt>
                <c:pt idx="3193">
                  <c:v>3.9989168422235366</c:v>
                </c:pt>
                <c:pt idx="3194">
                  <c:v>2.5918164084590671</c:v>
                </c:pt>
                <c:pt idx="3195">
                  <c:v>-1.5961870492950254</c:v>
                </c:pt>
                <c:pt idx="3196">
                  <c:v>-4.1100741803901286</c:v>
                </c:pt>
                <c:pt idx="3197">
                  <c:v>0.59836493643150845</c:v>
                </c:pt>
                <c:pt idx="3198">
                  <c:v>5.7249932777188377</c:v>
                </c:pt>
                <c:pt idx="3199">
                  <c:v>-0.64936785709546996</c:v>
                </c:pt>
                <c:pt idx="3200">
                  <c:v>-0.83782925422471521</c:v>
                </c:pt>
                <c:pt idx="3201">
                  <c:v>2.3184972997687225</c:v>
                </c:pt>
                <c:pt idx="3202">
                  <c:v>2.0142621094263262</c:v>
                </c:pt>
                <c:pt idx="3203">
                  <c:v>-6.771548110975516</c:v>
                </c:pt>
                <c:pt idx="3204">
                  <c:v>-3.5200837331406802</c:v>
                </c:pt>
                <c:pt idx="3205">
                  <c:v>-6.047197735464934</c:v>
                </c:pt>
                <c:pt idx="3206">
                  <c:v>5.7344200212881589</c:v>
                </c:pt>
                <c:pt idx="3207">
                  <c:v>-2.0413417432738328</c:v>
                </c:pt>
                <c:pt idx="3208">
                  <c:v>4.8488265389837721</c:v>
                </c:pt>
                <c:pt idx="3209">
                  <c:v>-0.94598975558150755</c:v>
                </c:pt>
                <c:pt idx="3210">
                  <c:v>1.6822633473887407</c:v>
                </c:pt>
                <c:pt idx="3211">
                  <c:v>9.4863881103159571</c:v>
                </c:pt>
                <c:pt idx="3212">
                  <c:v>2.4662750074267024</c:v>
                </c:pt>
                <c:pt idx="3213">
                  <c:v>-15.066113495394035</c:v>
                </c:pt>
                <c:pt idx="3214">
                  <c:v>-23.913272622709684</c:v>
                </c:pt>
                <c:pt idx="3215">
                  <c:v>3.9549763413757404</c:v>
                </c:pt>
                <c:pt idx="3216">
                  <c:v>-1.7962204495624121</c:v>
                </c:pt>
                <c:pt idx="3217">
                  <c:v>0.46901309006969427</c:v>
                </c:pt>
                <c:pt idx="3218">
                  <c:v>-9.8050752442642022</c:v>
                </c:pt>
                <c:pt idx="3219">
                  <c:v>-2.5403519518171862</c:v>
                </c:pt>
                <c:pt idx="3220">
                  <c:v>3.5238239433856364</c:v>
                </c:pt>
                <c:pt idx="3221">
                  <c:v>2.4821053900084706</c:v>
                </c:pt>
                <c:pt idx="3222">
                  <c:v>4.4020491856101103</c:v>
                </c:pt>
                <c:pt idx="3223">
                  <c:v>-8.0350245757012146</c:v>
                </c:pt>
                <c:pt idx="3224">
                  <c:v>-7.0710263437620711</c:v>
                </c:pt>
                <c:pt idx="3225">
                  <c:v>2.6697642135687829</c:v>
                </c:pt>
                <c:pt idx="3226">
                  <c:v>-0.5061975731228614</c:v>
                </c:pt>
                <c:pt idx="3227">
                  <c:v>-14.347336741969514</c:v>
                </c:pt>
                <c:pt idx="3228">
                  <c:v>3.8871498991470759</c:v>
                </c:pt>
                <c:pt idx="3229">
                  <c:v>-5.3508028181406644</c:v>
                </c:pt>
                <c:pt idx="3230">
                  <c:v>-3.2958911380370495</c:v>
                </c:pt>
                <c:pt idx="3231">
                  <c:v>-2.1924394435814634</c:v>
                </c:pt>
                <c:pt idx="3232">
                  <c:v>-10.991574213360749</c:v>
                </c:pt>
                <c:pt idx="3233">
                  <c:v>-5.8453837407019051</c:v>
                </c:pt>
                <c:pt idx="3234">
                  <c:v>1.2828189207068306</c:v>
                </c:pt>
                <c:pt idx="3235">
                  <c:v>1.5416048033948897</c:v>
                </c:pt>
                <c:pt idx="3236">
                  <c:v>-1.4999377331254919</c:v>
                </c:pt>
                <c:pt idx="3237">
                  <c:v>3.956460277139513</c:v>
                </c:pt>
                <c:pt idx="3238">
                  <c:v>3.1373358613527103</c:v>
                </c:pt>
                <c:pt idx="3239">
                  <c:v>7.4422401076112124</c:v>
                </c:pt>
                <c:pt idx="3240">
                  <c:v>1.7283833551871481</c:v>
                </c:pt>
                <c:pt idx="3241">
                  <c:v>1.7918483581392053</c:v>
                </c:pt>
                <c:pt idx="3242">
                  <c:v>2.0298754635419556</c:v>
                </c:pt>
                <c:pt idx="3243">
                  <c:v>-1.374103436318336</c:v>
                </c:pt>
                <c:pt idx="3244">
                  <c:v>-21.378433788884834</c:v>
                </c:pt>
                <c:pt idx="3245">
                  <c:v>-6.9223861165110065</c:v>
                </c:pt>
                <c:pt idx="3246">
                  <c:v>-1.3182821043240267</c:v>
                </c:pt>
                <c:pt idx="3247">
                  <c:v>1.8803685190914905</c:v>
                </c:pt>
                <c:pt idx="3248">
                  <c:v>3.8405894914631347</c:v>
                </c:pt>
                <c:pt idx="3249">
                  <c:v>-8.1102324863074671</c:v>
                </c:pt>
                <c:pt idx="3250">
                  <c:v>-2.8651443647760289E-3</c:v>
                </c:pt>
                <c:pt idx="3251">
                  <c:v>-3.6549199978311435</c:v>
                </c:pt>
                <c:pt idx="3252">
                  <c:v>2.376296908391609</c:v>
                </c:pt>
                <c:pt idx="3253">
                  <c:v>3.0455287411875105</c:v>
                </c:pt>
                <c:pt idx="3254">
                  <c:v>2.7464482575628182</c:v>
                </c:pt>
                <c:pt idx="3255">
                  <c:v>-0.54821777214780809</c:v>
                </c:pt>
                <c:pt idx="3256">
                  <c:v>-6.3878761153096804</c:v>
                </c:pt>
                <c:pt idx="3257">
                  <c:v>2.2098861816600959</c:v>
                </c:pt>
                <c:pt idx="3258">
                  <c:v>3.9126759255413361</c:v>
                </c:pt>
                <c:pt idx="3259">
                  <c:v>6.1774990715977225</c:v>
                </c:pt>
                <c:pt idx="3260">
                  <c:v>4.9525448641337562</c:v>
                </c:pt>
                <c:pt idx="3261">
                  <c:v>-1.0979782894828105</c:v>
                </c:pt>
                <c:pt idx="3262">
                  <c:v>2.0808913625951106</c:v>
                </c:pt>
                <c:pt idx="3263">
                  <c:v>-27.571190587355986</c:v>
                </c:pt>
                <c:pt idx="3264">
                  <c:v>6.2564135659194307</c:v>
                </c:pt>
                <c:pt idx="3265">
                  <c:v>0.85771772502015153</c:v>
                </c:pt>
                <c:pt idx="3266">
                  <c:v>-4.1932393395131555</c:v>
                </c:pt>
                <c:pt idx="3267">
                  <c:v>1.8322724998111113</c:v>
                </c:pt>
                <c:pt idx="3268">
                  <c:v>3.2106932556717993</c:v>
                </c:pt>
                <c:pt idx="3269">
                  <c:v>8.1833572360338991</c:v>
                </c:pt>
                <c:pt idx="3270">
                  <c:v>-1.235826832344145</c:v>
                </c:pt>
                <c:pt idx="3271">
                  <c:v>-12.77606294842434</c:v>
                </c:pt>
                <c:pt idx="3272">
                  <c:v>0.91871191189736123</c:v>
                </c:pt>
                <c:pt idx="3273">
                  <c:v>4.4609231888599368</c:v>
                </c:pt>
                <c:pt idx="3274">
                  <c:v>2.0982064528552371</c:v>
                </c:pt>
                <c:pt idx="3275">
                  <c:v>6.4203955946704525</c:v>
                </c:pt>
                <c:pt idx="3276">
                  <c:v>14.842763062168203</c:v>
                </c:pt>
                <c:pt idx="3277">
                  <c:v>10.116585694206321</c:v>
                </c:pt>
                <c:pt idx="3278">
                  <c:v>2.1096628490505651</c:v>
                </c:pt>
                <c:pt idx="3279">
                  <c:v>-1.8474615687992895</c:v>
                </c:pt>
                <c:pt idx="3280">
                  <c:v>2.2314325247289446</c:v>
                </c:pt>
                <c:pt idx="3281">
                  <c:v>0.63312102548347582</c:v>
                </c:pt>
                <c:pt idx="3282">
                  <c:v>2.2124471487643405</c:v>
                </c:pt>
                <c:pt idx="3283">
                  <c:v>-1.8003865555584753E-2</c:v>
                </c:pt>
                <c:pt idx="3284">
                  <c:v>4.7288005663273509</c:v>
                </c:pt>
                <c:pt idx="3285">
                  <c:v>-15.695809312834513</c:v>
                </c:pt>
                <c:pt idx="3286">
                  <c:v>-3.8403102992088236</c:v>
                </c:pt>
                <c:pt idx="3287">
                  <c:v>-3.2901430300006353</c:v>
                </c:pt>
                <c:pt idx="3288">
                  <c:v>1.206421327433489</c:v>
                </c:pt>
                <c:pt idx="3289">
                  <c:v>2.2313664798795969</c:v>
                </c:pt>
                <c:pt idx="3290">
                  <c:v>-0.49068692447588091</c:v>
                </c:pt>
                <c:pt idx="3291">
                  <c:v>1.8933212000802939</c:v>
                </c:pt>
                <c:pt idx="3292">
                  <c:v>4.0587157319177578</c:v>
                </c:pt>
                <c:pt idx="3293">
                  <c:v>-6.5597127417517385</c:v>
                </c:pt>
                <c:pt idx="3294">
                  <c:v>6.6128031510690874</c:v>
                </c:pt>
                <c:pt idx="3295">
                  <c:v>-1.9273655341957436</c:v>
                </c:pt>
                <c:pt idx="3296">
                  <c:v>-6.6791981609930531</c:v>
                </c:pt>
                <c:pt idx="3297">
                  <c:v>4.1238688623786999</c:v>
                </c:pt>
                <c:pt idx="3298">
                  <c:v>2.2854756968557695</c:v>
                </c:pt>
                <c:pt idx="3299">
                  <c:v>-2.9811655720189663</c:v>
                </c:pt>
                <c:pt idx="3300">
                  <c:v>-9.8183496023644778</c:v>
                </c:pt>
                <c:pt idx="3301">
                  <c:v>7.4702998315914328</c:v>
                </c:pt>
                <c:pt idx="3302">
                  <c:v>2.4674291302533362</c:v>
                </c:pt>
                <c:pt idx="3303">
                  <c:v>5.4346946378785788</c:v>
                </c:pt>
                <c:pt idx="3304">
                  <c:v>8.719165773051003</c:v>
                </c:pt>
                <c:pt idx="3305">
                  <c:v>-0.98716641740234934</c:v>
                </c:pt>
                <c:pt idx="3306">
                  <c:v>2.1817193839905826</c:v>
                </c:pt>
                <c:pt idx="3307">
                  <c:v>5.0834504245110708</c:v>
                </c:pt>
                <c:pt idx="3308">
                  <c:v>3.2630940135885993</c:v>
                </c:pt>
                <c:pt idx="3309">
                  <c:v>-5.4798782854265227</c:v>
                </c:pt>
                <c:pt idx="3310">
                  <c:v>-4.2527165572633692</c:v>
                </c:pt>
                <c:pt idx="3311">
                  <c:v>-5.9757461527838842</c:v>
                </c:pt>
                <c:pt idx="3312">
                  <c:v>-2.928973643907085</c:v>
                </c:pt>
                <c:pt idx="3313">
                  <c:v>4.3765426307917608</c:v>
                </c:pt>
                <c:pt idx="3314">
                  <c:v>0.80023292225034481</c:v>
                </c:pt>
                <c:pt idx="3315">
                  <c:v>2.3248615905182675</c:v>
                </c:pt>
                <c:pt idx="3316">
                  <c:v>-1.3899865181636528</c:v>
                </c:pt>
                <c:pt idx="3317">
                  <c:v>3.9252306134701342</c:v>
                </c:pt>
                <c:pt idx="3318">
                  <c:v>0.44111215273606774</c:v>
                </c:pt>
                <c:pt idx="3319">
                  <c:v>-5.8511396717516249</c:v>
                </c:pt>
                <c:pt idx="3320">
                  <c:v>3.3885562625214476</c:v>
                </c:pt>
                <c:pt idx="3321">
                  <c:v>-11.74470299501705</c:v>
                </c:pt>
                <c:pt idx="3322">
                  <c:v>3.6235106751489781</c:v>
                </c:pt>
                <c:pt idx="3323">
                  <c:v>-7.4770621274979305</c:v>
                </c:pt>
                <c:pt idx="3324">
                  <c:v>2.0172511294402113</c:v>
                </c:pt>
                <c:pt idx="3325">
                  <c:v>-1.828024502605075</c:v>
                </c:pt>
                <c:pt idx="3326">
                  <c:v>3.7607687152052165</c:v>
                </c:pt>
                <c:pt idx="3327">
                  <c:v>19.224724309529222</c:v>
                </c:pt>
                <c:pt idx="3328">
                  <c:v>0.14705731979820769</c:v>
                </c:pt>
                <c:pt idx="3329">
                  <c:v>10.478125637746771</c:v>
                </c:pt>
                <c:pt idx="3330">
                  <c:v>-1.0718248002808934</c:v>
                </c:pt>
                <c:pt idx="3331">
                  <c:v>2.412755133683504</c:v>
                </c:pt>
                <c:pt idx="3332">
                  <c:v>3.9585802771832874</c:v>
                </c:pt>
                <c:pt idx="3333">
                  <c:v>-3.2547173821210578</c:v>
                </c:pt>
                <c:pt idx="3334">
                  <c:v>-1.614666968891143</c:v>
                </c:pt>
                <c:pt idx="3335">
                  <c:v>-6.9324547288664888</c:v>
                </c:pt>
                <c:pt idx="3336">
                  <c:v>5.4753891784756519</c:v>
                </c:pt>
                <c:pt idx="3337">
                  <c:v>3.5214891359958642</c:v>
                </c:pt>
                <c:pt idx="3338">
                  <c:v>2.7205050544691574</c:v>
                </c:pt>
                <c:pt idx="3339">
                  <c:v>-18.150400162602125</c:v>
                </c:pt>
                <c:pt idx="3340">
                  <c:v>1.7959406058841552</c:v>
                </c:pt>
                <c:pt idx="3341">
                  <c:v>1.4936421740672756</c:v>
                </c:pt>
                <c:pt idx="3342">
                  <c:v>-3.2423246631785361</c:v>
                </c:pt>
                <c:pt idx="3343">
                  <c:v>-6.9296051790775834</c:v>
                </c:pt>
                <c:pt idx="3344">
                  <c:v>-9.9183257853841269</c:v>
                </c:pt>
                <c:pt idx="3345">
                  <c:v>2.8555104595182996</c:v>
                </c:pt>
                <c:pt idx="3346">
                  <c:v>2.3995183687276693</c:v>
                </c:pt>
                <c:pt idx="3347">
                  <c:v>2.5542792262882301</c:v>
                </c:pt>
                <c:pt idx="3348">
                  <c:v>4.6854501220258555</c:v>
                </c:pt>
                <c:pt idx="3349">
                  <c:v>-1.7914310840289289</c:v>
                </c:pt>
                <c:pt idx="3350">
                  <c:v>3.2106848912788593</c:v>
                </c:pt>
                <c:pt idx="3351">
                  <c:v>4.8817622144132997</c:v>
                </c:pt>
                <c:pt idx="3352">
                  <c:v>-18.052315730089774</c:v>
                </c:pt>
                <c:pt idx="3353">
                  <c:v>-1.9857508135745263</c:v>
                </c:pt>
                <c:pt idx="3354">
                  <c:v>-1.9082883880609813</c:v>
                </c:pt>
                <c:pt idx="3355">
                  <c:v>-1.6090164766946629</c:v>
                </c:pt>
                <c:pt idx="3356">
                  <c:v>-3.6036657145915285</c:v>
                </c:pt>
                <c:pt idx="3357">
                  <c:v>16.96204030133228</c:v>
                </c:pt>
                <c:pt idx="3358">
                  <c:v>-2.9721837902599049</c:v>
                </c:pt>
                <c:pt idx="3359">
                  <c:v>-13.349095846274892</c:v>
                </c:pt>
                <c:pt idx="3360">
                  <c:v>0.40526371715399989</c:v>
                </c:pt>
                <c:pt idx="3361">
                  <c:v>-11.849607358220041</c:v>
                </c:pt>
                <c:pt idx="3362">
                  <c:v>-5.8551828506593466</c:v>
                </c:pt>
                <c:pt idx="3363">
                  <c:v>-4.7594483958779961</c:v>
                </c:pt>
                <c:pt idx="3364">
                  <c:v>6.7185921525892525</c:v>
                </c:pt>
                <c:pt idx="3365">
                  <c:v>-7.2749011975017766</c:v>
                </c:pt>
                <c:pt idx="3366">
                  <c:v>-0.18137560980528633</c:v>
                </c:pt>
                <c:pt idx="3367">
                  <c:v>0.11565040988637065</c:v>
                </c:pt>
                <c:pt idx="3368">
                  <c:v>2.1128320281329565</c:v>
                </c:pt>
                <c:pt idx="3369">
                  <c:v>-1.2189700758126349</c:v>
                </c:pt>
                <c:pt idx="3370">
                  <c:v>-2.8194575439589897</c:v>
                </c:pt>
                <c:pt idx="3371">
                  <c:v>2.2623307940295092</c:v>
                </c:pt>
                <c:pt idx="3372">
                  <c:v>-3.7893061244415946</c:v>
                </c:pt>
                <c:pt idx="3373">
                  <c:v>-33.263670114892662</c:v>
                </c:pt>
                <c:pt idx="3374">
                  <c:v>-2.9269983383231875</c:v>
                </c:pt>
                <c:pt idx="3375">
                  <c:v>4.0741202224763668</c:v>
                </c:pt>
                <c:pt idx="3376">
                  <c:v>-4.6647141867916986</c:v>
                </c:pt>
                <c:pt idx="3377">
                  <c:v>-2.673242986355163</c:v>
                </c:pt>
                <c:pt idx="3378">
                  <c:v>2.8311822336604706</c:v>
                </c:pt>
                <c:pt idx="3379">
                  <c:v>-2.5272608114387367</c:v>
                </c:pt>
                <c:pt idx="3380">
                  <c:v>-4.5166760249465057</c:v>
                </c:pt>
                <c:pt idx="3381">
                  <c:v>3.0678949051211362</c:v>
                </c:pt>
                <c:pt idx="3382">
                  <c:v>1.0575752081079912</c:v>
                </c:pt>
                <c:pt idx="3383">
                  <c:v>0.3332185825306766</c:v>
                </c:pt>
                <c:pt idx="3384">
                  <c:v>2.6208047882683019</c:v>
                </c:pt>
                <c:pt idx="3385">
                  <c:v>9.4368520407787742</c:v>
                </c:pt>
                <c:pt idx="3386">
                  <c:v>0.18960964172443084</c:v>
                </c:pt>
                <c:pt idx="3387">
                  <c:v>3.0000904056385025</c:v>
                </c:pt>
                <c:pt idx="3388">
                  <c:v>2.9136614693634755</c:v>
                </c:pt>
                <c:pt idx="3389">
                  <c:v>18.863007370125956</c:v>
                </c:pt>
                <c:pt idx="3390">
                  <c:v>3.0017565351052298</c:v>
                </c:pt>
                <c:pt idx="3391">
                  <c:v>3.7271061166096615</c:v>
                </c:pt>
                <c:pt idx="3392">
                  <c:v>-9.9243392142696507E-2</c:v>
                </c:pt>
                <c:pt idx="3393">
                  <c:v>-1.7423563705696949</c:v>
                </c:pt>
                <c:pt idx="3394">
                  <c:v>9.6300787262092769</c:v>
                </c:pt>
                <c:pt idx="3395">
                  <c:v>-0.87383419426392095</c:v>
                </c:pt>
                <c:pt idx="3396">
                  <c:v>-6.5307434892776115</c:v>
                </c:pt>
                <c:pt idx="3397">
                  <c:v>-5.5566179513219822</c:v>
                </c:pt>
                <c:pt idx="3398">
                  <c:v>7.5184938350842145</c:v>
                </c:pt>
                <c:pt idx="3399">
                  <c:v>-6.898987675464241</c:v>
                </c:pt>
                <c:pt idx="3400">
                  <c:v>-12.361279572781172</c:v>
                </c:pt>
                <c:pt idx="3401">
                  <c:v>-18.663077084148412</c:v>
                </c:pt>
                <c:pt idx="3402">
                  <c:v>0.48039605603337066</c:v>
                </c:pt>
                <c:pt idx="3403">
                  <c:v>2.6887804888148708</c:v>
                </c:pt>
                <c:pt idx="3404">
                  <c:v>2.5593379723131449</c:v>
                </c:pt>
                <c:pt idx="3405">
                  <c:v>3.5181136675934965</c:v>
                </c:pt>
                <c:pt idx="3406">
                  <c:v>-0.81761289510960466</c:v>
                </c:pt>
                <c:pt idx="3407">
                  <c:v>-2.2380438486454608</c:v>
                </c:pt>
                <c:pt idx="3408">
                  <c:v>1.223718467045714</c:v>
                </c:pt>
                <c:pt idx="3409">
                  <c:v>3.8784065770181684</c:v>
                </c:pt>
                <c:pt idx="3410">
                  <c:v>-1.7829173709944541</c:v>
                </c:pt>
                <c:pt idx="3411">
                  <c:v>3.4824902307099705</c:v>
                </c:pt>
                <c:pt idx="3412">
                  <c:v>4.4763023179834249</c:v>
                </c:pt>
                <c:pt idx="3413">
                  <c:v>4.5839519582866615</c:v>
                </c:pt>
                <c:pt idx="3414">
                  <c:v>-2.5360046972164554</c:v>
                </c:pt>
                <c:pt idx="3415">
                  <c:v>4.9991232447172109</c:v>
                </c:pt>
                <c:pt idx="3416">
                  <c:v>2.9565617787540219</c:v>
                </c:pt>
                <c:pt idx="3417">
                  <c:v>2.3909378807181696</c:v>
                </c:pt>
                <c:pt idx="3418">
                  <c:v>5.0003189090068219</c:v>
                </c:pt>
                <c:pt idx="3419">
                  <c:v>2.7940198650665451</c:v>
                </c:pt>
                <c:pt idx="3420">
                  <c:v>-0.40440330684809567</c:v>
                </c:pt>
                <c:pt idx="3421">
                  <c:v>10.12315397032809</c:v>
                </c:pt>
                <c:pt idx="3422">
                  <c:v>2.6001162774633997</c:v>
                </c:pt>
                <c:pt idx="3423">
                  <c:v>11.311338258044017</c:v>
                </c:pt>
                <c:pt idx="3424">
                  <c:v>4.3111585609604788</c:v>
                </c:pt>
                <c:pt idx="3425">
                  <c:v>4.9646736058578256</c:v>
                </c:pt>
                <c:pt idx="3426">
                  <c:v>-1.1634006963634391</c:v>
                </c:pt>
                <c:pt idx="3427">
                  <c:v>-1.006487004173394</c:v>
                </c:pt>
                <c:pt idx="3428">
                  <c:v>3.8762970796470171</c:v>
                </c:pt>
                <c:pt idx="3429">
                  <c:v>4.4474759790444125</c:v>
                </c:pt>
                <c:pt idx="3430">
                  <c:v>-6.7560069996412437</c:v>
                </c:pt>
                <c:pt idx="3431">
                  <c:v>3.763205816211098</c:v>
                </c:pt>
                <c:pt idx="3432">
                  <c:v>-0.47955814250545359</c:v>
                </c:pt>
                <c:pt idx="3433">
                  <c:v>3.740125852535229</c:v>
                </c:pt>
                <c:pt idx="3434">
                  <c:v>2.1163628648974395</c:v>
                </c:pt>
                <c:pt idx="3435">
                  <c:v>1.1231810695829125</c:v>
                </c:pt>
                <c:pt idx="3436">
                  <c:v>2.4619183576722037</c:v>
                </c:pt>
                <c:pt idx="3437">
                  <c:v>4.2873772638696437</c:v>
                </c:pt>
                <c:pt idx="3438">
                  <c:v>-2.3182487133296235</c:v>
                </c:pt>
                <c:pt idx="3439">
                  <c:v>0.69847842227126478</c:v>
                </c:pt>
                <c:pt idx="3440">
                  <c:v>-2.5461293333964505</c:v>
                </c:pt>
                <c:pt idx="3441">
                  <c:v>0.65642895096098641</c:v>
                </c:pt>
                <c:pt idx="3442">
                  <c:v>-4.1526918036026927E-2</c:v>
                </c:pt>
                <c:pt idx="3443">
                  <c:v>-1.4391846976912746</c:v>
                </c:pt>
                <c:pt idx="3444">
                  <c:v>1.1977189162315511</c:v>
                </c:pt>
                <c:pt idx="3445">
                  <c:v>-9.5311382105250004</c:v>
                </c:pt>
                <c:pt idx="3446">
                  <c:v>7.2623048920690394</c:v>
                </c:pt>
                <c:pt idx="3447">
                  <c:v>-3.7461169985151059</c:v>
                </c:pt>
                <c:pt idx="3448">
                  <c:v>3.0743743950399391</c:v>
                </c:pt>
                <c:pt idx="3449">
                  <c:v>1.5003764144724983</c:v>
                </c:pt>
                <c:pt idx="3450">
                  <c:v>-2.6103920659571713</c:v>
                </c:pt>
                <c:pt idx="3451">
                  <c:v>0.71225306822830703</c:v>
                </c:pt>
                <c:pt idx="3452">
                  <c:v>-16.987517599052993</c:v>
                </c:pt>
                <c:pt idx="3453">
                  <c:v>5.5638475346482039</c:v>
                </c:pt>
                <c:pt idx="3454">
                  <c:v>1.5278094146607089</c:v>
                </c:pt>
                <c:pt idx="3455">
                  <c:v>3.4673072019852782</c:v>
                </c:pt>
                <c:pt idx="3456">
                  <c:v>1.6513790258682661</c:v>
                </c:pt>
                <c:pt idx="3457">
                  <c:v>1.5583791857327753</c:v>
                </c:pt>
                <c:pt idx="3458">
                  <c:v>1.9313468712112041</c:v>
                </c:pt>
                <c:pt idx="3459">
                  <c:v>2.4162132994311492</c:v>
                </c:pt>
                <c:pt idx="3460">
                  <c:v>-2.3924788056832682</c:v>
                </c:pt>
                <c:pt idx="3461">
                  <c:v>6.8693448767517111</c:v>
                </c:pt>
                <c:pt idx="3462">
                  <c:v>-0.61951550212872064</c:v>
                </c:pt>
                <c:pt idx="3463">
                  <c:v>-1.7475983722332415</c:v>
                </c:pt>
                <c:pt idx="3464">
                  <c:v>4.5437755056173756</c:v>
                </c:pt>
                <c:pt idx="3465">
                  <c:v>-15.361488535512407</c:v>
                </c:pt>
                <c:pt idx="3466">
                  <c:v>5.7496019333350006</c:v>
                </c:pt>
                <c:pt idx="3467">
                  <c:v>-2.1576109161828043</c:v>
                </c:pt>
                <c:pt idx="3468">
                  <c:v>0.9527302210986619</c:v>
                </c:pt>
                <c:pt idx="3469">
                  <c:v>-3.2464104651214143</c:v>
                </c:pt>
                <c:pt idx="3470">
                  <c:v>-4.7329316898455644</c:v>
                </c:pt>
                <c:pt idx="3471">
                  <c:v>-3.8205011457325639</c:v>
                </c:pt>
                <c:pt idx="3472">
                  <c:v>8.8920093250945769</c:v>
                </c:pt>
                <c:pt idx="3473">
                  <c:v>0.92806469067288333</c:v>
                </c:pt>
                <c:pt idx="3474">
                  <c:v>-0.73132763287037506</c:v>
                </c:pt>
                <c:pt idx="3475">
                  <c:v>-5.3416708384020808</c:v>
                </c:pt>
                <c:pt idx="3476">
                  <c:v>-37.528118146311542</c:v>
                </c:pt>
                <c:pt idx="3477">
                  <c:v>-10.026841114428294</c:v>
                </c:pt>
                <c:pt idx="3478">
                  <c:v>-7.4671669041379118E-2</c:v>
                </c:pt>
                <c:pt idx="3479">
                  <c:v>-11.984582192689885</c:v>
                </c:pt>
                <c:pt idx="3480">
                  <c:v>4.2795025648754859</c:v>
                </c:pt>
                <c:pt idx="3481">
                  <c:v>1.5526836743976986</c:v>
                </c:pt>
                <c:pt idx="3482">
                  <c:v>-5.7368689834721778</c:v>
                </c:pt>
                <c:pt idx="3483">
                  <c:v>-0.94582737492287094</c:v>
                </c:pt>
                <c:pt idx="3484">
                  <c:v>-5.4758921938983462E-2</c:v>
                </c:pt>
                <c:pt idx="3485">
                  <c:v>1.9898809211292843</c:v>
                </c:pt>
                <c:pt idx="3486">
                  <c:v>1.4666398834091581</c:v>
                </c:pt>
                <c:pt idx="3487">
                  <c:v>-3.3193432463200025</c:v>
                </c:pt>
                <c:pt idx="3488">
                  <c:v>-0.23987958505544782</c:v>
                </c:pt>
                <c:pt idx="3489">
                  <c:v>8.618116582542541</c:v>
                </c:pt>
                <c:pt idx="3490">
                  <c:v>5.3966103113854871</c:v>
                </c:pt>
                <c:pt idx="3491">
                  <c:v>0.13970983045260255</c:v>
                </c:pt>
                <c:pt idx="3492">
                  <c:v>2.6945207370591646</c:v>
                </c:pt>
                <c:pt idx="3493">
                  <c:v>4.6835119506508249</c:v>
                </c:pt>
                <c:pt idx="3494">
                  <c:v>1.2813652756574783</c:v>
                </c:pt>
                <c:pt idx="3495">
                  <c:v>3.1342258445066165</c:v>
                </c:pt>
                <c:pt idx="3496">
                  <c:v>2.6490049039728234</c:v>
                </c:pt>
                <c:pt idx="3497">
                  <c:v>4.0555938500725546</c:v>
                </c:pt>
                <c:pt idx="3498">
                  <c:v>12.075723426371695</c:v>
                </c:pt>
                <c:pt idx="3499">
                  <c:v>1.6201776852483647</c:v>
                </c:pt>
                <c:pt idx="3500">
                  <c:v>-4.7378132170937164</c:v>
                </c:pt>
                <c:pt idx="3501">
                  <c:v>-1.5013274066829041</c:v>
                </c:pt>
                <c:pt idx="3502">
                  <c:v>7.0190172321791522</c:v>
                </c:pt>
                <c:pt idx="3503">
                  <c:v>-1.4930058705893288</c:v>
                </c:pt>
                <c:pt idx="3504">
                  <c:v>2.2086674713378898</c:v>
                </c:pt>
                <c:pt idx="3505">
                  <c:v>6.1770682577885054</c:v>
                </c:pt>
                <c:pt idx="3506">
                  <c:v>-5.5381602082482999</c:v>
                </c:pt>
                <c:pt idx="3507">
                  <c:v>2.1776295278943394</c:v>
                </c:pt>
                <c:pt idx="3508">
                  <c:v>1.8750892816132989</c:v>
                </c:pt>
                <c:pt idx="3509">
                  <c:v>-8.6316370602703358</c:v>
                </c:pt>
                <c:pt idx="3510">
                  <c:v>2.6274058250199488</c:v>
                </c:pt>
                <c:pt idx="3511">
                  <c:v>9.9283246220430357</c:v>
                </c:pt>
                <c:pt idx="3512">
                  <c:v>-18.958662657360385</c:v>
                </c:pt>
                <c:pt idx="3513">
                  <c:v>2.3571232005680116</c:v>
                </c:pt>
                <c:pt idx="3514">
                  <c:v>4.5172467300461818</c:v>
                </c:pt>
                <c:pt idx="3515">
                  <c:v>2.1754457841587111</c:v>
                </c:pt>
                <c:pt idx="3516">
                  <c:v>0.43569229420694455</c:v>
                </c:pt>
                <c:pt idx="3517">
                  <c:v>-7.7931153836987335</c:v>
                </c:pt>
                <c:pt idx="3518">
                  <c:v>-3.251248199400365</c:v>
                </c:pt>
                <c:pt idx="3519">
                  <c:v>-36.288108605953624</c:v>
                </c:pt>
                <c:pt idx="3520">
                  <c:v>-18.057005008350615</c:v>
                </c:pt>
                <c:pt idx="3521">
                  <c:v>-1.7699259010627202</c:v>
                </c:pt>
                <c:pt idx="3522">
                  <c:v>-1.5211298744921891</c:v>
                </c:pt>
                <c:pt idx="3523">
                  <c:v>1.1745890689571468</c:v>
                </c:pt>
                <c:pt idx="3524">
                  <c:v>-8.5355223351644582</c:v>
                </c:pt>
                <c:pt idx="3525">
                  <c:v>-5.5129938551594648</c:v>
                </c:pt>
                <c:pt idx="3526">
                  <c:v>0.69404752103299927</c:v>
                </c:pt>
                <c:pt idx="3527">
                  <c:v>5.6100949783011629</c:v>
                </c:pt>
                <c:pt idx="3528">
                  <c:v>2.4727941999188516</c:v>
                </c:pt>
                <c:pt idx="3529">
                  <c:v>3.2288445967173658</c:v>
                </c:pt>
                <c:pt idx="3530">
                  <c:v>5.8635587390471358</c:v>
                </c:pt>
                <c:pt idx="3531">
                  <c:v>2.6198536257985126</c:v>
                </c:pt>
                <c:pt idx="3532">
                  <c:v>0.22557134844703342</c:v>
                </c:pt>
                <c:pt idx="3533">
                  <c:v>-14.781403182430154</c:v>
                </c:pt>
                <c:pt idx="3534">
                  <c:v>9.5931766645877872</c:v>
                </c:pt>
                <c:pt idx="3535">
                  <c:v>-55.882295567048857</c:v>
                </c:pt>
                <c:pt idx="3536">
                  <c:v>6.221731809198161</c:v>
                </c:pt>
                <c:pt idx="3537">
                  <c:v>0.48597998465605485</c:v>
                </c:pt>
                <c:pt idx="3538">
                  <c:v>1.3286944931459459</c:v>
                </c:pt>
                <c:pt idx="3539">
                  <c:v>3.5258027361573454</c:v>
                </c:pt>
                <c:pt idx="3540">
                  <c:v>4.536290882416651</c:v>
                </c:pt>
                <c:pt idx="3541">
                  <c:v>9.1425438243743571</c:v>
                </c:pt>
                <c:pt idx="3542">
                  <c:v>17.50813022778263</c:v>
                </c:pt>
                <c:pt idx="3543">
                  <c:v>0.58352624681268139</c:v>
                </c:pt>
                <c:pt idx="3544">
                  <c:v>4.0426788729543546</c:v>
                </c:pt>
                <c:pt idx="3545">
                  <c:v>3.0920772504271099</c:v>
                </c:pt>
                <c:pt idx="3546">
                  <c:v>4.2969336254606532</c:v>
                </c:pt>
                <c:pt idx="3547">
                  <c:v>2.2142688087970868</c:v>
                </c:pt>
                <c:pt idx="3548">
                  <c:v>-0.61060111233439329</c:v>
                </c:pt>
                <c:pt idx="3549">
                  <c:v>-1.57413185708063</c:v>
                </c:pt>
                <c:pt idx="3550">
                  <c:v>4.1412546924346145</c:v>
                </c:pt>
                <c:pt idx="3551">
                  <c:v>3.5398159065614436</c:v>
                </c:pt>
                <c:pt idx="3552">
                  <c:v>4.4333352502093248</c:v>
                </c:pt>
                <c:pt idx="3553">
                  <c:v>0.25432368465578747</c:v>
                </c:pt>
                <c:pt idx="3554">
                  <c:v>-2.5507704234082951</c:v>
                </c:pt>
                <c:pt idx="3555">
                  <c:v>-1.5668564187678271</c:v>
                </c:pt>
                <c:pt idx="3556">
                  <c:v>3.1402014322984968</c:v>
                </c:pt>
                <c:pt idx="3557">
                  <c:v>4.6039900207371005</c:v>
                </c:pt>
                <c:pt idx="3558">
                  <c:v>2.2116503842004676</c:v>
                </c:pt>
                <c:pt idx="3559">
                  <c:v>-5.4994778852946951</c:v>
                </c:pt>
                <c:pt idx="3560">
                  <c:v>2.1755331796177728</c:v>
                </c:pt>
                <c:pt idx="3561">
                  <c:v>2.9317539895183273</c:v>
                </c:pt>
                <c:pt idx="3562">
                  <c:v>5.0638505722268263</c:v>
                </c:pt>
                <c:pt idx="3563">
                  <c:v>-8.0458750960545302</c:v>
                </c:pt>
                <c:pt idx="3564">
                  <c:v>2.4816527952509233</c:v>
                </c:pt>
                <c:pt idx="3565">
                  <c:v>-2.738905245252667</c:v>
                </c:pt>
                <c:pt idx="3566">
                  <c:v>4.0107114380173243</c:v>
                </c:pt>
                <c:pt idx="3567">
                  <c:v>2.0765040796090233</c:v>
                </c:pt>
                <c:pt idx="3568">
                  <c:v>6.1650830992539909</c:v>
                </c:pt>
                <c:pt idx="3569">
                  <c:v>-1.2036751231038494</c:v>
                </c:pt>
                <c:pt idx="3570">
                  <c:v>1.5170833013098814</c:v>
                </c:pt>
                <c:pt idx="3571">
                  <c:v>-0.82952910965110505</c:v>
                </c:pt>
                <c:pt idx="3572">
                  <c:v>-0.79488244792462126</c:v>
                </c:pt>
                <c:pt idx="3573">
                  <c:v>-0.57482565419739728</c:v>
                </c:pt>
                <c:pt idx="3574">
                  <c:v>1.9769835152256832</c:v>
                </c:pt>
                <c:pt idx="3575">
                  <c:v>3.9599434319458453</c:v>
                </c:pt>
                <c:pt idx="3576">
                  <c:v>-0.83426101033225564</c:v>
                </c:pt>
                <c:pt idx="3577">
                  <c:v>-1.2739484910544121</c:v>
                </c:pt>
                <c:pt idx="3578">
                  <c:v>3.6043211461038283</c:v>
                </c:pt>
                <c:pt idx="3579">
                  <c:v>1.1418888864941863</c:v>
                </c:pt>
                <c:pt idx="3580">
                  <c:v>5.2777465866450797</c:v>
                </c:pt>
                <c:pt idx="3581">
                  <c:v>2.2640614509857357</c:v>
                </c:pt>
                <c:pt idx="3582">
                  <c:v>-0.521113723091716</c:v>
                </c:pt>
                <c:pt idx="3583">
                  <c:v>4.1018661694339045</c:v>
                </c:pt>
                <c:pt idx="3584">
                  <c:v>4.0585135210224195</c:v>
                </c:pt>
                <c:pt idx="3585">
                  <c:v>0.44979880318305732</c:v>
                </c:pt>
                <c:pt idx="3586">
                  <c:v>-0.65238861596478159</c:v>
                </c:pt>
                <c:pt idx="3587">
                  <c:v>3.3073225482630448</c:v>
                </c:pt>
                <c:pt idx="3588">
                  <c:v>0.42954358653996394</c:v>
                </c:pt>
                <c:pt idx="3589">
                  <c:v>5.9598643063104362</c:v>
                </c:pt>
                <c:pt idx="3590">
                  <c:v>-1.6212250716746013</c:v>
                </c:pt>
                <c:pt idx="3591">
                  <c:v>0.48384256388530389</c:v>
                </c:pt>
                <c:pt idx="3592">
                  <c:v>2.4915183147620468</c:v>
                </c:pt>
                <c:pt idx="3593">
                  <c:v>2.212203475668602</c:v>
                </c:pt>
                <c:pt idx="3594">
                  <c:v>1.1723685369805565</c:v>
                </c:pt>
                <c:pt idx="3595">
                  <c:v>1.5010884524300394</c:v>
                </c:pt>
                <c:pt idx="3596">
                  <c:v>0.89478491183420772</c:v>
                </c:pt>
                <c:pt idx="3597">
                  <c:v>3.0852845692286621</c:v>
                </c:pt>
                <c:pt idx="3598">
                  <c:v>1.3177493755398757</c:v>
                </c:pt>
                <c:pt idx="3599">
                  <c:v>-0.93942642409062671</c:v>
                </c:pt>
                <c:pt idx="3600">
                  <c:v>0.58881582396918475</c:v>
                </c:pt>
                <c:pt idx="3601">
                  <c:v>-1.5792218354900029</c:v>
                </c:pt>
                <c:pt idx="3602">
                  <c:v>-3.5120314914486102</c:v>
                </c:pt>
                <c:pt idx="3603">
                  <c:v>2.143041227390583</c:v>
                </c:pt>
                <c:pt idx="3604">
                  <c:v>2.4190099947953314</c:v>
                </c:pt>
                <c:pt idx="3605">
                  <c:v>-0.54279492431133747</c:v>
                </c:pt>
                <c:pt idx="3606">
                  <c:v>1.9331310977896123</c:v>
                </c:pt>
                <c:pt idx="3607">
                  <c:v>-1.1383228618310426</c:v>
                </c:pt>
                <c:pt idx="3608">
                  <c:v>2.7582492004267039</c:v>
                </c:pt>
                <c:pt idx="3609">
                  <c:v>-3.0110525842495974</c:v>
                </c:pt>
                <c:pt idx="3610">
                  <c:v>3.246015319754207</c:v>
                </c:pt>
                <c:pt idx="3611">
                  <c:v>2.5863816122419365</c:v>
                </c:pt>
                <c:pt idx="3612">
                  <c:v>0.93662683919856704</c:v>
                </c:pt>
                <c:pt idx="3613">
                  <c:v>1.4980539780502085</c:v>
                </c:pt>
                <c:pt idx="3614">
                  <c:v>-4.3241689952337907</c:v>
                </c:pt>
                <c:pt idx="3615">
                  <c:v>-8.4883114671623332</c:v>
                </c:pt>
                <c:pt idx="3616">
                  <c:v>-4.6343942162275624</c:v>
                </c:pt>
                <c:pt idx="3617">
                  <c:v>2.6233060150278504</c:v>
                </c:pt>
                <c:pt idx="3618">
                  <c:v>-6.2000714621138258</c:v>
                </c:pt>
                <c:pt idx="3619">
                  <c:v>-5.5096573767446415</c:v>
                </c:pt>
                <c:pt idx="3620">
                  <c:v>2.1215483022727994</c:v>
                </c:pt>
                <c:pt idx="3621">
                  <c:v>4.2670051749924909</c:v>
                </c:pt>
                <c:pt idx="3622">
                  <c:v>-3.0218523600311045</c:v>
                </c:pt>
                <c:pt idx="3623">
                  <c:v>-10.149448759622317</c:v>
                </c:pt>
                <c:pt idx="3624">
                  <c:v>2.6414955132505327</c:v>
                </c:pt>
                <c:pt idx="3625">
                  <c:v>-6.4626284452800178</c:v>
                </c:pt>
                <c:pt idx="3626">
                  <c:v>-0.45144271923375356</c:v>
                </c:pt>
                <c:pt idx="3627">
                  <c:v>4.8536750158121436</c:v>
                </c:pt>
                <c:pt idx="3628">
                  <c:v>6.4907148879588163</c:v>
                </c:pt>
                <c:pt idx="3629">
                  <c:v>-0.9710293803925083</c:v>
                </c:pt>
                <c:pt idx="3630">
                  <c:v>4.2680834522884936</c:v>
                </c:pt>
                <c:pt idx="3631">
                  <c:v>2.5694920270881738</c:v>
                </c:pt>
                <c:pt idx="3632">
                  <c:v>-1.7976934242235245</c:v>
                </c:pt>
                <c:pt idx="3633">
                  <c:v>-1.0949691468121898</c:v>
                </c:pt>
                <c:pt idx="3634">
                  <c:v>-1.393893520307472</c:v>
                </c:pt>
                <c:pt idx="3635">
                  <c:v>0.19990166156637201</c:v>
                </c:pt>
                <c:pt idx="3636">
                  <c:v>-2.7584615362954423E-2</c:v>
                </c:pt>
                <c:pt idx="3637">
                  <c:v>2.1072551064384442</c:v>
                </c:pt>
                <c:pt idx="3638">
                  <c:v>2.5341508423502574</c:v>
                </c:pt>
                <c:pt idx="3639">
                  <c:v>3.8981596290761615</c:v>
                </c:pt>
                <c:pt idx="3640">
                  <c:v>0.45397600559094542</c:v>
                </c:pt>
                <c:pt idx="3641">
                  <c:v>-1.0901294646726427</c:v>
                </c:pt>
                <c:pt idx="3642">
                  <c:v>-3.6722795966305597</c:v>
                </c:pt>
                <c:pt idx="3643">
                  <c:v>3.0466947220767508</c:v>
                </c:pt>
                <c:pt idx="3644">
                  <c:v>4.1151556312556181</c:v>
                </c:pt>
                <c:pt idx="3645">
                  <c:v>4.8282550815561081</c:v>
                </c:pt>
                <c:pt idx="3646">
                  <c:v>7.5667314057229902</c:v>
                </c:pt>
                <c:pt idx="3647">
                  <c:v>3.0781689505716798</c:v>
                </c:pt>
                <c:pt idx="3648">
                  <c:v>5.4841841183455813</c:v>
                </c:pt>
                <c:pt idx="3649">
                  <c:v>4.9490147483469542</c:v>
                </c:pt>
                <c:pt idx="3650">
                  <c:v>4.966409195386035</c:v>
                </c:pt>
                <c:pt idx="3651">
                  <c:v>4.9629635436003241</c:v>
                </c:pt>
                <c:pt idx="3652">
                  <c:v>-1.2786254051271726</c:v>
                </c:pt>
                <c:pt idx="3653">
                  <c:v>11.416704003853326</c:v>
                </c:pt>
                <c:pt idx="3654">
                  <c:v>0.84939162857679662</c:v>
                </c:pt>
                <c:pt idx="3655">
                  <c:v>2.9482432293287815</c:v>
                </c:pt>
                <c:pt idx="3656">
                  <c:v>-2.8913609801158628</c:v>
                </c:pt>
                <c:pt idx="3657">
                  <c:v>1.0961489034769301</c:v>
                </c:pt>
                <c:pt idx="3658">
                  <c:v>1.3437173615473625</c:v>
                </c:pt>
                <c:pt idx="3659">
                  <c:v>-7.8961535313978573</c:v>
                </c:pt>
                <c:pt idx="3660">
                  <c:v>-1.4783141592952518</c:v>
                </c:pt>
                <c:pt idx="3661">
                  <c:v>6.3072474953876139</c:v>
                </c:pt>
                <c:pt idx="3662">
                  <c:v>5.4339435779302363</c:v>
                </c:pt>
                <c:pt idx="3663">
                  <c:v>7.0502045022632416</c:v>
                </c:pt>
                <c:pt idx="3664">
                  <c:v>4.4375426282869768</c:v>
                </c:pt>
                <c:pt idx="3665">
                  <c:v>1.8650126090636121</c:v>
                </c:pt>
                <c:pt idx="3666">
                  <c:v>0.78377375346293832</c:v>
                </c:pt>
                <c:pt idx="3667">
                  <c:v>2.4797744969589814</c:v>
                </c:pt>
                <c:pt idx="3668">
                  <c:v>-1.1664984699748544</c:v>
                </c:pt>
                <c:pt idx="3669">
                  <c:v>3.5173958485387402E-2</c:v>
                </c:pt>
                <c:pt idx="3670">
                  <c:v>0.84770748666207396</c:v>
                </c:pt>
                <c:pt idx="3671">
                  <c:v>-2.6284172065605134</c:v>
                </c:pt>
                <c:pt idx="3672">
                  <c:v>2.5932966485133448</c:v>
                </c:pt>
                <c:pt idx="3673">
                  <c:v>5.857594526914113</c:v>
                </c:pt>
                <c:pt idx="3674">
                  <c:v>4.0399803869788116</c:v>
                </c:pt>
                <c:pt idx="3675">
                  <c:v>0.58767648302202247</c:v>
                </c:pt>
                <c:pt idx="3676">
                  <c:v>-4.1794019241610698</c:v>
                </c:pt>
                <c:pt idx="3677">
                  <c:v>8.6385578909862346</c:v>
                </c:pt>
                <c:pt idx="3678">
                  <c:v>3.4368965799679643</c:v>
                </c:pt>
                <c:pt idx="3679">
                  <c:v>6.4282690689253741</c:v>
                </c:pt>
                <c:pt idx="3680">
                  <c:v>-4.5474229597972169</c:v>
                </c:pt>
                <c:pt idx="3681">
                  <c:v>-2.1438419628131555</c:v>
                </c:pt>
                <c:pt idx="3682">
                  <c:v>2.1355767937578065</c:v>
                </c:pt>
                <c:pt idx="3683">
                  <c:v>-2.1946036383859848</c:v>
                </c:pt>
                <c:pt idx="3684">
                  <c:v>1.2671545531325989</c:v>
                </c:pt>
                <c:pt idx="3685">
                  <c:v>-16.244189827886387</c:v>
                </c:pt>
                <c:pt idx="3686">
                  <c:v>0.84868997588858974</c:v>
                </c:pt>
                <c:pt idx="3687">
                  <c:v>1.8132247259921144</c:v>
                </c:pt>
                <c:pt idx="3688">
                  <c:v>3.0965290871831854</c:v>
                </c:pt>
                <c:pt idx="3689">
                  <c:v>4.1044544348057457</c:v>
                </c:pt>
                <c:pt idx="3690">
                  <c:v>7.9980207886835331</c:v>
                </c:pt>
                <c:pt idx="3691">
                  <c:v>8.3964337058046823</c:v>
                </c:pt>
                <c:pt idx="3692">
                  <c:v>-2.2668879054209441</c:v>
                </c:pt>
                <c:pt idx="3693">
                  <c:v>-1.2728505466221947</c:v>
                </c:pt>
                <c:pt idx="3694">
                  <c:v>3.5998924461609079</c:v>
                </c:pt>
                <c:pt idx="3695">
                  <c:v>4.2149693943918578</c:v>
                </c:pt>
                <c:pt idx="3696">
                  <c:v>-2.2851243694588561</c:v>
                </c:pt>
                <c:pt idx="3697">
                  <c:v>-4.386075383597472</c:v>
                </c:pt>
                <c:pt idx="3698">
                  <c:v>6.4342316130505139</c:v>
                </c:pt>
                <c:pt idx="3699">
                  <c:v>0.33176397221065201</c:v>
                </c:pt>
                <c:pt idx="3700">
                  <c:v>3.5852433107103394</c:v>
                </c:pt>
                <c:pt idx="3701">
                  <c:v>1.1748081781284725</c:v>
                </c:pt>
                <c:pt idx="3702">
                  <c:v>-0.14388580180454369</c:v>
                </c:pt>
                <c:pt idx="3703">
                  <c:v>-0.13745278559812846</c:v>
                </c:pt>
                <c:pt idx="3704">
                  <c:v>10.877068284874341</c:v>
                </c:pt>
                <c:pt idx="3705">
                  <c:v>1.0833770189877612</c:v>
                </c:pt>
                <c:pt idx="3706">
                  <c:v>-5.3027287789811481</c:v>
                </c:pt>
                <c:pt idx="3707">
                  <c:v>-0.30889335656330275</c:v>
                </c:pt>
                <c:pt idx="3708">
                  <c:v>-0.73640219827136377</c:v>
                </c:pt>
                <c:pt idx="3709">
                  <c:v>2.1250481033563489</c:v>
                </c:pt>
                <c:pt idx="3710">
                  <c:v>1.1066734894844359</c:v>
                </c:pt>
                <c:pt idx="3711">
                  <c:v>4.7478772701398952</c:v>
                </c:pt>
                <c:pt idx="3712">
                  <c:v>4.1464766609484514</c:v>
                </c:pt>
                <c:pt idx="3713">
                  <c:v>1.0918225819820719</c:v>
                </c:pt>
                <c:pt idx="3714">
                  <c:v>-0.88734018627425826</c:v>
                </c:pt>
                <c:pt idx="3715">
                  <c:v>-0.33062797935569677</c:v>
                </c:pt>
                <c:pt idx="3716">
                  <c:v>-1.3473402793812141</c:v>
                </c:pt>
                <c:pt idx="3717">
                  <c:v>-1.6174520045601781</c:v>
                </c:pt>
                <c:pt idx="3718">
                  <c:v>2.9357204279561415</c:v>
                </c:pt>
                <c:pt idx="3719">
                  <c:v>-0.70819556025682573</c:v>
                </c:pt>
                <c:pt idx="3720">
                  <c:v>5.2911477657437729</c:v>
                </c:pt>
                <c:pt idx="3721">
                  <c:v>4.3340029639063857</c:v>
                </c:pt>
                <c:pt idx="3722">
                  <c:v>-7.9733466800604447E-2</c:v>
                </c:pt>
                <c:pt idx="3723">
                  <c:v>1.7048315193222834</c:v>
                </c:pt>
                <c:pt idx="3724">
                  <c:v>0.44349279994432322</c:v>
                </c:pt>
                <c:pt idx="3725">
                  <c:v>-4.6470670980269801E-2</c:v>
                </c:pt>
                <c:pt idx="3726">
                  <c:v>2.3316743095536054</c:v>
                </c:pt>
                <c:pt idx="3727">
                  <c:v>-10.644046890617147</c:v>
                </c:pt>
                <c:pt idx="3728">
                  <c:v>9.8683627414072106</c:v>
                </c:pt>
                <c:pt idx="3729">
                  <c:v>-5.8758273450195304</c:v>
                </c:pt>
                <c:pt idx="3730">
                  <c:v>-2.7367607163710232</c:v>
                </c:pt>
                <c:pt idx="3731">
                  <c:v>0.86341368871302393</c:v>
                </c:pt>
                <c:pt idx="3732">
                  <c:v>-4.7987173679340884</c:v>
                </c:pt>
                <c:pt idx="3733">
                  <c:v>-1.3934163992591664</c:v>
                </c:pt>
                <c:pt idx="3734">
                  <c:v>-2.0987252995472119</c:v>
                </c:pt>
                <c:pt idx="3735">
                  <c:v>-1.2135395012259238</c:v>
                </c:pt>
                <c:pt idx="3736">
                  <c:v>-2.754160842515347</c:v>
                </c:pt>
                <c:pt idx="3737">
                  <c:v>2.4126091814978281</c:v>
                </c:pt>
                <c:pt idx="3738">
                  <c:v>8.2718968567470057</c:v>
                </c:pt>
                <c:pt idx="3739">
                  <c:v>-0.15706247291264219</c:v>
                </c:pt>
                <c:pt idx="3740">
                  <c:v>-2.6221605579986544</c:v>
                </c:pt>
                <c:pt idx="3741">
                  <c:v>0.77104605428209538</c:v>
                </c:pt>
                <c:pt idx="3742">
                  <c:v>2.1885610949029939</c:v>
                </c:pt>
                <c:pt idx="3743">
                  <c:v>-2.6343469797063506</c:v>
                </c:pt>
                <c:pt idx="3744">
                  <c:v>-7.0780045244149221</c:v>
                </c:pt>
                <c:pt idx="3745">
                  <c:v>2.2133207234903836</c:v>
                </c:pt>
                <c:pt idx="3746">
                  <c:v>3.1263152758295547</c:v>
                </c:pt>
                <c:pt idx="3747">
                  <c:v>-2.4036704841027898</c:v>
                </c:pt>
                <c:pt idx="3748">
                  <c:v>-4.9305603283881823</c:v>
                </c:pt>
                <c:pt idx="3749">
                  <c:v>6.917023330738914E-2</c:v>
                </c:pt>
                <c:pt idx="3750">
                  <c:v>-1.4747967195734475</c:v>
                </c:pt>
                <c:pt idx="3751">
                  <c:v>10.2886654939349</c:v>
                </c:pt>
                <c:pt idx="3752">
                  <c:v>2.9066798222389281</c:v>
                </c:pt>
                <c:pt idx="3753">
                  <c:v>-8.0864492230856655</c:v>
                </c:pt>
                <c:pt idx="3754">
                  <c:v>16.994230848813046</c:v>
                </c:pt>
                <c:pt idx="3755">
                  <c:v>-9.4107900821470594</c:v>
                </c:pt>
                <c:pt idx="3756">
                  <c:v>0.72293017108627566</c:v>
                </c:pt>
                <c:pt idx="3757">
                  <c:v>6.4060153123209034</c:v>
                </c:pt>
                <c:pt idx="3758">
                  <c:v>-3.6465094033585075</c:v>
                </c:pt>
                <c:pt idx="3759">
                  <c:v>-0.96611837177350424</c:v>
                </c:pt>
                <c:pt idx="3760">
                  <c:v>1.9083655863447575</c:v>
                </c:pt>
                <c:pt idx="3761">
                  <c:v>6.312926807962441</c:v>
                </c:pt>
                <c:pt idx="3762">
                  <c:v>10.809757771181978</c:v>
                </c:pt>
                <c:pt idx="3763">
                  <c:v>-4.5374356203449082</c:v>
                </c:pt>
                <c:pt idx="3764">
                  <c:v>-4.9383068372442978</c:v>
                </c:pt>
                <c:pt idx="3765">
                  <c:v>0.13255524570622867</c:v>
                </c:pt>
                <c:pt idx="3766">
                  <c:v>6.3345547060851999</c:v>
                </c:pt>
                <c:pt idx="3767">
                  <c:v>-3.3145721809377733</c:v>
                </c:pt>
                <c:pt idx="3768">
                  <c:v>-5.8015504816592056</c:v>
                </c:pt>
                <c:pt idx="3769">
                  <c:v>1.2528626566079168</c:v>
                </c:pt>
                <c:pt idx="3770">
                  <c:v>2.8036441980590183</c:v>
                </c:pt>
                <c:pt idx="3771">
                  <c:v>-4.2276993470615878</c:v>
                </c:pt>
                <c:pt idx="3772">
                  <c:v>-10.73845711666587</c:v>
                </c:pt>
                <c:pt idx="3773">
                  <c:v>-0.48156448093999416</c:v>
                </c:pt>
                <c:pt idx="3774">
                  <c:v>7.204499132848909</c:v>
                </c:pt>
                <c:pt idx="3775">
                  <c:v>-0.24861891088085031</c:v>
                </c:pt>
                <c:pt idx="3776">
                  <c:v>2.0840886926926743</c:v>
                </c:pt>
                <c:pt idx="3777">
                  <c:v>-3.2230415090498354</c:v>
                </c:pt>
                <c:pt idx="3778">
                  <c:v>3.5586009081978744</c:v>
                </c:pt>
                <c:pt idx="3779">
                  <c:v>-2.0734606969100327</c:v>
                </c:pt>
                <c:pt idx="3780">
                  <c:v>6.1611932328475945</c:v>
                </c:pt>
                <c:pt idx="3781">
                  <c:v>0.59301754540021534</c:v>
                </c:pt>
                <c:pt idx="3782">
                  <c:v>4.7782136068998966</c:v>
                </c:pt>
                <c:pt idx="3783">
                  <c:v>4.4411624506445264</c:v>
                </c:pt>
                <c:pt idx="3784">
                  <c:v>1.9590243765790376</c:v>
                </c:pt>
                <c:pt idx="3785">
                  <c:v>-0.13319472236200625</c:v>
                </c:pt>
                <c:pt idx="3786">
                  <c:v>8.2116307395878607</c:v>
                </c:pt>
                <c:pt idx="3787">
                  <c:v>-11.715655724252663</c:v>
                </c:pt>
                <c:pt idx="3788">
                  <c:v>-9.5235790966228251E-3</c:v>
                </c:pt>
                <c:pt idx="3789">
                  <c:v>-6.049891242482488</c:v>
                </c:pt>
                <c:pt idx="3790">
                  <c:v>-6.6822731347279642</c:v>
                </c:pt>
                <c:pt idx="3791">
                  <c:v>3.6850453938719312</c:v>
                </c:pt>
                <c:pt idx="3792">
                  <c:v>-2.6797033186954309</c:v>
                </c:pt>
                <c:pt idx="3793">
                  <c:v>1.8860515690288224</c:v>
                </c:pt>
                <c:pt idx="3794">
                  <c:v>-4.5617253165607394</c:v>
                </c:pt>
                <c:pt idx="3795">
                  <c:v>0.35349069545586076</c:v>
                </c:pt>
                <c:pt idx="3796">
                  <c:v>-1.1022015929402329</c:v>
                </c:pt>
                <c:pt idx="3797">
                  <c:v>-0.70011531581337749</c:v>
                </c:pt>
                <c:pt idx="3798">
                  <c:v>-1.3177210754775075</c:v>
                </c:pt>
                <c:pt idx="3799">
                  <c:v>-3.2706571295724842</c:v>
                </c:pt>
                <c:pt idx="3800">
                  <c:v>-4.9369589577676862</c:v>
                </c:pt>
                <c:pt idx="3801">
                  <c:v>-3.7180019915932547</c:v>
                </c:pt>
                <c:pt idx="3802">
                  <c:v>6.9666377715273597</c:v>
                </c:pt>
                <c:pt idx="3803">
                  <c:v>-5.2775132554768049</c:v>
                </c:pt>
                <c:pt idx="3804">
                  <c:v>2.2875394308125863</c:v>
                </c:pt>
                <c:pt idx="3805">
                  <c:v>4.7891760587637862</c:v>
                </c:pt>
                <c:pt idx="3806">
                  <c:v>-0.24679946167053401</c:v>
                </c:pt>
                <c:pt idx="3807">
                  <c:v>4.7344083919104918</c:v>
                </c:pt>
                <c:pt idx="3808">
                  <c:v>-5.831868083142524</c:v>
                </c:pt>
                <c:pt idx="3809">
                  <c:v>5.8764286163894894</c:v>
                </c:pt>
                <c:pt idx="3810">
                  <c:v>4.7345087697524804</c:v>
                </c:pt>
                <c:pt idx="3811">
                  <c:v>3.4716328041621836</c:v>
                </c:pt>
                <c:pt idx="3812">
                  <c:v>2.2165828356473583</c:v>
                </c:pt>
                <c:pt idx="3813">
                  <c:v>3.0126994341001705</c:v>
                </c:pt>
                <c:pt idx="3814">
                  <c:v>6.9115856007077667</c:v>
                </c:pt>
                <c:pt idx="3815">
                  <c:v>2.377192836092803</c:v>
                </c:pt>
                <c:pt idx="3816">
                  <c:v>1.3083416173250697</c:v>
                </c:pt>
                <c:pt idx="3817">
                  <c:v>-37.759545018657604</c:v>
                </c:pt>
                <c:pt idx="3818">
                  <c:v>-17.768585120960793</c:v>
                </c:pt>
                <c:pt idx="3819">
                  <c:v>0.41641462686409625</c:v>
                </c:pt>
                <c:pt idx="3820">
                  <c:v>-2.5181594515735384</c:v>
                </c:pt>
                <c:pt idx="3821">
                  <c:v>3.4822525378778124</c:v>
                </c:pt>
                <c:pt idx="3822">
                  <c:v>1.5307806951575458</c:v>
                </c:pt>
                <c:pt idx="3823">
                  <c:v>2.3199627262643503</c:v>
                </c:pt>
                <c:pt idx="3824">
                  <c:v>-1.5472289817754472</c:v>
                </c:pt>
                <c:pt idx="3825">
                  <c:v>-1.1430524016680863</c:v>
                </c:pt>
                <c:pt idx="3826">
                  <c:v>4.0404684701140781</c:v>
                </c:pt>
                <c:pt idx="3827">
                  <c:v>3.1180358402785373</c:v>
                </c:pt>
                <c:pt idx="3828">
                  <c:v>1.7192965175296706</c:v>
                </c:pt>
                <c:pt idx="3829">
                  <c:v>1.3477014762904389</c:v>
                </c:pt>
                <c:pt idx="3830">
                  <c:v>0.33864299514756624</c:v>
                </c:pt>
                <c:pt idx="3831">
                  <c:v>9.7469743707807197</c:v>
                </c:pt>
                <c:pt idx="3832">
                  <c:v>-1.4558825354489215</c:v>
                </c:pt>
                <c:pt idx="3833">
                  <c:v>-1.6890982908089001</c:v>
                </c:pt>
                <c:pt idx="3834">
                  <c:v>1.7624483374716391</c:v>
                </c:pt>
                <c:pt idx="3835">
                  <c:v>-4.0478669768412061</c:v>
                </c:pt>
                <c:pt idx="3836">
                  <c:v>3.0449089865131072</c:v>
                </c:pt>
                <c:pt idx="3837">
                  <c:v>-1.0103708123994579</c:v>
                </c:pt>
                <c:pt idx="3838">
                  <c:v>3.0712142669629685</c:v>
                </c:pt>
                <c:pt idx="3839">
                  <c:v>0.43413260920264918</c:v>
                </c:pt>
                <c:pt idx="3840">
                  <c:v>11.474672547429932</c:v>
                </c:pt>
                <c:pt idx="3841">
                  <c:v>4.0773030278687656</c:v>
                </c:pt>
                <c:pt idx="3842">
                  <c:v>-4.2245471363047358</c:v>
                </c:pt>
                <c:pt idx="3843">
                  <c:v>-17.041079733974129</c:v>
                </c:pt>
                <c:pt idx="3844">
                  <c:v>-7.7094213491036214</c:v>
                </c:pt>
                <c:pt idx="3845">
                  <c:v>-33.208486986007969</c:v>
                </c:pt>
                <c:pt idx="3846">
                  <c:v>-16.211404597165625</c:v>
                </c:pt>
                <c:pt idx="3847">
                  <c:v>2.055552473799537</c:v>
                </c:pt>
                <c:pt idx="3848">
                  <c:v>-11.777335071082561</c:v>
                </c:pt>
                <c:pt idx="3849">
                  <c:v>-21.34873206480087</c:v>
                </c:pt>
                <c:pt idx="3850">
                  <c:v>5.7123334841031834</c:v>
                </c:pt>
                <c:pt idx="3851">
                  <c:v>-15.865991001334876</c:v>
                </c:pt>
                <c:pt idx="3852">
                  <c:v>-1.9084207895822516</c:v>
                </c:pt>
                <c:pt idx="3853">
                  <c:v>-0.84786703133390517</c:v>
                </c:pt>
                <c:pt idx="3854">
                  <c:v>3.5216497626538796</c:v>
                </c:pt>
                <c:pt idx="3855">
                  <c:v>5.4367360060294487</c:v>
                </c:pt>
                <c:pt idx="3856">
                  <c:v>1.1645348608585238</c:v>
                </c:pt>
                <c:pt idx="3857">
                  <c:v>4.8446238444220455</c:v>
                </c:pt>
                <c:pt idx="3858">
                  <c:v>1.6918122915764116</c:v>
                </c:pt>
                <c:pt idx="3859">
                  <c:v>-10.576594591279218</c:v>
                </c:pt>
                <c:pt idx="3860">
                  <c:v>3.8607584770783632</c:v>
                </c:pt>
                <c:pt idx="3861">
                  <c:v>-3.8251919259633951</c:v>
                </c:pt>
                <c:pt idx="3862">
                  <c:v>5.1746246192335832</c:v>
                </c:pt>
                <c:pt idx="3863">
                  <c:v>-4.7136537422888551</c:v>
                </c:pt>
                <c:pt idx="3864">
                  <c:v>4.7056324175003255</c:v>
                </c:pt>
                <c:pt idx="3865">
                  <c:v>3.8391670607671529</c:v>
                </c:pt>
                <c:pt idx="3866">
                  <c:v>7.0254916848651163</c:v>
                </c:pt>
                <c:pt idx="3867">
                  <c:v>4.1266707944429726</c:v>
                </c:pt>
                <c:pt idx="3868">
                  <c:v>9.7676131347255506</c:v>
                </c:pt>
                <c:pt idx="3869">
                  <c:v>-15.294743582689122</c:v>
                </c:pt>
                <c:pt idx="3870">
                  <c:v>-8.4471392867110495</c:v>
                </c:pt>
                <c:pt idx="3871">
                  <c:v>-2.6549196520190037</c:v>
                </c:pt>
                <c:pt idx="3872">
                  <c:v>-17.036195837113269</c:v>
                </c:pt>
                <c:pt idx="3873">
                  <c:v>-13.579489070051906</c:v>
                </c:pt>
                <c:pt idx="3874">
                  <c:v>4.591293635884341</c:v>
                </c:pt>
                <c:pt idx="3875">
                  <c:v>2.2924778929722862</c:v>
                </c:pt>
                <c:pt idx="3876">
                  <c:v>-3.0558440326268226</c:v>
                </c:pt>
                <c:pt idx="3877">
                  <c:v>1.7081546886891061</c:v>
                </c:pt>
                <c:pt idx="3878">
                  <c:v>2.4963956847353899</c:v>
                </c:pt>
                <c:pt idx="3879">
                  <c:v>4.4636103963278373</c:v>
                </c:pt>
                <c:pt idx="3880">
                  <c:v>-4.0559884210571795</c:v>
                </c:pt>
                <c:pt idx="3881">
                  <c:v>4.5521521979123349</c:v>
                </c:pt>
                <c:pt idx="3882">
                  <c:v>-3.2234374531052623</c:v>
                </c:pt>
                <c:pt idx="3883">
                  <c:v>-1.4094671818572237</c:v>
                </c:pt>
                <c:pt idx="3884">
                  <c:v>-6.9954410584242197</c:v>
                </c:pt>
                <c:pt idx="3885">
                  <c:v>4.5070607174756248</c:v>
                </c:pt>
                <c:pt idx="3886">
                  <c:v>0.96142162026519884</c:v>
                </c:pt>
                <c:pt idx="3887">
                  <c:v>3.5176643363967486</c:v>
                </c:pt>
                <c:pt idx="3888">
                  <c:v>2.5911047761428705</c:v>
                </c:pt>
                <c:pt idx="3889">
                  <c:v>2.4447671685075534</c:v>
                </c:pt>
                <c:pt idx="3890">
                  <c:v>-0.65338890449777409</c:v>
                </c:pt>
                <c:pt idx="3891">
                  <c:v>-6.5380471766721087</c:v>
                </c:pt>
                <c:pt idx="3892">
                  <c:v>0.91154103397595065</c:v>
                </c:pt>
                <c:pt idx="3893">
                  <c:v>-11.147202134137231</c:v>
                </c:pt>
                <c:pt idx="3894">
                  <c:v>4.6590268694878176</c:v>
                </c:pt>
                <c:pt idx="3895">
                  <c:v>3.2712886854343282</c:v>
                </c:pt>
                <c:pt idx="3896">
                  <c:v>3.7094868672594998</c:v>
                </c:pt>
                <c:pt idx="3897">
                  <c:v>-2.8323004571501826</c:v>
                </c:pt>
                <c:pt idx="3898">
                  <c:v>2.9819124189344706</c:v>
                </c:pt>
                <c:pt idx="3899">
                  <c:v>-16.221957860463874</c:v>
                </c:pt>
                <c:pt idx="3900">
                  <c:v>9.6090216199700791</c:v>
                </c:pt>
                <c:pt idx="3901">
                  <c:v>-34.395462036426636</c:v>
                </c:pt>
                <c:pt idx="3902">
                  <c:v>1.641259212186867</c:v>
                </c:pt>
                <c:pt idx="3903">
                  <c:v>-4.963431119672947</c:v>
                </c:pt>
                <c:pt idx="3904">
                  <c:v>-4.2617292700370371</c:v>
                </c:pt>
                <c:pt idx="3905">
                  <c:v>-0.94665723277266522</c:v>
                </c:pt>
                <c:pt idx="3906">
                  <c:v>5.3786197607777808E-2</c:v>
                </c:pt>
                <c:pt idx="3907">
                  <c:v>-0.14093105454639954</c:v>
                </c:pt>
                <c:pt idx="3908">
                  <c:v>0.58912398109936248</c:v>
                </c:pt>
                <c:pt idx="3909">
                  <c:v>0.98444241757688644</c:v>
                </c:pt>
                <c:pt idx="3910">
                  <c:v>0.63975835046785789</c:v>
                </c:pt>
                <c:pt idx="3911">
                  <c:v>5.279136114492033</c:v>
                </c:pt>
                <c:pt idx="3912">
                  <c:v>-1.2484217395439146E-2</c:v>
                </c:pt>
                <c:pt idx="3913">
                  <c:v>3.3707819500465348</c:v>
                </c:pt>
                <c:pt idx="3914">
                  <c:v>4.5615834643975148</c:v>
                </c:pt>
                <c:pt idx="3915">
                  <c:v>8.8288132227060601</c:v>
                </c:pt>
                <c:pt idx="3916">
                  <c:v>4.0212131678330394</c:v>
                </c:pt>
                <c:pt idx="3917">
                  <c:v>-6.2829004977157012</c:v>
                </c:pt>
                <c:pt idx="3918">
                  <c:v>0.52877866272858398</c:v>
                </c:pt>
                <c:pt idx="3919">
                  <c:v>15.948477263715276</c:v>
                </c:pt>
                <c:pt idx="3920">
                  <c:v>4.4662435644488312</c:v>
                </c:pt>
                <c:pt idx="3921">
                  <c:v>2.8417943885818318</c:v>
                </c:pt>
                <c:pt idx="3922">
                  <c:v>9.4358673587917679</c:v>
                </c:pt>
                <c:pt idx="3923">
                  <c:v>3.1278651248272098</c:v>
                </c:pt>
                <c:pt idx="3924">
                  <c:v>-1.7216191680717401</c:v>
                </c:pt>
                <c:pt idx="3925">
                  <c:v>5.4578207009181625</c:v>
                </c:pt>
                <c:pt idx="3926">
                  <c:v>-5.0349625722373332</c:v>
                </c:pt>
                <c:pt idx="3927">
                  <c:v>-2.9145663555531485</c:v>
                </c:pt>
                <c:pt idx="3928">
                  <c:v>0.97152168575365749</c:v>
                </c:pt>
                <c:pt idx="3929">
                  <c:v>5.0371706904584812E-2</c:v>
                </c:pt>
                <c:pt idx="3930">
                  <c:v>-6.4082543129505609</c:v>
                </c:pt>
                <c:pt idx="3931">
                  <c:v>3.3893118076707935</c:v>
                </c:pt>
                <c:pt idx="3932">
                  <c:v>-4.1579944884255866</c:v>
                </c:pt>
                <c:pt idx="3933">
                  <c:v>-1.831653017768943</c:v>
                </c:pt>
                <c:pt idx="3934">
                  <c:v>-1.2441816351339554</c:v>
                </c:pt>
                <c:pt idx="3935">
                  <c:v>4.9049120381062039</c:v>
                </c:pt>
                <c:pt idx="3936">
                  <c:v>3.9557621338494329</c:v>
                </c:pt>
                <c:pt idx="3937">
                  <c:v>3.9758923672797124</c:v>
                </c:pt>
                <c:pt idx="3938">
                  <c:v>2.6007505453019917</c:v>
                </c:pt>
                <c:pt idx="3939">
                  <c:v>0.60310806033842823</c:v>
                </c:pt>
                <c:pt idx="3940">
                  <c:v>-15.080832090695779</c:v>
                </c:pt>
                <c:pt idx="3941">
                  <c:v>0.87000730753551636</c:v>
                </c:pt>
                <c:pt idx="3942">
                  <c:v>5.8948761639964005</c:v>
                </c:pt>
                <c:pt idx="3943">
                  <c:v>5.1740085344732449</c:v>
                </c:pt>
                <c:pt idx="3944">
                  <c:v>-7.4793346207426765</c:v>
                </c:pt>
                <c:pt idx="3945">
                  <c:v>3.5001851300870754</c:v>
                </c:pt>
                <c:pt idx="3946">
                  <c:v>0.87216525202671846</c:v>
                </c:pt>
                <c:pt idx="3947">
                  <c:v>3.6194165653029131</c:v>
                </c:pt>
                <c:pt idx="3948">
                  <c:v>-3.2837144462195909</c:v>
                </c:pt>
                <c:pt idx="3949">
                  <c:v>2.8917084322490751</c:v>
                </c:pt>
                <c:pt idx="3950">
                  <c:v>0.79007887572620916</c:v>
                </c:pt>
                <c:pt idx="3951">
                  <c:v>-0.53747455647345532</c:v>
                </c:pt>
                <c:pt idx="3952">
                  <c:v>3.9950239616202197</c:v>
                </c:pt>
                <c:pt idx="3953">
                  <c:v>4.1863302757621312</c:v>
                </c:pt>
                <c:pt idx="3954">
                  <c:v>4.299988374956456</c:v>
                </c:pt>
                <c:pt idx="3955">
                  <c:v>2.5708815243902734</c:v>
                </c:pt>
                <c:pt idx="3956">
                  <c:v>2.0554921369116386</c:v>
                </c:pt>
                <c:pt idx="3957">
                  <c:v>-76.507084585904408</c:v>
                </c:pt>
                <c:pt idx="3958">
                  <c:v>-13.737395356764715</c:v>
                </c:pt>
                <c:pt idx="3959">
                  <c:v>3.7046320142407723</c:v>
                </c:pt>
                <c:pt idx="3960">
                  <c:v>19.131863944110165</c:v>
                </c:pt>
                <c:pt idx="3961">
                  <c:v>-10.399968709361787</c:v>
                </c:pt>
                <c:pt idx="3962">
                  <c:v>-2.8951201361258825</c:v>
                </c:pt>
                <c:pt idx="3963">
                  <c:v>5.508853109742148</c:v>
                </c:pt>
                <c:pt idx="3964">
                  <c:v>3.5988471022583042</c:v>
                </c:pt>
                <c:pt idx="3965">
                  <c:v>-7.2143454233539188</c:v>
                </c:pt>
                <c:pt idx="3966">
                  <c:v>5.7592639464853761</c:v>
                </c:pt>
                <c:pt idx="3967">
                  <c:v>-4.0448871228624483</c:v>
                </c:pt>
                <c:pt idx="3968">
                  <c:v>4.3654538653343309</c:v>
                </c:pt>
                <c:pt idx="3969">
                  <c:v>15.891197997461049</c:v>
                </c:pt>
                <c:pt idx="3970">
                  <c:v>9.7559218486355377</c:v>
                </c:pt>
                <c:pt idx="3971">
                  <c:v>2.9312158566972499</c:v>
                </c:pt>
                <c:pt idx="3972">
                  <c:v>-0.80675777472760046</c:v>
                </c:pt>
                <c:pt idx="3973">
                  <c:v>16.837432597427309</c:v>
                </c:pt>
                <c:pt idx="3974">
                  <c:v>2.6851021832948021</c:v>
                </c:pt>
                <c:pt idx="3975">
                  <c:v>2.7925286820945132</c:v>
                </c:pt>
                <c:pt idx="3976">
                  <c:v>-5.8510199581937883</c:v>
                </c:pt>
                <c:pt idx="3977">
                  <c:v>4.1947970380872022</c:v>
                </c:pt>
                <c:pt idx="3978">
                  <c:v>-17.164309826864553</c:v>
                </c:pt>
                <c:pt idx="3979">
                  <c:v>-10.135609453289007</c:v>
                </c:pt>
                <c:pt idx="3980">
                  <c:v>5.321000238406441</c:v>
                </c:pt>
                <c:pt idx="3981">
                  <c:v>3.8659666246144013</c:v>
                </c:pt>
                <c:pt idx="3982">
                  <c:v>-3.4187027100371381</c:v>
                </c:pt>
                <c:pt idx="3983">
                  <c:v>2.2412189589667406</c:v>
                </c:pt>
                <c:pt idx="3984">
                  <c:v>-9.5997936587381218</c:v>
                </c:pt>
                <c:pt idx="3985">
                  <c:v>1.9824455039928637</c:v>
                </c:pt>
                <c:pt idx="3986">
                  <c:v>-17.440832923779759</c:v>
                </c:pt>
                <c:pt idx="3987">
                  <c:v>0.72353836746803779</c:v>
                </c:pt>
                <c:pt idx="3988">
                  <c:v>2.4225788222632048</c:v>
                </c:pt>
                <c:pt idx="3989">
                  <c:v>1.4236954792090728</c:v>
                </c:pt>
                <c:pt idx="3990">
                  <c:v>0.92448765327597471</c:v>
                </c:pt>
                <c:pt idx="3991">
                  <c:v>23.89428565261079</c:v>
                </c:pt>
                <c:pt idx="3992">
                  <c:v>4.14681517969467</c:v>
                </c:pt>
                <c:pt idx="3993">
                  <c:v>2.2137004668764177</c:v>
                </c:pt>
                <c:pt idx="3994">
                  <c:v>2.9649824533910163</c:v>
                </c:pt>
                <c:pt idx="3995">
                  <c:v>5.4726694460827474</c:v>
                </c:pt>
                <c:pt idx="3996">
                  <c:v>-9.6422141403197372</c:v>
                </c:pt>
                <c:pt idx="3997">
                  <c:v>-6.0735185613661429</c:v>
                </c:pt>
                <c:pt idx="3998">
                  <c:v>-22.917549727715674</c:v>
                </c:pt>
                <c:pt idx="3999">
                  <c:v>-16.573409905503013</c:v>
                </c:pt>
                <c:pt idx="4000">
                  <c:v>5.2859578888186576</c:v>
                </c:pt>
                <c:pt idx="4001">
                  <c:v>-16.496221871624897</c:v>
                </c:pt>
                <c:pt idx="4002">
                  <c:v>3.7682852780932024</c:v>
                </c:pt>
                <c:pt idx="4003">
                  <c:v>6.7415456884657914</c:v>
                </c:pt>
                <c:pt idx="4004">
                  <c:v>-15.810023188551753</c:v>
                </c:pt>
                <c:pt idx="4005">
                  <c:v>4.4443718163057326</c:v>
                </c:pt>
                <c:pt idx="4006">
                  <c:v>3.7697867001700018</c:v>
                </c:pt>
                <c:pt idx="4007">
                  <c:v>1.6262001369497483</c:v>
                </c:pt>
                <c:pt idx="4008">
                  <c:v>-6.774330720784846</c:v>
                </c:pt>
                <c:pt idx="4009">
                  <c:v>-0.64063450098871044</c:v>
                </c:pt>
                <c:pt idx="4010">
                  <c:v>0.41654860733294186</c:v>
                </c:pt>
                <c:pt idx="4011">
                  <c:v>4.3553874944166751</c:v>
                </c:pt>
                <c:pt idx="4012">
                  <c:v>0.79038497683423259</c:v>
                </c:pt>
                <c:pt idx="4013">
                  <c:v>2.8877708823982999</c:v>
                </c:pt>
                <c:pt idx="4014">
                  <c:v>3.7978855307641481</c:v>
                </c:pt>
                <c:pt idx="4015">
                  <c:v>4.3897038908879864</c:v>
                </c:pt>
                <c:pt idx="4016">
                  <c:v>4.8160836228415036</c:v>
                </c:pt>
                <c:pt idx="4017">
                  <c:v>-4.1674862702638507</c:v>
                </c:pt>
                <c:pt idx="4018">
                  <c:v>-7.4210367250773288</c:v>
                </c:pt>
                <c:pt idx="4019">
                  <c:v>3.2312681345662497</c:v>
                </c:pt>
                <c:pt idx="4020">
                  <c:v>-3.2055246322896238</c:v>
                </c:pt>
                <c:pt idx="4021">
                  <c:v>3.6993209047685554</c:v>
                </c:pt>
                <c:pt idx="4022">
                  <c:v>-0.24739619424192938</c:v>
                </c:pt>
                <c:pt idx="4023">
                  <c:v>3.2178751379725554</c:v>
                </c:pt>
                <c:pt idx="4024">
                  <c:v>-0.62038785788975304</c:v>
                </c:pt>
                <c:pt idx="4025">
                  <c:v>-1.1699447145937114</c:v>
                </c:pt>
                <c:pt idx="4026">
                  <c:v>2.826036739409659</c:v>
                </c:pt>
                <c:pt idx="4027">
                  <c:v>-6.8865753639187233</c:v>
                </c:pt>
                <c:pt idx="4028">
                  <c:v>7.6347015936613829</c:v>
                </c:pt>
                <c:pt idx="4029">
                  <c:v>0.41938807408364198</c:v>
                </c:pt>
                <c:pt idx="4030">
                  <c:v>11.558876633811508</c:v>
                </c:pt>
                <c:pt idx="4031">
                  <c:v>-6.8493096314081896</c:v>
                </c:pt>
                <c:pt idx="4032">
                  <c:v>-0.49428676860105725</c:v>
                </c:pt>
                <c:pt idx="4033">
                  <c:v>3.0460693003868045</c:v>
                </c:pt>
                <c:pt idx="4034">
                  <c:v>5.5897860591692847</c:v>
                </c:pt>
                <c:pt idx="4035">
                  <c:v>2.2016098677209186</c:v>
                </c:pt>
                <c:pt idx="4036">
                  <c:v>2.6949247842453588</c:v>
                </c:pt>
                <c:pt idx="4037">
                  <c:v>-1.8736105217886632</c:v>
                </c:pt>
                <c:pt idx="4038">
                  <c:v>-7.401423158736975E-2</c:v>
                </c:pt>
                <c:pt idx="4039">
                  <c:v>10.387711840289214</c:v>
                </c:pt>
                <c:pt idx="4040">
                  <c:v>3.2426185501127236</c:v>
                </c:pt>
                <c:pt idx="4041">
                  <c:v>-1.3999693415433967</c:v>
                </c:pt>
                <c:pt idx="4042">
                  <c:v>0.13194917509818538</c:v>
                </c:pt>
                <c:pt idx="4043">
                  <c:v>2.8048430016353052</c:v>
                </c:pt>
                <c:pt idx="4044">
                  <c:v>3.0011692141378887</c:v>
                </c:pt>
                <c:pt idx="4045">
                  <c:v>2.4993286066420097</c:v>
                </c:pt>
                <c:pt idx="4046">
                  <c:v>1.5155776491807558</c:v>
                </c:pt>
                <c:pt idx="4047">
                  <c:v>-6.8302798365765369</c:v>
                </c:pt>
                <c:pt idx="4048">
                  <c:v>19.05590481240678</c:v>
                </c:pt>
                <c:pt idx="4049">
                  <c:v>-5.2260514652943897</c:v>
                </c:pt>
                <c:pt idx="4050">
                  <c:v>-15.217720824917535</c:v>
                </c:pt>
                <c:pt idx="4051">
                  <c:v>-0.15267429537883004</c:v>
                </c:pt>
                <c:pt idx="4052">
                  <c:v>-6.9030179354596299</c:v>
                </c:pt>
                <c:pt idx="4053">
                  <c:v>-31.820567520931057</c:v>
                </c:pt>
                <c:pt idx="4054">
                  <c:v>3.6989002759542018</c:v>
                </c:pt>
                <c:pt idx="4055">
                  <c:v>9.1308745456716309</c:v>
                </c:pt>
                <c:pt idx="4056">
                  <c:v>3.0426006857177015</c:v>
                </c:pt>
                <c:pt idx="4057">
                  <c:v>-9.4009835997435118</c:v>
                </c:pt>
                <c:pt idx="4058">
                  <c:v>0.2252542694238997</c:v>
                </c:pt>
                <c:pt idx="4059">
                  <c:v>9.1473888560733769</c:v>
                </c:pt>
                <c:pt idx="4060">
                  <c:v>-10.071544391156024</c:v>
                </c:pt>
                <c:pt idx="4061">
                  <c:v>-0.36394359490074635</c:v>
                </c:pt>
                <c:pt idx="4062">
                  <c:v>2.0763337793116534</c:v>
                </c:pt>
                <c:pt idx="4063">
                  <c:v>1.1458837127014334</c:v>
                </c:pt>
                <c:pt idx="4064">
                  <c:v>1.7711788998877154</c:v>
                </c:pt>
                <c:pt idx="4065">
                  <c:v>4.260976470241971</c:v>
                </c:pt>
                <c:pt idx="4066">
                  <c:v>4.8011027479627018</c:v>
                </c:pt>
                <c:pt idx="4067">
                  <c:v>-10.46396684355004</c:v>
                </c:pt>
                <c:pt idx="4068">
                  <c:v>-5.2242731970041518</c:v>
                </c:pt>
                <c:pt idx="4069">
                  <c:v>2.4287064563276743</c:v>
                </c:pt>
                <c:pt idx="4070">
                  <c:v>10.924567518859163</c:v>
                </c:pt>
                <c:pt idx="4071">
                  <c:v>-8.0889175965056808</c:v>
                </c:pt>
                <c:pt idx="4072">
                  <c:v>1.1613710700727609</c:v>
                </c:pt>
                <c:pt idx="4073">
                  <c:v>-61.518182423267504</c:v>
                </c:pt>
                <c:pt idx="4074">
                  <c:v>-0.80171757000144339</c:v>
                </c:pt>
                <c:pt idx="4075">
                  <c:v>1.8473248942158875</c:v>
                </c:pt>
                <c:pt idx="4076">
                  <c:v>-4.3313234031722629</c:v>
                </c:pt>
                <c:pt idx="4077">
                  <c:v>-9.1300564882212001</c:v>
                </c:pt>
                <c:pt idx="4078">
                  <c:v>0.21687150181685411</c:v>
                </c:pt>
                <c:pt idx="4079">
                  <c:v>-9.206009254084691</c:v>
                </c:pt>
                <c:pt idx="4080">
                  <c:v>-3.0953004836167963</c:v>
                </c:pt>
                <c:pt idx="4081">
                  <c:v>0.85696069279018161</c:v>
                </c:pt>
                <c:pt idx="4082">
                  <c:v>5.901169750162282</c:v>
                </c:pt>
                <c:pt idx="4083">
                  <c:v>-3.8404827175885146</c:v>
                </c:pt>
                <c:pt idx="4084">
                  <c:v>3.624174074304193</c:v>
                </c:pt>
                <c:pt idx="4085">
                  <c:v>2.1049350975686565</c:v>
                </c:pt>
                <c:pt idx="4086">
                  <c:v>-1.8055706418810615</c:v>
                </c:pt>
                <c:pt idx="4087">
                  <c:v>-5.7747796566538625</c:v>
                </c:pt>
                <c:pt idx="4088">
                  <c:v>2.2283586418022452</c:v>
                </c:pt>
                <c:pt idx="4089">
                  <c:v>-5.3306507178898812</c:v>
                </c:pt>
                <c:pt idx="4090">
                  <c:v>-0.17863441030475258</c:v>
                </c:pt>
                <c:pt idx="4091">
                  <c:v>12.905056071862731</c:v>
                </c:pt>
                <c:pt idx="4092">
                  <c:v>-1.8966087542779348</c:v>
                </c:pt>
                <c:pt idx="4093">
                  <c:v>-14.770225769192507</c:v>
                </c:pt>
                <c:pt idx="4094">
                  <c:v>19.470692981838738</c:v>
                </c:pt>
                <c:pt idx="4095">
                  <c:v>8.0421452424576501</c:v>
                </c:pt>
                <c:pt idx="4096">
                  <c:v>2.8953257213073442</c:v>
                </c:pt>
                <c:pt idx="4097">
                  <c:v>4.1447129153374789</c:v>
                </c:pt>
                <c:pt idx="4098">
                  <c:v>0.810089147668549</c:v>
                </c:pt>
                <c:pt idx="4099">
                  <c:v>-2.5228696115654827</c:v>
                </c:pt>
                <c:pt idx="4100">
                  <c:v>2.1149471643265656</c:v>
                </c:pt>
                <c:pt idx="4101">
                  <c:v>1.1771907473376757</c:v>
                </c:pt>
                <c:pt idx="4102">
                  <c:v>2.2977605911087977</c:v>
                </c:pt>
                <c:pt idx="4103">
                  <c:v>3.119924887588482</c:v>
                </c:pt>
                <c:pt idx="4104">
                  <c:v>-17.992216774263724</c:v>
                </c:pt>
                <c:pt idx="4105">
                  <c:v>6.8361480986004182</c:v>
                </c:pt>
                <c:pt idx="4106">
                  <c:v>3.6313010080329917</c:v>
                </c:pt>
                <c:pt idx="4107">
                  <c:v>-1.1681726432926922</c:v>
                </c:pt>
                <c:pt idx="4108">
                  <c:v>7.9974595159113449</c:v>
                </c:pt>
                <c:pt idx="4109">
                  <c:v>3.1655571030929934</c:v>
                </c:pt>
                <c:pt idx="4110">
                  <c:v>-17.541887912377248</c:v>
                </c:pt>
                <c:pt idx="4111">
                  <c:v>-18.20578873131268</c:v>
                </c:pt>
                <c:pt idx="4112">
                  <c:v>-6.4771560294824297</c:v>
                </c:pt>
                <c:pt idx="4113">
                  <c:v>2.7311249410188054</c:v>
                </c:pt>
                <c:pt idx="4114">
                  <c:v>-8.063296685707769</c:v>
                </c:pt>
                <c:pt idx="4115">
                  <c:v>3.7030554982175374</c:v>
                </c:pt>
                <c:pt idx="4116">
                  <c:v>3.9281535824801637</c:v>
                </c:pt>
                <c:pt idx="4117">
                  <c:v>-5.702012493324915</c:v>
                </c:pt>
                <c:pt idx="4118">
                  <c:v>2.6076512014505937</c:v>
                </c:pt>
                <c:pt idx="4119">
                  <c:v>-1.8494569324737</c:v>
                </c:pt>
                <c:pt idx="4120">
                  <c:v>-2.7628602965203868</c:v>
                </c:pt>
                <c:pt idx="4121">
                  <c:v>0.74823205828609218</c:v>
                </c:pt>
                <c:pt idx="4122">
                  <c:v>4.6246172902737186</c:v>
                </c:pt>
                <c:pt idx="4123">
                  <c:v>-1.6504531754663248</c:v>
                </c:pt>
                <c:pt idx="4124">
                  <c:v>-37.538235748005121</c:v>
                </c:pt>
                <c:pt idx="4125">
                  <c:v>4.81180521607304</c:v>
                </c:pt>
                <c:pt idx="4126">
                  <c:v>-16.062537289774326</c:v>
                </c:pt>
                <c:pt idx="4127">
                  <c:v>-3.1322586010902569</c:v>
                </c:pt>
                <c:pt idx="4128">
                  <c:v>3.7049484554380427</c:v>
                </c:pt>
                <c:pt idx="4129">
                  <c:v>2.6929202911896368</c:v>
                </c:pt>
                <c:pt idx="4130">
                  <c:v>0.80646873687955178</c:v>
                </c:pt>
                <c:pt idx="4131">
                  <c:v>-18.699319308461455</c:v>
                </c:pt>
                <c:pt idx="4132">
                  <c:v>12.322325252189884</c:v>
                </c:pt>
                <c:pt idx="4133">
                  <c:v>2.6331241008843449</c:v>
                </c:pt>
                <c:pt idx="4134">
                  <c:v>2.1729211787665008</c:v>
                </c:pt>
                <c:pt idx="4135">
                  <c:v>0.35292703596937258</c:v>
                </c:pt>
                <c:pt idx="4136">
                  <c:v>-16.238129671707881</c:v>
                </c:pt>
                <c:pt idx="4137">
                  <c:v>2.1330662501859763</c:v>
                </c:pt>
                <c:pt idx="4138">
                  <c:v>-76.522340813120721</c:v>
                </c:pt>
                <c:pt idx="4139">
                  <c:v>-22.744613232195732</c:v>
                </c:pt>
                <c:pt idx="4140">
                  <c:v>18.906450649270425</c:v>
                </c:pt>
                <c:pt idx="4141">
                  <c:v>4.2200763517396496</c:v>
                </c:pt>
                <c:pt idx="4142">
                  <c:v>2.5700914511364203</c:v>
                </c:pt>
                <c:pt idx="4143">
                  <c:v>-3.254595452933998</c:v>
                </c:pt>
                <c:pt idx="4144">
                  <c:v>2.7757926793857308</c:v>
                </c:pt>
                <c:pt idx="4145">
                  <c:v>-2.4703173391593936</c:v>
                </c:pt>
                <c:pt idx="4146">
                  <c:v>2.8694268292695426</c:v>
                </c:pt>
                <c:pt idx="4147">
                  <c:v>4.0039047110643224</c:v>
                </c:pt>
                <c:pt idx="4148">
                  <c:v>-1.9712546842900878</c:v>
                </c:pt>
                <c:pt idx="4149">
                  <c:v>1.0284121627170748</c:v>
                </c:pt>
                <c:pt idx="4150">
                  <c:v>3.3470652021451599</c:v>
                </c:pt>
                <c:pt idx="4151">
                  <c:v>3.4733694858595641</c:v>
                </c:pt>
                <c:pt idx="4152">
                  <c:v>3.5073868301813604</c:v>
                </c:pt>
                <c:pt idx="4153">
                  <c:v>-5.2713658729211943</c:v>
                </c:pt>
                <c:pt idx="4154">
                  <c:v>3.9148446247210131</c:v>
                </c:pt>
                <c:pt idx="4155">
                  <c:v>-14.226050718286984</c:v>
                </c:pt>
                <c:pt idx="4156">
                  <c:v>13.579604321656817</c:v>
                </c:pt>
                <c:pt idx="4157">
                  <c:v>2.7982593186953721</c:v>
                </c:pt>
                <c:pt idx="4158">
                  <c:v>11.110448164242413</c:v>
                </c:pt>
                <c:pt idx="4159">
                  <c:v>0.46343896491868009</c:v>
                </c:pt>
                <c:pt idx="4160">
                  <c:v>17.914139852828512</c:v>
                </c:pt>
                <c:pt idx="4161">
                  <c:v>-1.8123914254174167</c:v>
                </c:pt>
                <c:pt idx="4162">
                  <c:v>-25.265493886936881</c:v>
                </c:pt>
                <c:pt idx="4163">
                  <c:v>5.5056349448162223</c:v>
                </c:pt>
                <c:pt idx="4164">
                  <c:v>4.8688419331063102</c:v>
                </c:pt>
                <c:pt idx="4165">
                  <c:v>4.1640595182900029</c:v>
                </c:pt>
                <c:pt idx="4166">
                  <c:v>4.3336185967773559</c:v>
                </c:pt>
                <c:pt idx="4167">
                  <c:v>20.107526618326993</c:v>
                </c:pt>
                <c:pt idx="4168">
                  <c:v>4.3394729821223166</c:v>
                </c:pt>
                <c:pt idx="4169">
                  <c:v>-2.5970907638904208</c:v>
                </c:pt>
                <c:pt idx="4170">
                  <c:v>-8.7344588192171528</c:v>
                </c:pt>
                <c:pt idx="4171">
                  <c:v>-10.94234798506389</c:v>
                </c:pt>
                <c:pt idx="4172">
                  <c:v>-3.1882446509543456</c:v>
                </c:pt>
                <c:pt idx="4173">
                  <c:v>2.566750857478624</c:v>
                </c:pt>
                <c:pt idx="4174">
                  <c:v>1.5583576595020361</c:v>
                </c:pt>
                <c:pt idx="4175">
                  <c:v>4.3199373897655278</c:v>
                </c:pt>
                <c:pt idx="4176">
                  <c:v>2.2515487469489983</c:v>
                </c:pt>
                <c:pt idx="4177">
                  <c:v>-2.1214775529800107</c:v>
                </c:pt>
                <c:pt idx="4178">
                  <c:v>-5.0619851674108105</c:v>
                </c:pt>
                <c:pt idx="4179">
                  <c:v>3.0305991849883327</c:v>
                </c:pt>
                <c:pt idx="4180">
                  <c:v>-5.1688114467363562</c:v>
                </c:pt>
                <c:pt idx="4181">
                  <c:v>-40.746485365412312</c:v>
                </c:pt>
                <c:pt idx="4182">
                  <c:v>4.1702266403349313</c:v>
                </c:pt>
                <c:pt idx="4183">
                  <c:v>-2.382260856335364</c:v>
                </c:pt>
                <c:pt idx="4184">
                  <c:v>-2.7925990641963097</c:v>
                </c:pt>
                <c:pt idx="4185">
                  <c:v>-5.2193807017561085</c:v>
                </c:pt>
                <c:pt idx="4186">
                  <c:v>3.9614020758252764</c:v>
                </c:pt>
                <c:pt idx="4187">
                  <c:v>-2.1817789790242159</c:v>
                </c:pt>
                <c:pt idx="4188">
                  <c:v>-2.2715848918405186</c:v>
                </c:pt>
                <c:pt idx="4189">
                  <c:v>3.4705477945811651</c:v>
                </c:pt>
                <c:pt idx="4190">
                  <c:v>6.0038125825384299</c:v>
                </c:pt>
                <c:pt idx="4191">
                  <c:v>2.0123749789811711</c:v>
                </c:pt>
                <c:pt idx="4192">
                  <c:v>5.5428290019060995</c:v>
                </c:pt>
                <c:pt idx="4193">
                  <c:v>6.4137196819044959</c:v>
                </c:pt>
                <c:pt idx="4194">
                  <c:v>3.1254437566772424</c:v>
                </c:pt>
                <c:pt idx="4195">
                  <c:v>10.870206544227969</c:v>
                </c:pt>
                <c:pt idx="4196">
                  <c:v>2.9717950975498724</c:v>
                </c:pt>
                <c:pt idx="4197">
                  <c:v>4.3273663959649866</c:v>
                </c:pt>
                <c:pt idx="4198">
                  <c:v>5.8915703993828288</c:v>
                </c:pt>
                <c:pt idx="4199">
                  <c:v>2.8681696285890155</c:v>
                </c:pt>
                <c:pt idx="4200">
                  <c:v>-2.3552564417344684</c:v>
                </c:pt>
                <c:pt idx="4201">
                  <c:v>2.2671442048366544</c:v>
                </c:pt>
                <c:pt idx="4202">
                  <c:v>2.9138916136044628</c:v>
                </c:pt>
                <c:pt idx="4203">
                  <c:v>9.7154891234566492</c:v>
                </c:pt>
                <c:pt idx="4204">
                  <c:v>0.89981338096953323</c:v>
                </c:pt>
                <c:pt idx="4205">
                  <c:v>3.9975208518615943</c:v>
                </c:pt>
                <c:pt idx="4206">
                  <c:v>2.4501109300371127</c:v>
                </c:pt>
                <c:pt idx="4207">
                  <c:v>2.8500772874651972</c:v>
                </c:pt>
                <c:pt idx="4208">
                  <c:v>-1.8720009783898206</c:v>
                </c:pt>
                <c:pt idx="4209">
                  <c:v>1.2135584630879777</c:v>
                </c:pt>
                <c:pt idx="4210">
                  <c:v>3.4883906521426553</c:v>
                </c:pt>
                <c:pt idx="4211">
                  <c:v>20.59410120810881</c:v>
                </c:pt>
                <c:pt idx="4212">
                  <c:v>2.3257457732567701</c:v>
                </c:pt>
                <c:pt idx="4213">
                  <c:v>8.8028368040009966</c:v>
                </c:pt>
                <c:pt idx="4214">
                  <c:v>11.298806929080826</c:v>
                </c:pt>
                <c:pt idx="4215">
                  <c:v>-1.3100376298030909</c:v>
                </c:pt>
                <c:pt idx="4216">
                  <c:v>2.3368651976928447</c:v>
                </c:pt>
                <c:pt idx="4217">
                  <c:v>2.7560385284038489</c:v>
                </c:pt>
                <c:pt idx="4218">
                  <c:v>-0.95730973462769953</c:v>
                </c:pt>
                <c:pt idx="4219">
                  <c:v>0.7361590492940735</c:v>
                </c:pt>
                <c:pt idx="4220">
                  <c:v>-2.5906564099005323</c:v>
                </c:pt>
                <c:pt idx="4221">
                  <c:v>2.9240279859599951</c:v>
                </c:pt>
                <c:pt idx="4222">
                  <c:v>-17.382131073025377</c:v>
                </c:pt>
                <c:pt idx="4223">
                  <c:v>7.431087276470393</c:v>
                </c:pt>
                <c:pt idx="4224">
                  <c:v>-0.23398879997256472</c:v>
                </c:pt>
                <c:pt idx="4225">
                  <c:v>-7.7249886776954497</c:v>
                </c:pt>
                <c:pt idx="4226">
                  <c:v>2.4297286610822368</c:v>
                </c:pt>
                <c:pt idx="4227">
                  <c:v>-2.9980102148313108</c:v>
                </c:pt>
                <c:pt idx="4228">
                  <c:v>-0.78522611758553751</c:v>
                </c:pt>
                <c:pt idx="4229">
                  <c:v>16.712536540443125</c:v>
                </c:pt>
                <c:pt idx="4230">
                  <c:v>-7.742553856897473</c:v>
                </c:pt>
                <c:pt idx="4231">
                  <c:v>-21.691720970615634</c:v>
                </c:pt>
                <c:pt idx="4232">
                  <c:v>0.614628295449549</c:v>
                </c:pt>
                <c:pt idx="4233">
                  <c:v>-15.075144982309226</c:v>
                </c:pt>
                <c:pt idx="4234">
                  <c:v>2.5758291782691884</c:v>
                </c:pt>
                <c:pt idx="4235">
                  <c:v>2.58190230817452</c:v>
                </c:pt>
                <c:pt idx="4236">
                  <c:v>3.4384038605358</c:v>
                </c:pt>
                <c:pt idx="4237">
                  <c:v>5.7783656450286429</c:v>
                </c:pt>
                <c:pt idx="4238">
                  <c:v>19.039492624761621</c:v>
                </c:pt>
                <c:pt idx="4239">
                  <c:v>2.7156329737481713</c:v>
                </c:pt>
                <c:pt idx="4240">
                  <c:v>18.718293074238346</c:v>
                </c:pt>
                <c:pt idx="4241">
                  <c:v>2.9710783726262093</c:v>
                </c:pt>
                <c:pt idx="4242">
                  <c:v>-0.88241942876233992</c:v>
                </c:pt>
                <c:pt idx="4243">
                  <c:v>-8.0611623381501119</c:v>
                </c:pt>
                <c:pt idx="4244">
                  <c:v>2.9016499401500084</c:v>
                </c:pt>
                <c:pt idx="4245">
                  <c:v>-0.13385277776424687</c:v>
                </c:pt>
                <c:pt idx="4246">
                  <c:v>4.3723170581514523</c:v>
                </c:pt>
                <c:pt idx="4247">
                  <c:v>2.2829442520831549</c:v>
                </c:pt>
                <c:pt idx="4248">
                  <c:v>12.757495514712659</c:v>
                </c:pt>
                <c:pt idx="4249">
                  <c:v>1.592693430914693</c:v>
                </c:pt>
                <c:pt idx="4250">
                  <c:v>5.0790216254282825</c:v>
                </c:pt>
                <c:pt idx="4251">
                  <c:v>5.9193464332028611</c:v>
                </c:pt>
                <c:pt idx="4252">
                  <c:v>21.630743998651042</c:v>
                </c:pt>
                <c:pt idx="4253">
                  <c:v>3.6886191990109722</c:v>
                </c:pt>
                <c:pt idx="4254">
                  <c:v>4.4752861549600453</c:v>
                </c:pt>
                <c:pt idx="4255">
                  <c:v>4.0987906267367009</c:v>
                </c:pt>
                <c:pt idx="4256">
                  <c:v>4.3039107446856235</c:v>
                </c:pt>
                <c:pt idx="4257">
                  <c:v>4.1374852148988168</c:v>
                </c:pt>
                <c:pt idx="4258">
                  <c:v>2.4642884537205134</c:v>
                </c:pt>
                <c:pt idx="4259">
                  <c:v>-1.4169153058806074</c:v>
                </c:pt>
                <c:pt idx="4260">
                  <c:v>-8.5826096622238595</c:v>
                </c:pt>
                <c:pt idx="4261">
                  <c:v>2.9185842820084531</c:v>
                </c:pt>
                <c:pt idx="4262">
                  <c:v>4.2092910881305841</c:v>
                </c:pt>
                <c:pt idx="4263">
                  <c:v>11.645847403071741</c:v>
                </c:pt>
                <c:pt idx="4264">
                  <c:v>10.196698047732127</c:v>
                </c:pt>
                <c:pt idx="4265">
                  <c:v>3.2637489449781469</c:v>
                </c:pt>
                <c:pt idx="4266">
                  <c:v>-2.6794823563172514</c:v>
                </c:pt>
                <c:pt idx="4267">
                  <c:v>3.509724432253833</c:v>
                </c:pt>
                <c:pt idx="4268">
                  <c:v>2.4608776873301963</c:v>
                </c:pt>
                <c:pt idx="4269">
                  <c:v>-2.547888899464283</c:v>
                </c:pt>
                <c:pt idx="4270">
                  <c:v>2.9243898361250444</c:v>
                </c:pt>
                <c:pt idx="4271">
                  <c:v>-3.7148741625316859</c:v>
                </c:pt>
                <c:pt idx="4272">
                  <c:v>4.2037266370350608</c:v>
                </c:pt>
                <c:pt idx="4273">
                  <c:v>17.675380226454195</c:v>
                </c:pt>
                <c:pt idx="4274">
                  <c:v>3.3681236871196916</c:v>
                </c:pt>
                <c:pt idx="4275">
                  <c:v>2.941670149958469</c:v>
                </c:pt>
                <c:pt idx="4276">
                  <c:v>2.41843245104684</c:v>
                </c:pt>
                <c:pt idx="4277">
                  <c:v>2.2107766415187768</c:v>
                </c:pt>
                <c:pt idx="4278">
                  <c:v>2.2598028712983194</c:v>
                </c:pt>
                <c:pt idx="4279">
                  <c:v>2.8045437028309408</c:v>
                </c:pt>
                <c:pt idx="4280">
                  <c:v>2.1821287872808313</c:v>
                </c:pt>
                <c:pt idx="4281">
                  <c:v>-15.588760878713714</c:v>
                </c:pt>
                <c:pt idx="4282">
                  <c:v>4.8028763176014024</c:v>
                </c:pt>
                <c:pt idx="4283">
                  <c:v>-16.038039274163296</c:v>
                </c:pt>
                <c:pt idx="4284">
                  <c:v>18.297259012165597</c:v>
                </c:pt>
                <c:pt idx="4285">
                  <c:v>2.215845420143566</c:v>
                </c:pt>
                <c:pt idx="4286">
                  <c:v>2.7746653998502779</c:v>
                </c:pt>
                <c:pt idx="4287">
                  <c:v>4.1156931450848901</c:v>
                </c:pt>
                <c:pt idx="4288">
                  <c:v>4.2802136462824762</c:v>
                </c:pt>
                <c:pt idx="4289">
                  <c:v>-2.8030632213293671</c:v>
                </c:pt>
                <c:pt idx="4290">
                  <c:v>4.1770756472833881</c:v>
                </c:pt>
                <c:pt idx="4291">
                  <c:v>4.3809876658778109</c:v>
                </c:pt>
                <c:pt idx="4292">
                  <c:v>2.3185322716593078</c:v>
                </c:pt>
                <c:pt idx="4293">
                  <c:v>17.406102890970473</c:v>
                </c:pt>
                <c:pt idx="4294">
                  <c:v>-14.217550954943086</c:v>
                </c:pt>
                <c:pt idx="4295">
                  <c:v>2.2267186560524124</c:v>
                </c:pt>
                <c:pt idx="4296">
                  <c:v>-44.988294488975967</c:v>
                </c:pt>
                <c:pt idx="4297">
                  <c:v>2.9757232360112198</c:v>
                </c:pt>
                <c:pt idx="4298">
                  <c:v>-25.442139265613491</c:v>
                </c:pt>
                <c:pt idx="4299">
                  <c:v>10.619672873043015</c:v>
                </c:pt>
                <c:pt idx="4300">
                  <c:v>3.5953130890259644</c:v>
                </c:pt>
                <c:pt idx="4301">
                  <c:v>0.55572392550624272</c:v>
                </c:pt>
                <c:pt idx="4302">
                  <c:v>-16.932563155160196</c:v>
                </c:pt>
                <c:pt idx="4303">
                  <c:v>3.735017894077032</c:v>
                </c:pt>
                <c:pt idx="4304">
                  <c:v>3.9057066016688538</c:v>
                </c:pt>
                <c:pt idx="4305">
                  <c:v>-0.7342166600274993</c:v>
                </c:pt>
                <c:pt idx="4306">
                  <c:v>-0.14535063381633506</c:v>
                </c:pt>
                <c:pt idx="4307">
                  <c:v>0.48528374075341674</c:v>
                </c:pt>
                <c:pt idx="4308">
                  <c:v>-0.1199498038928084</c:v>
                </c:pt>
                <c:pt idx="4309">
                  <c:v>0.23398971689550763</c:v>
                </c:pt>
                <c:pt idx="4310">
                  <c:v>-0.35914702428144096</c:v>
                </c:pt>
                <c:pt idx="4311">
                  <c:v>1.1811137451027918</c:v>
                </c:pt>
                <c:pt idx="4312">
                  <c:v>2.1365243802736273</c:v>
                </c:pt>
                <c:pt idx="4313">
                  <c:v>-0.46553084193446637</c:v>
                </c:pt>
                <c:pt idx="4314">
                  <c:v>-2.1457794845515963</c:v>
                </c:pt>
                <c:pt idx="4315">
                  <c:v>0.53000243597736585</c:v>
                </c:pt>
                <c:pt idx="4316">
                  <c:v>-2.4703447540173613</c:v>
                </c:pt>
                <c:pt idx="4317">
                  <c:v>2.4089969146468775</c:v>
                </c:pt>
                <c:pt idx="4318">
                  <c:v>2.0668710992728734</c:v>
                </c:pt>
                <c:pt idx="4319">
                  <c:v>3.0338198172227067</c:v>
                </c:pt>
                <c:pt idx="4320">
                  <c:v>5.8433013711952242</c:v>
                </c:pt>
                <c:pt idx="4321">
                  <c:v>4.384332181019218</c:v>
                </c:pt>
                <c:pt idx="4322">
                  <c:v>1.0985021674752318</c:v>
                </c:pt>
                <c:pt idx="4323">
                  <c:v>4.6154802644828834</c:v>
                </c:pt>
                <c:pt idx="4324">
                  <c:v>7.2602627358060232</c:v>
                </c:pt>
                <c:pt idx="4325">
                  <c:v>2.4428035895153215</c:v>
                </c:pt>
                <c:pt idx="4326">
                  <c:v>1.9079993491005496</c:v>
                </c:pt>
                <c:pt idx="4327">
                  <c:v>3.0900367323417584</c:v>
                </c:pt>
                <c:pt idx="4328">
                  <c:v>1.8217357696643006</c:v>
                </c:pt>
                <c:pt idx="4329">
                  <c:v>0.1584790539467491</c:v>
                </c:pt>
                <c:pt idx="4330">
                  <c:v>0.23398805888501784</c:v>
                </c:pt>
                <c:pt idx="4331">
                  <c:v>0.22368972304893475</c:v>
                </c:pt>
                <c:pt idx="4332">
                  <c:v>-1.9130181424139323</c:v>
                </c:pt>
                <c:pt idx="4333">
                  <c:v>11.99549337637589</c:v>
                </c:pt>
                <c:pt idx="4334">
                  <c:v>3.0041235704243405</c:v>
                </c:pt>
                <c:pt idx="4335">
                  <c:v>-0.7180438146757524</c:v>
                </c:pt>
                <c:pt idx="4336">
                  <c:v>3.1471507002413261</c:v>
                </c:pt>
                <c:pt idx="4337">
                  <c:v>-1.1199077632645071</c:v>
                </c:pt>
                <c:pt idx="4338">
                  <c:v>2.1970417942506941</c:v>
                </c:pt>
                <c:pt idx="4339">
                  <c:v>1.2555231565477101</c:v>
                </c:pt>
                <c:pt idx="4340">
                  <c:v>-8.6967376441656228</c:v>
                </c:pt>
                <c:pt idx="4341">
                  <c:v>4.9857353732158316</c:v>
                </c:pt>
                <c:pt idx="4342">
                  <c:v>8.0024350699076763E-2</c:v>
                </c:pt>
                <c:pt idx="4343">
                  <c:v>4.823122431423613</c:v>
                </c:pt>
                <c:pt idx="4344">
                  <c:v>-2.7793078899416201</c:v>
                </c:pt>
                <c:pt idx="4345">
                  <c:v>6.1899153482599871</c:v>
                </c:pt>
                <c:pt idx="4346">
                  <c:v>2.5379692091346158</c:v>
                </c:pt>
                <c:pt idx="4347">
                  <c:v>2.1893068849060597</c:v>
                </c:pt>
                <c:pt idx="4348">
                  <c:v>1.3067859994824289</c:v>
                </c:pt>
                <c:pt idx="4349">
                  <c:v>-2.0346887094026869</c:v>
                </c:pt>
                <c:pt idx="4350">
                  <c:v>0.3769967096661162</c:v>
                </c:pt>
                <c:pt idx="4351">
                  <c:v>0.1097295249260668</c:v>
                </c:pt>
                <c:pt idx="4352">
                  <c:v>1.3043867711222674</c:v>
                </c:pt>
                <c:pt idx="4353">
                  <c:v>-4.0346606926507036</c:v>
                </c:pt>
                <c:pt idx="4354">
                  <c:v>-0.651535924474544</c:v>
                </c:pt>
                <c:pt idx="4355">
                  <c:v>18.965330189851514</c:v>
                </c:pt>
                <c:pt idx="4356">
                  <c:v>1.3960156070897511</c:v>
                </c:pt>
                <c:pt idx="4357">
                  <c:v>-2.8819300092191611</c:v>
                </c:pt>
                <c:pt idx="4358">
                  <c:v>-0.57106572014114931</c:v>
                </c:pt>
                <c:pt idx="4359">
                  <c:v>2.0861808480651405</c:v>
                </c:pt>
                <c:pt idx="4360">
                  <c:v>-4.1908751059536797</c:v>
                </c:pt>
                <c:pt idx="4361">
                  <c:v>-4.3739060362227633E-2</c:v>
                </c:pt>
                <c:pt idx="4362">
                  <c:v>2.0695379983662434</c:v>
                </c:pt>
                <c:pt idx="4363">
                  <c:v>0.8463387732096237</c:v>
                </c:pt>
                <c:pt idx="4364">
                  <c:v>0.44561928576676735</c:v>
                </c:pt>
                <c:pt idx="4365">
                  <c:v>9.9092151172681326</c:v>
                </c:pt>
                <c:pt idx="4366">
                  <c:v>-1.0762947694754388</c:v>
                </c:pt>
                <c:pt idx="4367">
                  <c:v>-8.4691034609645897</c:v>
                </c:pt>
                <c:pt idx="4368">
                  <c:v>-4.9016975023664315</c:v>
                </c:pt>
                <c:pt idx="4369">
                  <c:v>0.85925017548463245</c:v>
                </c:pt>
                <c:pt idx="4370">
                  <c:v>-7.5869820667729613</c:v>
                </c:pt>
                <c:pt idx="4371">
                  <c:v>5.6310076909069977</c:v>
                </c:pt>
                <c:pt idx="4372">
                  <c:v>2.5716760104418768</c:v>
                </c:pt>
                <c:pt idx="4373">
                  <c:v>2.0730716460890619</c:v>
                </c:pt>
                <c:pt idx="4374">
                  <c:v>-28.848821848670752</c:v>
                </c:pt>
                <c:pt idx="4375">
                  <c:v>4.0343501000631647</c:v>
                </c:pt>
                <c:pt idx="4376">
                  <c:v>1.4737484769337073</c:v>
                </c:pt>
                <c:pt idx="4377">
                  <c:v>-3.0601813437484537</c:v>
                </c:pt>
                <c:pt idx="4378">
                  <c:v>-3.0247445365692585</c:v>
                </c:pt>
                <c:pt idx="4379">
                  <c:v>4.4513112671678101</c:v>
                </c:pt>
                <c:pt idx="4380">
                  <c:v>-3.8149827470581243</c:v>
                </c:pt>
                <c:pt idx="4381">
                  <c:v>9.8654057536922295</c:v>
                </c:pt>
                <c:pt idx="4382">
                  <c:v>2.077823861054199</c:v>
                </c:pt>
                <c:pt idx="4383">
                  <c:v>-2.5553529957567491</c:v>
                </c:pt>
                <c:pt idx="4384">
                  <c:v>5.9717652055589525</c:v>
                </c:pt>
                <c:pt idx="4385">
                  <c:v>-2.2845290668512206</c:v>
                </c:pt>
                <c:pt idx="4386">
                  <c:v>2.9747641339618696</c:v>
                </c:pt>
                <c:pt idx="4387">
                  <c:v>4.6690638290575635</c:v>
                </c:pt>
                <c:pt idx="4388">
                  <c:v>-1.4584508848381432</c:v>
                </c:pt>
                <c:pt idx="4389">
                  <c:v>6.6877738844326728</c:v>
                </c:pt>
                <c:pt idx="4390">
                  <c:v>0.93285418510556894</c:v>
                </c:pt>
                <c:pt idx="4391">
                  <c:v>-1.9190182250653862</c:v>
                </c:pt>
                <c:pt idx="4392">
                  <c:v>2.1809741065076196</c:v>
                </c:pt>
                <c:pt idx="4393">
                  <c:v>2.8699136926563682</c:v>
                </c:pt>
                <c:pt idx="4394">
                  <c:v>4.4264468193503603</c:v>
                </c:pt>
                <c:pt idx="4395">
                  <c:v>-5.6427711683985393</c:v>
                </c:pt>
                <c:pt idx="4396">
                  <c:v>-1.231933485030936</c:v>
                </c:pt>
                <c:pt idx="4397">
                  <c:v>2.298442770220845</c:v>
                </c:pt>
                <c:pt idx="4398">
                  <c:v>-0.56256583858183262</c:v>
                </c:pt>
                <c:pt idx="4399">
                  <c:v>1.5073427730922759</c:v>
                </c:pt>
                <c:pt idx="4400">
                  <c:v>2.0240228115240768</c:v>
                </c:pt>
                <c:pt idx="4401">
                  <c:v>4.5411211713454946</c:v>
                </c:pt>
                <c:pt idx="4402">
                  <c:v>-3.5183747833927868</c:v>
                </c:pt>
                <c:pt idx="4403">
                  <c:v>6.4496983034889865</c:v>
                </c:pt>
                <c:pt idx="4404">
                  <c:v>6.5259426636032458</c:v>
                </c:pt>
                <c:pt idx="4405">
                  <c:v>2.2865719476729538</c:v>
                </c:pt>
                <c:pt idx="4406">
                  <c:v>1.8465482829535631</c:v>
                </c:pt>
                <c:pt idx="4407">
                  <c:v>1.3794243390322976</c:v>
                </c:pt>
                <c:pt idx="4408">
                  <c:v>-2.6245364705045802</c:v>
                </c:pt>
                <c:pt idx="4409">
                  <c:v>-0.23912886375269693</c:v>
                </c:pt>
                <c:pt idx="4410">
                  <c:v>2.2411753930018108</c:v>
                </c:pt>
                <c:pt idx="4411">
                  <c:v>3.1088453155366551</c:v>
                </c:pt>
                <c:pt idx="4412">
                  <c:v>9.1348809468215251</c:v>
                </c:pt>
                <c:pt idx="4413">
                  <c:v>6.9279769573923318</c:v>
                </c:pt>
                <c:pt idx="4414">
                  <c:v>2.1586811990346604</c:v>
                </c:pt>
                <c:pt idx="4415">
                  <c:v>6.7376260688828893</c:v>
                </c:pt>
                <c:pt idx="4416">
                  <c:v>3.0315978592048367</c:v>
                </c:pt>
                <c:pt idx="4417">
                  <c:v>3.4008259660024578</c:v>
                </c:pt>
                <c:pt idx="4418">
                  <c:v>1.4673157571753563</c:v>
                </c:pt>
                <c:pt idx="4419">
                  <c:v>-1.2659606596635484</c:v>
                </c:pt>
                <c:pt idx="4420">
                  <c:v>-1.2087477753188693</c:v>
                </c:pt>
                <c:pt idx="4421">
                  <c:v>5.0241608400639279</c:v>
                </c:pt>
                <c:pt idx="4422">
                  <c:v>-2.6427710958555934</c:v>
                </c:pt>
                <c:pt idx="4423">
                  <c:v>1.8304595472767744</c:v>
                </c:pt>
                <c:pt idx="4424">
                  <c:v>1.6013431181802957</c:v>
                </c:pt>
                <c:pt idx="4425">
                  <c:v>-4.4438451455982744</c:v>
                </c:pt>
                <c:pt idx="4426">
                  <c:v>2.2118370321283862</c:v>
                </c:pt>
                <c:pt idx="4427">
                  <c:v>3.8479588088612218</c:v>
                </c:pt>
                <c:pt idx="4428">
                  <c:v>6.5365121389977645</c:v>
                </c:pt>
                <c:pt idx="4429">
                  <c:v>1.724595859297736</c:v>
                </c:pt>
                <c:pt idx="4430">
                  <c:v>0.74667283503966075</c:v>
                </c:pt>
                <c:pt idx="4431">
                  <c:v>0.1275565550834159</c:v>
                </c:pt>
                <c:pt idx="4432">
                  <c:v>0.42135999769278953</c:v>
                </c:pt>
                <c:pt idx="4433">
                  <c:v>-0.47888106521737939</c:v>
                </c:pt>
                <c:pt idx="4434">
                  <c:v>-3.6641893518819728</c:v>
                </c:pt>
                <c:pt idx="4435">
                  <c:v>-2.6489608002686396</c:v>
                </c:pt>
                <c:pt idx="4436">
                  <c:v>2.2736981968738519</c:v>
                </c:pt>
                <c:pt idx="4437">
                  <c:v>-0.12091221892315218</c:v>
                </c:pt>
                <c:pt idx="4438">
                  <c:v>-0.68383466428757345</c:v>
                </c:pt>
                <c:pt idx="4439">
                  <c:v>-5.8079454126534955</c:v>
                </c:pt>
                <c:pt idx="4440">
                  <c:v>-0.71907498369263578</c:v>
                </c:pt>
                <c:pt idx="4441">
                  <c:v>2.770856111015533</c:v>
                </c:pt>
                <c:pt idx="4442">
                  <c:v>5.8828692402007903</c:v>
                </c:pt>
                <c:pt idx="4443">
                  <c:v>9.2534329600173777</c:v>
                </c:pt>
                <c:pt idx="4444">
                  <c:v>-1.3732182849757635</c:v>
                </c:pt>
                <c:pt idx="4445">
                  <c:v>-2.8354029030361545</c:v>
                </c:pt>
                <c:pt idx="4446">
                  <c:v>-2.1529927223759557</c:v>
                </c:pt>
                <c:pt idx="4447">
                  <c:v>1.988180855436525</c:v>
                </c:pt>
                <c:pt idx="4448">
                  <c:v>-2.6577066987973552</c:v>
                </c:pt>
                <c:pt idx="4449">
                  <c:v>1.0772936081515212</c:v>
                </c:pt>
                <c:pt idx="4450">
                  <c:v>-3.9004196450362798</c:v>
                </c:pt>
                <c:pt idx="4451">
                  <c:v>-2.7670142724595479</c:v>
                </c:pt>
                <c:pt idx="4452">
                  <c:v>3.0794833100634804</c:v>
                </c:pt>
                <c:pt idx="4453">
                  <c:v>8.6028915889335593</c:v>
                </c:pt>
                <c:pt idx="4454">
                  <c:v>-2.9491656256771392</c:v>
                </c:pt>
                <c:pt idx="4455">
                  <c:v>8.2541692264814941</c:v>
                </c:pt>
                <c:pt idx="4456">
                  <c:v>2.3158792818570362</c:v>
                </c:pt>
                <c:pt idx="4457">
                  <c:v>1.3951514891398631</c:v>
                </c:pt>
                <c:pt idx="4458">
                  <c:v>-5.6340394226728421</c:v>
                </c:pt>
                <c:pt idx="4459">
                  <c:v>-1.0789833866429177</c:v>
                </c:pt>
                <c:pt idx="4460">
                  <c:v>3.8503686006411186</c:v>
                </c:pt>
                <c:pt idx="4461">
                  <c:v>0.56577004535618869</c:v>
                </c:pt>
                <c:pt idx="4462">
                  <c:v>-3.3531130731812908</c:v>
                </c:pt>
                <c:pt idx="4463">
                  <c:v>-3.2985803999293069</c:v>
                </c:pt>
                <c:pt idx="4464">
                  <c:v>1.6766324797173411</c:v>
                </c:pt>
                <c:pt idx="4465">
                  <c:v>-4.907234784697593</c:v>
                </c:pt>
                <c:pt idx="4466">
                  <c:v>-4.3899939672435835</c:v>
                </c:pt>
                <c:pt idx="4467">
                  <c:v>-3.8204405783980775</c:v>
                </c:pt>
                <c:pt idx="4468">
                  <c:v>-8.5568695363257916</c:v>
                </c:pt>
                <c:pt idx="4469">
                  <c:v>1.4326984136909857</c:v>
                </c:pt>
                <c:pt idx="4470">
                  <c:v>5.8226112347168879</c:v>
                </c:pt>
                <c:pt idx="4471">
                  <c:v>-0.63474312628403595</c:v>
                </c:pt>
                <c:pt idx="4472">
                  <c:v>6.0552231587685839</c:v>
                </c:pt>
                <c:pt idx="4473">
                  <c:v>3.6857455022046679</c:v>
                </c:pt>
                <c:pt idx="4474">
                  <c:v>2.0232946023835439</c:v>
                </c:pt>
                <c:pt idx="4475">
                  <c:v>3.5723476824363871</c:v>
                </c:pt>
                <c:pt idx="4476">
                  <c:v>3.7933935569755022</c:v>
                </c:pt>
                <c:pt idx="4477">
                  <c:v>0.64602792405132448</c:v>
                </c:pt>
                <c:pt idx="4478">
                  <c:v>-0.35397276799172062</c:v>
                </c:pt>
                <c:pt idx="4479">
                  <c:v>-0.73033859348724661</c:v>
                </c:pt>
                <c:pt idx="4480">
                  <c:v>2.386824860369174</c:v>
                </c:pt>
                <c:pt idx="4481">
                  <c:v>2.687743900473933</c:v>
                </c:pt>
                <c:pt idx="4482">
                  <c:v>2.975026425130423</c:v>
                </c:pt>
                <c:pt idx="4483">
                  <c:v>0.74507775882862859</c:v>
                </c:pt>
                <c:pt idx="4484">
                  <c:v>1.4304930396003215</c:v>
                </c:pt>
                <c:pt idx="4485">
                  <c:v>2.4251842255821003</c:v>
                </c:pt>
                <c:pt idx="4486">
                  <c:v>7.3563794850921767</c:v>
                </c:pt>
                <c:pt idx="4487">
                  <c:v>5.9692583277729483</c:v>
                </c:pt>
                <c:pt idx="4488">
                  <c:v>8.3598752907018508</c:v>
                </c:pt>
                <c:pt idx="4489">
                  <c:v>1.2108718296010466</c:v>
                </c:pt>
                <c:pt idx="4490">
                  <c:v>2.3786937171036158</c:v>
                </c:pt>
                <c:pt idx="4491">
                  <c:v>-0.96255509396604566</c:v>
                </c:pt>
                <c:pt idx="4492">
                  <c:v>5.9127169479884856</c:v>
                </c:pt>
                <c:pt idx="4493">
                  <c:v>-3.3779860942232176E-2</c:v>
                </c:pt>
                <c:pt idx="4494">
                  <c:v>-6.0458851054364544</c:v>
                </c:pt>
                <c:pt idx="4495">
                  <c:v>1.202111669371007</c:v>
                </c:pt>
                <c:pt idx="4496">
                  <c:v>-0.50741503507900632</c:v>
                </c:pt>
                <c:pt idx="4497">
                  <c:v>-18.1163407524677</c:v>
                </c:pt>
                <c:pt idx="4498">
                  <c:v>5.3641824810881644E-2</c:v>
                </c:pt>
                <c:pt idx="4499">
                  <c:v>2.2795918149207068</c:v>
                </c:pt>
                <c:pt idx="4500">
                  <c:v>-2.8252929769148238</c:v>
                </c:pt>
                <c:pt idx="4501">
                  <c:v>-4.8710348141840996</c:v>
                </c:pt>
                <c:pt idx="4502">
                  <c:v>2.784202192632165</c:v>
                </c:pt>
                <c:pt idx="4503">
                  <c:v>-7.3932673383216354</c:v>
                </c:pt>
                <c:pt idx="4504">
                  <c:v>-4.4624451318026814</c:v>
                </c:pt>
                <c:pt idx="4505">
                  <c:v>0.80078056540448017</c:v>
                </c:pt>
                <c:pt idx="4506">
                  <c:v>1.1759017267231542</c:v>
                </c:pt>
                <c:pt idx="4507">
                  <c:v>2.3735464085219888</c:v>
                </c:pt>
                <c:pt idx="4508">
                  <c:v>1.4650665097157827</c:v>
                </c:pt>
                <c:pt idx="4509">
                  <c:v>2.3030113387811895</c:v>
                </c:pt>
                <c:pt idx="4510">
                  <c:v>9.2330868667417576E-2</c:v>
                </c:pt>
                <c:pt idx="4511">
                  <c:v>-0.36283894478981438</c:v>
                </c:pt>
                <c:pt idx="4512">
                  <c:v>0.11967810768544496</c:v>
                </c:pt>
                <c:pt idx="4513">
                  <c:v>1.1584727206929699</c:v>
                </c:pt>
                <c:pt idx="4514">
                  <c:v>8.149170776722741</c:v>
                </c:pt>
                <c:pt idx="4515">
                  <c:v>0.37460083074473971</c:v>
                </c:pt>
                <c:pt idx="4516">
                  <c:v>-0.55922235910666984</c:v>
                </c:pt>
                <c:pt idx="4517">
                  <c:v>2.0233054810550755</c:v>
                </c:pt>
                <c:pt idx="4518">
                  <c:v>4.1354402816821079</c:v>
                </c:pt>
                <c:pt idx="4519">
                  <c:v>2.8243857626778208</c:v>
                </c:pt>
                <c:pt idx="4520">
                  <c:v>2.6496303954458398</c:v>
                </c:pt>
                <c:pt idx="4521">
                  <c:v>9.7183067745896494</c:v>
                </c:pt>
                <c:pt idx="4522">
                  <c:v>-5.0034623909454155</c:v>
                </c:pt>
                <c:pt idx="4523">
                  <c:v>9.2665915617848782</c:v>
                </c:pt>
                <c:pt idx="4524">
                  <c:v>-3.6503947537805317</c:v>
                </c:pt>
                <c:pt idx="4525">
                  <c:v>1.4535741518243839</c:v>
                </c:pt>
                <c:pt idx="4526">
                  <c:v>6.4899405713491518</c:v>
                </c:pt>
                <c:pt idx="4527">
                  <c:v>0.47203637952038946</c:v>
                </c:pt>
                <c:pt idx="4528">
                  <c:v>2.4718554220947908</c:v>
                </c:pt>
                <c:pt idx="4529">
                  <c:v>5.499008364703883</c:v>
                </c:pt>
                <c:pt idx="4530">
                  <c:v>2.7881430894172468</c:v>
                </c:pt>
                <c:pt idx="4531">
                  <c:v>5.5145771545993512</c:v>
                </c:pt>
                <c:pt idx="4532">
                  <c:v>3.1515465283904831</c:v>
                </c:pt>
                <c:pt idx="4533">
                  <c:v>-2.4491731028994934</c:v>
                </c:pt>
                <c:pt idx="4534">
                  <c:v>2.3027262696876107</c:v>
                </c:pt>
                <c:pt idx="4535">
                  <c:v>-4.516996730754542</c:v>
                </c:pt>
                <c:pt idx="4536">
                  <c:v>5.551177428711739</c:v>
                </c:pt>
                <c:pt idx="4537">
                  <c:v>2.550321671736441</c:v>
                </c:pt>
                <c:pt idx="4538">
                  <c:v>1.2614327223817412</c:v>
                </c:pt>
                <c:pt idx="4539">
                  <c:v>1.615948867583981</c:v>
                </c:pt>
                <c:pt idx="4540">
                  <c:v>-0.7124080706774123</c:v>
                </c:pt>
                <c:pt idx="4541">
                  <c:v>-4.3007351700887284</c:v>
                </c:pt>
                <c:pt idx="4542">
                  <c:v>1.3688365417199577</c:v>
                </c:pt>
                <c:pt idx="4543">
                  <c:v>-8.8393492684632662</c:v>
                </c:pt>
                <c:pt idx="4544">
                  <c:v>3.4634399659747857</c:v>
                </c:pt>
                <c:pt idx="4545">
                  <c:v>0.2171619930155515</c:v>
                </c:pt>
                <c:pt idx="4546">
                  <c:v>0.4427409169435208</c:v>
                </c:pt>
                <c:pt idx="4547">
                  <c:v>4.4010295035523939</c:v>
                </c:pt>
                <c:pt idx="4548">
                  <c:v>-7.5298983988942041</c:v>
                </c:pt>
                <c:pt idx="4549">
                  <c:v>3.8557766694148654</c:v>
                </c:pt>
                <c:pt idx="4550">
                  <c:v>18.291407942811858</c:v>
                </c:pt>
                <c:pt idx="4551">
                  <c:v>-2.9033357242308995</c:v>
                </c:pt>
                <c:pt idx="4552">
                  <c:v>-7.1570844734173278</c:v>
                </c:pt>
                <c:pt idx="4553">
                  <c:v>-1.0305502695389492</c:v>
                </c:pt>
                <c:pt idx="4554">
                  <c:v>2.4155729965767563</c:v>
                </c:pt>
                <c:pt idx="4555">
                  <c:v>2.1109358508238785</c:v>
                </c:pt>
                <c:pt idx="4556">
                  <c:v>-57.522612877349943</c:v>
                </c:pt>
                <c:pt idx="4557">
                  <c:v>-12.98302354497315</c:v>
                </c:pt>
                <c:pt idx="4558">
                  <c:v>-3.7659761720561846E-2</c:v>
                </c:pt>
                <c:pt idx="4559">
                  <c:v>4.2824219134371759</c:v>
                </c:pt>
                <c:pt idx="4560">
                  <c:v>-11.117619907379549</c:v>
                </c:pt>
                <c:pt idx="4561">
                  <c:v>-1.3445086535848958</c:v>
                </c:pt>
                <c:pt idx="4562">
                  <c:v>17.022449259431852</c:v>
                </c:pt>
                <c:pt idx="4563">
                  <c:v>2.7200273486729287</c:v>
                </c:pt>
                <c:pt idx="4564">
                  <c:v>-1.0509249557357663</c:v>
                </c:pt>
                <c:pt idx="4565">
                  <c:v>0.58006532521444854</c:v>
                </c:pt>
                <c:pt idx="4566">
                  <c:v>-3.051936183605136</c:v>
                </c:pt>
                <c:pt idx="4567">
                  <c:v>2.3082785823029752</c:v>
                </c:pt>
                <c:pt idx="4568">
                  <c:v>-0.8700870633753226</c:v>
                </c:pt>
                <c:pt idx="4569">
                  <c:v>3.8478396784391578</c:v>
                </c:pt>
                <c:pt idx="4570">
                  <c:v>2.2187397196224055</c:v>
                </c:pt>
                <c:pt idx="4571">
                  <c:v>5.0038424007381224</c:v>
                </c:pt>
                <c:pt idx="4572">
                  <c:v>-6.6728514459183401</c:v>
                </c:pt>
                <c:pt idx="4573">
                  <c:v>-7.7715227433287737E-2</c:v>
                </c:pt>
                <c:pt idx="4574">
                  <c:v>7.7057902233928672</c:v>
                </c:pt>
                <c:pt idx="4575">
                  <c:v>2.4275093073432714</c:v>
                </c:pt>
                <c:pt idx="4576">
                  <c:v>-0.56485522249892028</c:v>
                </c:pt>
                <c:pt idx="4577">
                  <c:v>2.6528604012425916</c:v>
                </c:pt>
                <c:pt idx="4578">
                  <c:v>2.7116841656453516</c:v>
                </c:pt>
                <c:pt idx="4579">
                  <c:v>-1.6561146831150921</c:v>
                </c:pt>
                <c:pt idx="4580">
                  <c:v>3.7161774940332322</c:v>
                </c:pt>
                <c:pt idx="4581">
                  <c:v>0.29731250664005415</c:v>
                </c:pt>
                <c:pt idx="4582">
                  <c:v>-0.86542085492673948</c:v>
                </c:pt>
                <c:pt idx="4583">
                  <c:v>6.8277934312936992</c:v>
                </c:pt>
                <c:pt idx="4584">
                  <c:v>-6.659362344731619</c:v>
                </c:pt>
                <c:pt idx="4585">
                  <c:v>-3.3518820744094597</c:v>
                </c:pt>
                <c:pt idx="4586">
                  <c:v>9.3459824676656638</c:v>
                </c:pt>
                <c:pt idx="4587">
                  <c:v>-17.926981281803066</c:v>
                </c:pt>
                <c:pt idx="4588">
                  <c:v>-2.3530774196813269</c:v>
                </c:pt>
                <c:pt idx="4589">
                  <c:v>-29.409165592094922</c:v>
                </c:pt>
                <c:pt idx="4590">
                  <c:v>-2.3458546903380437</c:v>
                </c:pt>
                <c:pt idx="4591">
                  <c:v>2.197549043595231</c:v>
                </c:pt>
                <c:pt idx="4592">
                  <c:v>-2.574030894299085</c:v>
                </c:pt>
                <c:pt idx="4593">
                  <c:v>2.6825411801761305</c:v>
                </c:pt>
                <c:pt idx="4594">
                  <c:v>18.707600505706338</c:v>
                </c:pt>
                <c:pt idx="4595">
                  <c:v>7.7687008987069817</c:v>
                </c:pt>
                <c:pt idx="4596">
                  <c:v>0.9194190741969237</c:v>
                </c:pt>
                <c:pt idx="4597">
                  <c:v>0.64041861348562179</c:v>
                </c:pt>
                <c:pt idx="4598">
                  <c:v>2.4574086378235478</c:v>
                </c:pt>
                <c:pt idx="4599">
                  <c:v>2.0840301686951079</c:v>
                </c:pt>
                <c:pt idx="4600">
                  <c:v>2.8699315002677537</c:v>
                </c:pt>
                <c:pt idx="4601">
                  <c:v>1.2328145866764544</c:v>
                </c:pt>
                <c:pt idx="4602">
                  <c:v>3.1758874061528104</c:v>
                </c:pt>
                <c:pt idx="4603">
                  <c:v>-2.3242703712530499</c:v>
                </c:pt>
                <c:pt idx="4604">
                  <c:v>4.4047106144087991</c:v>
                </c:pt>
                <c:pt idx="4605">
                  <c:v>0.33039447618023132</c:v>
                </c:pt>
                <c:pt idx="4606">
                  <c:v>-5.0983519072257764</c:v>
                </c:pt>
                <c:pt idx="4607">
                  <c:v>1.1189157111464709</c:v>
                </c:pt>
                <c:pt idx="4608">
                  <c:v>-2.8601600365236095</c:v>
                </c:pt>
                <c:pt idx="4609">
                  <c:v>-1.8612882683286784</c:v>
                </c:pt>
                <c:pt idx="4610">
                  <c:v>-4.8426022468285623</c:v>
                </c:pt>
                <c:pt idx="4611">
                  <c:v>-1.8464239552850756</c:v>
                </c:pt>
                <c:pt idx="4612">
                  <c:v>2.2841321244449233</c:v>
                </c:pt>
                <c:pt idx="4613">
                  <c:v>-0.32475479040097355</c:v>
                </c:pt>
                <c:pt idx="4614">
                  <c:v>3.1082673174457369</c:v>
                </c:pt>
                <c:pt idx="4615">
                  <c:v>-6.1649950465977952</c:v>
                </c:pt>
                <c:pt idx="4616">
                  <c:v>-11.351879987446509</c:v>
                </c:pt>
                <c:pt idx="4617">
                  <c:v>-3.6712166861970275</c:v>
                </c:pt>
                <c:pt idx="4618">
                  <c:v>7.8349043829649645</c:v>
                </c:pt>
                <c:pt idx="4619">
                  <c:v>2.3030568062643226</c:v>
                </c:pt>
                <c:pt idx="4620">
                  <c:v>0.15817275050180513</c:v>
                </c:pt>
                <c:pt idx="4621">
                  <c:v>-4.5704221614207654</c:v>
                </c:pt>
                <c:pt idx="4622">
                  <c:v>4.6274784558837609</c:v>
                </c:pt>
                <c:pt idx="4623">
                  <c:v>7.8892041715334926E-3</c:v>
                </c:pt>
                <c:pt idx="4624">
                  <c:v>6.7809792795230379</c:v>
                </c:pt>
                <c:pt idx="4625">
                  <c:v>-7.4004582207320624</c:v>
                </c:pt>
                <c:pt idx="4626">
                  <c:v>-1.6425768060776704</c:v>
                </c:pt>
                <c:pt idx="4627">
                  <c:v>-21.103841266186222</c:v>
                </c:pt>
                <c:pt idx="4628">
                  <c:v>-2.3952555411313767</c:v>
                </c:pt>
                <c:pt idx="4629">
                  <c:v>4.883657496915518</c:v>
                </c:pt>
                <c:pt idx="4630">
                  <c:v>-8.9983237209661269</c:v>
                </c:pt>
                <c:pt idx="4631">
                  <c:v>-5.7334382838281783</c:v>
                </c:pt>
                <c:pt idx="4632">
                  <c:v>-0.59938873307156371</c:v>
                </c:pt>
                <c:pt idx="4633">
                  <c:v>2.5945769096334601</c:v>
                </c:pt>
                <c:pt idx="4634">
                  <c:v>1.1374592322925565</c:v>
                </c:pt>
                <c:pt idx="4635">
                  <c:v>-8.0959733805834162</c:v>
                </c:pt>
                <c:pt idx="4636">
                  <c:v>1.4254707547131176</c:v>
                </c:pt>
                <c:pt idx="4637">
                  <c:v>-5.3952477175817819</c:v>
                </c:pt>
                <c:pt idx="4638">
                  <c:v>-0.183463459904047</c:v>
                </c:pt>
                <c:pt idx="4639">
                  <c:v>-3.187927064685212</c:v>
                </c:pt>
                <c:pt idx="4640">
                  <c:v>-7.2156228692150961</c:v>
                </c:pt>
                <c:pt idx="4641">
                  <c:v>4.0299369164248162</c:v>
                </c:pt>
                <c:pt idx="4642">
                  <c:v>3.9049508686385366</c:v>
                </c:pt>
                <c:pt idx="4643">
                  <c:v>0.38428961958483399</c:v>
                </c:pt>
                <c:pt idx="4644">
                  <c:v>-0.94533585732621361</c:v>
                </c:pt>
                <c:pt idx="4645">
                  <c:v>-6.9067873854931179</c:v>
                </c:pt>
                <c:pt idx="4646">
                  <c:v>-9.0944545605504459</c:v>
                </c:pt>
                <c:pt idx="4647">
                  <c:v>-4.0586124721743886</c:v>
                </c:pt>
                <c:pt idx="4648">
                  <c:v>2.4494031785014982</c:v>
                </c:pt>
                <c:pt idx="4649">
                  <c:v>-0.82057373304542125</c:v>
                </c:pt>
                <c:pt idx="4650">
                  <c:v>-3.8163283423990748</c:v>
                </c:pt>
                <c:pt idx="4651">
                  <c:v>-4.8428340944595618</c:v>
                </c:pt>
                <c:pt idx="4652">
                  <c:v>-3.0941808046525807</c:v>
                </c:pt>
                <c:pt idx="4653">
                  <c:v>2.5189204565832597</c:v>
                </c:pt>
                <c:pt idx="4654">
                  <c:v>0.3279819325319977</c:v>
                </c:pt>
                <c:pt idx="4655">
                  <c:v>-13.053454410073471</c:v>
                </c:pt>
                <c:pt idx="4656">
                  <c:v>4.6633185364201637</c:v>
                </c:pt>
                <c:pt idx="4657">
                  <c:v>4.0745775856441924</c:v>
                </c:pt>
                <c:pt idx="4658">
                  <c:v>-17.317980929389122</c:v>
                </c:pt>
                <c:pt idx="4659">
                  <c:v>6.9404472259174383</c:v>
                </c:pt>
                <c:pt idx="4660">
                  <c:v>6.7853311016154976</c:v>
                </c:pt>
                <c:pt idx="4661">
                  <c:v>-0.15917477525430002</c:v>
                </c:pt>
                <c:pt idx="4662">
                  <c:v>4.3947953368085564</c:v>
                </c:pt>
                <c:pt idx="4663">
                  <c:v>-0.39768745920315496</c:v>
                </c:pt>
                <c:pt idx="4664">
                  <c:v>0.42815030720430514</c:v>
                </c:pt>
                <c:pt idx="4665">
                  <c:v>5.2366699998007533</c:v>
                </c:pt>
                <c:pt idx="4666">
                  <c:v>2.1163499249125977</c:v>
                </c:pt>
                <c:pt idx="4667">
                  <c:v>-0.32439703728169889</c:v>
                </c:pt>
                <c:pt idx="4668">
                  <c:v>-1.2454556734742823</c:v>
                </c:pt>
                <c:pt idx="4669">
                  <c:v>10.967832306630683</c:v>
                </c:pt>
                <c:pt idx="4670">
                  <c:v>-1.9781911716365244</c:v>
                </c:pt>
                <c:pt idx="4671">
                  <c:v>5.2895313047049939</c:v>
                </c:pt>
                <c:pt idx="4672">
                  <c:v>-77.880866183943823</c:v>
                </c:pt>
                <c:pt idx="4673">
                  <c:v>1.4026750707679412</c:v>
                </c:pt>
                <c:pt idx="4674">
                  <c:v>0.48926846956244674</c:v>
                </c:pt>
                <c:pt idx="4675">
                  <c:v>11.817718821708496</c:v>
                </c:pt>
                <c:pt idx="4676">
                  <c:v>-1.8688329687517609</c:v>
                </c:pt>
                <c:pt idx="4677">
                  <c:v>3.4748929182681252</c:v>
                </c:pt>
                <c:pt idx="4678">
                  <c:v>2.6686069386404796</c:v>
                </c:pt>
                <c:pt idx="4679">
                  <c:v>3.8912308648248199</c:v>
                </c:pt>
                <c:pt idx="4680">
                  <c:v>-3.1512173583570728</c:v>
                </c:pt>
                <c:pt idx="4681">
                  <c:v>-2.8757100606226942</c:v>
                </c:pt>
                <c:pt idx="4682">
                  <c:v>-2.9070666007338275</c:v>
                </c:pt>
                <c:pt idx="4683">
                  <c:v>7.8522102590929563</c:v>
                </c:pt>
                <c:pt idx="4684">
                  <c:v>-17.382150161205651</c:v>
                </c:pt>
                <c:pt idx="4685">
                  <c:v>4.0217195851065526</c:v>
                </c:pt>
                <c:pt idx="4686">
                  <c:v>-21.54092727463977</c:v>
                </c:pt>
                <c:pt idx="4687">
                  <c:v>4.966001363388088</c:v>
                </c:pt>
                <c:pt idx="4688">
                  <c:v>-21.749791856069848</c:v>
                </c:pt>
                <c:pt idx="4689">
                  <c:v>-7.5270717618736569</c:v>
                </c:pt>
                <c:pt idx="4690">
                  <c:v>0.79586701899924606</c:v>
                </c:pt>
                <c:pt idx="4691">
                  <c:v>4.2119837348788565</c:v>
                </c:pt>
                <c:pt idx="4692">
                  <c:v>1.0864521677230812</c:v>
                </c:pt>
                <c:pt idx="4693">
                  <c:v>5.8008041205435319</c:v>
                </c:pt>
                <c:pt idx="4694">
                  <c:v>0.17015005270364725</c:v>
                </c:pt>
                <c:pt idx="4695">
                  <c:v>1.4489708444256593</c:v>
                </c:pt>
                <c:pt idx="4696">
                  <c:v>2.4357053240176327</c:v>
                </c:pt>
                <c:pt idx="4697">
                  <c:v>1.1583720200755181</c:v>
                </c:pt>
                <c:pt idx="4698">
                  <c:v>-0.27993789003983238</c:v>
                </c:pt>
                <c:pt idx="4699">
                  <c:v>2.1766683777019011</c:v>
                </c:pt>
                <c:pt idx="4700">
                  <c:v>2.1475063968946984</c:v>
                </c:pt>
                <c:pt idx="4701">
                  <c:v>3.968884765533474</c:v>
                </c:pt>
                <c:pt idx="4702">
                  <c:v>-2.8872156232441455</c:v>
                </c:pt>
                <c:pt idx="4703">
                  <c:v>-5.8331534847226294</c:v>
                </c:pt>
                <c:pt idx="4704">
                  <c:v>5.7936878009073212E-2</c:v>
                </c:pt>
                <c:pt idx="4705">
                  <c:v>-3.9377126682430372</c:v>
                </c:pt>
                <c:pt idx="4706">
                  <c:v>-3.9503205615632311</c:v>
                </c:pt>
                <c:pt idx="4707">
                  <c:v>2.9408141736682154</c:v>
                </c:pt>
                <c:pt idx="4708">
                  <c:v>0.94059237381256366</c:v>
                </c:pt>
                <c:pt idx="4709">
                  <c:v>0.93589208899383891</c:v>
                </c:pt>
                <c:pt idx="4710">
                  <c:v>-5.0649866169002848</c:v>
                </c:pt>
                <c:pt idx="4711">
                  <c:v>-7.1053390723169798</c:v>
                </c:pt>
                <c:pt idx="4712">
                  <c:v>3.0163848367502339</c:v>
                </c:pt>
                <c:pt idx="4713">
                  <c:v>-1.1241773688093843</c:v>
                </c:pt>
                <c:pt idx="4714">
                  <c:v>-2.8781741512644459</c:v>
                </c:pt>
                <c:pt idx="4715">
                  <c:v>2.4432885186989921</c:v>
                </c:pt>
                <c:pt idx="4716">
                  <c:v>-2.6226711772686002</c:v>
                </c:pt>
                <c:pt idx="4717">
                  <c:v>-10.384125909917756</c:v>
                </c:pt>
                <c:pt idx="4718">
                  <c:v>-2.3801905142721012</c:v>
                </c:pt>
                <c:pt idx="4719">
                  <c:v>-6.6018735825954877</c:v>
                </c:pt>
                <c:pt idx="4720">
                  <c:v>-8.3013920462932447</c:v>
                </c:pt>
                <c:pt idx="4721">
                  <c:v>-1.3483153916599662</c:v>
                </c:pt>
                <c:pt idx="4722">
                  <c:v>6.4244280843823702</c:v>
                </c:pt>
                <c:pt idx="4723">
                  <c:v>-4.7272470236614481</c:v>
                </c:pt>
                <c:pt idx="4724">
                  <c:v>-5.9484830369849391</c:v>
                </c:pt>
                <c:pt idx="4725">
                  <c:v>0.75176323623840346</c:v>
                </c:pt>
                <c:pt idx="4726">
                  <c:v>-0.71575753323162417</c:v>
                </c:pt>
                <c:pt idx="4727">
                  <c:v>2.9412075343707613</c:v>
                </c:pt>
                <c:pt idx="4728">
                  <c:v>-5.9390556119197129</c:v>
                </c:pt>
                <c:pt idx="4729">
                  <c:v>4.7740603499141656</c:v>
                </c:pt>
                <c:pt idx="4730">
                  <c:v>18.61827729842895</c:v>
                </c:pt>
                <c:pt idx="4731">
                  <c:v>-2.0367556603370218</c:v>
                </c:pt>
                <c:pt idx="4732">
                  <c:v>2.4754181266032163</c:v>
                </c:pt>
                <c:pt idx="4733">
                  <c:v>0.22886389569072207</c:v>
                </c:pt>
                <c:pt idx="4734">
                  <c:v>3.7752513142930297</c:v>
                </c:pt>
                <c:pt idx="4735">
                  <c:v>7.6757904181269652</c:v>
                </c:pt>
                <c:pt idx="4736">
                  <c:v>0.39512491230826186</c:v>
                </c:pt>
                <c:pt idx="4737">
                  <c:v>31.303457558732603</c:v>
                </c:pt>
                <c:pt idx="4738">
                  <c:v>2.3984154735331771</c:v>
                </c:pt>
                <c:pt idx="4739">
                  <c:v>10.459449229673439</c:v>
                </c:pt>
                <c:pt idx="4740">
                  <c:v>10.415316961368291</c:v>
                </c:pt>
                <c:pt idx="4741">
                  <c:v>2.6684649609106685</c:v>
                </c:pt>
                <c:pt idx="4742">
                  <c:v>0.69352782933073343</c:v>
                </c:pt>
                <c:pt idx="4743">
                  <c:v>-0.50923792366086218</c:v>
                </c:pt>
                <c:pt idx="4744">
                  <c:v>-2.788727789166316</c:v>
                </c:pt>
                <c:pt idx="4745">
                  <c:v>-3.7851597198605731</c:v>
                </c:pt>
                <c:pt idx="4746">
                  <c:v>-8.0935142165546665</c:v>
                </c:pt>
                <c:pt idx="4747">
                  <c:v>2.3486373320278915</c:v>
                </c:pt>
                <c:pt idx="4748">
                  <c:v>-2.2592079851411597</c:v>
                </c:pt>
                <c:pt idx="4749">
                  <c:v>2.5162449333840442</c:v>
                </c:pt>
                <c:pt idx="4750">
                  <c:v>-0.49661734145139746</c:v>
                </c:pt>
                <c:pt idx="4751">
                  <c:v>-5.035012181548197</c:v>
                </c:pt>
                <c:pt idx="4752">
                  <c:v>1.2364423647647129</c:v>
                </c:pt>
                <c:pt idx="4753">
                  <c:v>-2.4639990924166284</c:v>
                </c:pt>
                <c:pt idx="4754">
                  <c:v>-1.9641541955331405</c:v>
                </c:pt>
                <c:pt idx="4755">
                  <c:v>3.1111080268260878</c:v>
                </c:pt>
                <c:pt idx="4756">
                  <c:v>2.4326980491055963</c:v>
                </c:pt>
                <c:pt idx="4757">
                  <c:v>15.292126790537793</c:v>
                </c:pt>
                <c:pt idx="4758">
                  <c:v>2.5321051139555522</c:v>
                </c:pt>
                <c:pt idx="4759">
                  <c:v>19.076831525770245</c:v>
                </c:pt>
                <c:pt idx="4760">
                  <c:v>-9.8783325411615266</c:v>
                </c:pt>
                <c:pt idx="4761">
                  <c:v>-5.1996624090436967</c:v>
                </c:pt>
                <c:pt idx="4762">
                  <c:v>3.4782193871773899</c:v>
                </c:pt>
                <c:pt idx="4763">
                  <c:v>1.463217549067906</c:v>
                </c:pt>
                <c:pt idx="4764">
                  <c:v>-7.7345049072131786</c:v>
                </c:pt>
                <c:pt idx="4765">
                  <c:v>3.4327002439018912</c:v>
                </c:pt>
                <c:pt idx="4766">
                  <c:v>-17.638312331601696</c:v>
                </c:pt>
                <c:pt idx="4767">
                  <c:v>2.4409266118829578</c:v>
                </c:pt>
                <c:pt idx="4768">
                  <c:v>2.8351040103406859</c:v>
                </c:pt>
                <c:pt idx="4769">
                  <c:v>-3.326097288178758</c:v>
                </c:pt>
                <c:pt idx="4770">
                  <c:v>-7.8641120205239901</c:v>
                </c:pt>
                <c:pt idx="4771">
                  <c:v>5.5888384342237885</c:v>
                </c:pt>
                <c:pt idx="4772">
                  <c:v>-10.108436203285848</c:v>
                </c:pt>
                <c:pt idx="4773">
                  <c:v>-1.8562397236089367</c:v>
                </c:pt>
                <c:pt idx="4774">
                  <c:v>-1.6696388696993552</c:v>
                </c:pt>
                <c:pt idx="4775">
                  <c:v>-5.4984779560897294</c:v>
                </c:pt>
                <c:pt idx="4776">
                  <c:v>4.7801091916741569</c:v>
                </c:pt>
                <c:pt idx="4777">
                  <c:v>-6.2633417629410246</c:v>
                </c:pt>
                <c:pt idx="4778">
                  <c:v>-2.8456156790286968</c:v>
                </c:pt>
                <c:pt idx="4779">
                  <c:v>-4.8110663194994601</c:v>
                </c:pt>
                <c:pt idx="4780">
                  <c:v>4.1851097370878705</c:v>
                </c:pt>
                <c:pt idx="4781">
                  <c:v>-6.0710681236162003</c:v>
                </c:pt>
                <c:pt idx="4782">
                  <c:v>0.27572468443820242</c:v>
                </c:pt>
                <c:pt idx="4783">
                  <c:v>-2.2006410405569312</c:v>
                </c:pt>
                <c:pt idx="4784">
                  <c:v>2.5715163325399999</c:v>
                </c:pt>
                <c:pt idx="4785">
                  <c:v>1.391901165807127</c:v>
                </c:pt>
                <c:pt idx="4786">
                  <c:v>4.0010921866199851</c:v>
                </c:pt>
                <c:pt idx="4787">
                  <c:v>-6.9588520616883471</c:v>
                </c:pt>
                <c:pt idx="4788">
                  <c:v>1.96544375649448</c:v>
                </c:pt>
                <c:pt idx="4789">
                  <c:v>-4.9067172678509223</c:v>
                </c:pt>
                <c:pt idx="4790">
                  <c:v>-3.8208066992096406</c:v>
                </c:pt>
                <c:pt idx="4791">
                  <c:v>3.3723004466350091</c:v>
                </c:pt>
                <c:pt idx="4792">
                  <c:v>0.54797312607561821</c:v>
                </c:pt>
                <c:pt idx="4793">
                  <c:v>8.0015350796869456</c:v>
                </c:pt>
                <c:pt idx="4794">
                  <c:v>1.5008715144202682</c:v>
                </c:pt>
                <c:pt idx="4795">
                  <c:v>4.5159704825701965</c:v>
                </c:pt>
                <c:pt idx="4796">
                  <c:v>-6.583236958275279</c:v>
                </c:pt>
                <c:pt idx="4797">
                  <c:v>-8.8482937166539557</c:v>
                </c:pt>
                <c:pt idx="4798">
                  <c:v>-7.0818109383886565</c:v>
                </c:pt>
                <c:pt idx="4799">
                  <c:v>5.9487592248925978</c:v>
                </c:pt>
                <c:pt idx="4800">
                  <c:v>10.00143130351843</c:v>
                </c:pt>
                <c:pt idx="4801">
                  <c:v>-4.6532580355666369</c:v>
                </c:pt>
                <c:pt idx="4802">
                  <c:v>-4.1001368626660479</c:v>
                </c:pt>
                <c:pt idx="4803">
                  <c:v>2.0769896383725523</c:v>
                </c:pt>
                <c:pt idx="4804">
                  <c:v>2.4589583918183706</c:v>
                </c:pt>
                <c:pt idx="4805">
                  <c:v>-12.082204664468833</c:v>
                </c:pt>
                <c:pt idx="4806">
                  <c:v>-2.7227071778052192</c:v>
                </c:pt>
                <c:pt idx="4807">
                  <c:v>6.7409397544240335</c:v>
                </c:pt>
                <c:pt idx="4808">
                  <c:v>4.3631016368166797</c:v>
                </c:pt>
                <c:pt idx="4809">
                  <c:v>-3.8205727691829736</c:v>
                </c:pt>
                <c:pt idx="4810">
                  <c:v>1.0932721978087301</c:v>
                </c:pt>
                <c:pt idx="4811">
                  <c:v>-0.34057975766410209</c:v>
                </c:pt>
                <c:pt idx="4812">
                  <c:v>-8.090488044054112</c:v>
                </c:pt>
                <c:pt idx="4813">
                  <c:v>-10.363888720991454</c:v>
                </c:pt>
                <c:pt idx="4814">
                  <c:v>-1.3076966151585765</c:v>
                </c:pt>
                <c:pt idx="4815">
                  <c:v>4.321891943618354</c:v>
                </c:pt>
                <c:pt idx="4816">
                  <c:v>-18.439064167058248</c:v>
                </c:pt>
                <c:pt idx="4817">
                  <c:v>3.527199857961719</c:v>
                </c:pt>
                <c:pt idx="4818">
                  <c:v>-13.756948996759263</c:v>
                </c:pt>
                <c:pt idx="4819">
                  <c:v>1.4882718541971229</c:v>
                </c:pt>
                <c:pt idx="4820">
                  <c:v>0.45304179063244021</c:v>
                </c:pt>
                <c:pt idx="4821">
                  <c:v>1.2176735753747749</c:v>
                </c:pt>
                <c:pt idx="4822">
                  <c:v>4.6627417958415549</c:v>
                </c:pt>
                <c:pt idx="4823">
                  <c:v>4.7110344823000077</c:v>
                </c:pt>
                <c:pt idx="4824">
                  <c:v>-0.25408451325921533</c:v>
                </c:pt>
                <c:pt idx="4825">
                  <c:v>-1.6500041726112897</c:v>
                </c:pt>
                <c:pt idx="4826">
                  <c:v>2.8422235844022339</c:v>
                </c:pt>
                <c:pt idx="4827">
                  <c:v>0.83248437097545036</c:v>
                </c:pt>
                <c:pt idx="4828">
                  <c:v>2.2157572917388819</c:v>
                </c:pt>
                <c:pt idx="4829">
                  <c:v>-13.787342246136333</c:v>
                </c:pt>
                <c:pt idx="4830">
                  <c:v>0.8570804994041481</c:v>
                </c:pt>
                <c:pt idx="4831">
                  <c:v>-1.4594274123152786</c:v>
                </c:pt>
                <c:pt idx="4832">
                  <c:v>1.7309369917648638</c:v>
                </c:pt>
                <c:pt idx="4833">
                  <c:v>0.49447621826416821</c:v>
                </c:pt>
                <c:pt idx="4834">
                  <c:v>3.0488784832212161</c:v>
                </c:pt>
                <c:pt idx="4835">
                  <c:v>-0.9732121713154811</c:v>
                </c:pt>
                <c:pt idx="4836">
                  <c:v>-2.3109851569636959</c:v>
                </c:pt>
                <c:pt idx="4837">
                  <c:v>-0.84538970077817055</c:v>
                </c:pt>
                <c:pt idx="4838">
                  <c:v>1.5864888448944896</c:v>
                </c:pt>
                <c:pt idx="4839">
                  <c:v>-2.860682589329258</c:v>
                </c:pt>
                <c:pt idx="4840">
                  <c:v>2.1056070690872417</c:v>
                </c:pt>
                <c:pt idx="4841">
                  <c:v>-16.692690052194806</c:v>
                </c:pt>
                <c:pt idx="4842">
                  <c:v>5.7878839518795218</c:v>
                </c:pt>
                <c:pt idx="4843">
                  <c:v>10.206874033480318</c:v>
                </c:pt>
                <c:pt idx="4844">
                  <c:v>-7.4010790310373551</c:v>
                </c:pt>
                <c:pt idx="4845">
                  <c:v>-0.86207917627338304</c:v>
                </c:pt>
                <c:pt idx="4846">
                  <c:v>-20.986258367145908</c:v>
                </c:pt>
                <c:pt idx="4847">
                  <c:v>-6.4164373365637744</c:v>
                </c:pt>
                <c:pt idx="4848">
                  <c:v>3.4600953937308532</c:v>
                </c:pt>
                <c:pt idx="4849">
                  <c:v>8.4449282895043041</c:v>
                </c:pt>
                <c:pt idx="4850">
                  <c:v>-3.8515955977636196</c:v>
                </c:pt>
                <c:pt idx="4851">
                  <c:v>3.2873916852593652</c:v>
                </c:pt>
                <c:pt idx="4852">
                  <c:v>5.5670894259107229</c:v>
                </c:pt>
                <c:pt idx="4853">
                  <c:v>7.11034717069262</c:v>
                </c:pt>
                <c:pt idx="4854">
                  <c:v>-4.9393327927396342</c:v>
                </c:pt>
                <c:pt idx="4855">
                  <c:v>-1.8312929069648334</c:v>
                </c:pt>
                <c:pt idx="4856">
                  <c:v>1.6917749072961783</c:v>
                </c:pt>
                <c:pt idx="4857">
                  <c:v>-1.5884376017497175</c:v>
                </c:pt>
                <c:pt idx="4858">
                  <c:v>4.6948219501600477</c:v>
                </c:pt>
                <c:pt idx="4859">
                  <c:v>2.1957386967396673</c:v>
                </c:pt>
                <c:pt idx="4860">
                  <c:v>2.7703322732295277</c:v>
                </c:pt>
                <c:pt idx="4861">
                  <c:v>0.45081837589070517</c:v>
                </c:pt>
                <c:pt idx="4862">
                  <c:v>2.2990043034668872</c:v>
                </c:pt>
                <c:pt idx="4863">
                  <c:v>9.6834363708472893</c:v>
                </c:pt>
                <c:pt idx="4864">
                  <c:v>5.6485029720006992</c:v>
                </c:pt>
                <c:pt idx="4865">
                  <c:v>-2.0233180327992528</c:v>
                </c:pt>
                <c:pt idx="4866">
                  <c:v>-8.9837345614045319</c:v>
                </c:pt>
                <c:pt idx="4867">
                  <c:v>5.0050711217004107</c:v>
                </c:pt>
                <c:pt idx="4868">
                  <c:v>2.5301029854767023</c:v>
                </c:pt>
                <c:pt idx="4869">
                  <c:v>4.4697275625301671</c:v>
                </c:pt>
                <c:pt idx="4870">
                  <c:v>-4.4641834466252561</c:v>
                </c:pt>
                <c:pt idx="4871">
                  <c:v>-5.8504258922660171</c:v>
                </c:pt>
                <c:pt idx="4872">
                  <c:v>-4.356790607151936</c:v>
                </c:pt>
                <c:pt idx="4873">
                  <c:v>4.8201576644429593</c:v>
                </c:pt>
                <c:pt idx="4874">
                  <c:v>2.3323723481782537</c:v>
                </c:pt>
                <c:pt idx="4875">
                  <c:v>1.7007204127269659</c:v>
                </c:pt>
                <c:pt idx="4876">
                  <c:v>0.14056306853217393</c:v>
                </c:pt>
                <c:pt idx="4877">
                  <c:v>-8.9591342965599239</c:v>
                </c:pt>
                <c:pt idx="4878">
                  <c:v>-6.055529664855257</c:v>
                </c:pt>
                <c:pt idx="4879">
                  <c:v>-0.51455995167928847</c:v>
                </c:pt>
                <c:pt idx="4880">
                  <c:v>-3.2819737082057685</c:v>
                </c:pt>
                <c:pt idx="4881">
                  <c:v>5.9661073303281995</c:v>
                </c:pt>
                <c:pt idx="4882">
                  <c:v>-1.7953463404233787</c:v>
                </c:pt>
                <c:pt idx="4883">
                  <c:v>-6.7938093414190206</c:v>
                </c:pt>
                <c:pt idx="4884">
                  <c:v>16.568824555770377</c:v>
                </c:pt>
                <c:pt idx="4885">
                  <c:v>-1.3717208766669273</c:v>
                </c:pt>
                <c:pt idx="4886">
                  <c:v>1.3752715923351673</c:v>
                </c:pt>
                <c:pt idx="4887">
                  <c:v>2.4867551791876821</c:v>
                </c:pt>
                <c:pt idx="4888">
                  <c:v>3.744611309094978</c:v>
                </c:pt>
                <c:pt idx="4889">
                  <c:v>-5.3269378107876122</c:v>
                </c:pt>
                <c:pt idx="4890">
                  <c:v>-10.626929330212562</c:v>
                </c:pt>
                <c:pt idx="4891">
                  <c:v>-2.1992060447025779</c:v>
                </c:pt>
                <c:pt idx="4892">
                  <c:v>2.3393733759009763</c:v>
                </c:pt>
                <c:pt idx="4893">
                  <c:v>2.6970788806181787</c:v>
                </c:pt>
                <c:pt idx="4894">
                  <c:v>-4.6872930354808773</c:v>
                </c:pt>
                <c:pt idx="4895">
                  <c:v>-1.9311440609937591</c:v>
                </c:pt>
                <c:pt idx="4896">
                  <c:v>8.0416056360108001</c:v>
                </c:pt>
                <c:pt idx="4897">
                  <c:v>3.1551468712249431</c:v>
                </c:pt>
                <c:pt idx="4898">
                  <c:v>-1.7878009092670339</c:v>
                </c:pt>
                <c:pt idx="4899">
                  <c:v>2.3234573894063146</c:v>
                </c:pt>
                <c:pt idx="4900">
                  <c:v>-4.2490723800462149</c:v>
                </c:pt>
                <c:pt idx="4901">
                  <c:v>0.19209193871039076</c:v>
                </c:pt>
                <c:pt idx="4902">
                  <c:v>-7.063974598898568</c:v>
                </c:pt>
                <c:pt idx="4903">
                  <c:v>7.3829365515913281</c:v>
                </c:pt>
                <c:pt idx="4904">
                  <c:v>4.0993861381922159</c:v>
                </c:pt>
                <c:pt idx="4905">
                  <c:v>0.78259827645207736</c:v>
                </c:pt>
                <c:pt idx="4906">
                  <c:v>2.4844391094931666</c:v>
                </c:pt>
                <c:pt idx="4907">
                  <c:v>3.9250121680251766</c:v>
                </c:pt>
                <c:pt idx="4908">
                  <c:v>4.4325409466728019</c:v>
                </c:pt>
                <c:pt idx="4909">
                  <c:v>9.8780014702525989</c:v>
                </c:pt>
                <c:pt idx="4910">
                  <c:v>4.7521179762463106</c:v>
                </c:pt>
                <c:pt idx="4911">
                  <c:v>-9.232391972999622</c:v>
                </c:pt>
                <c:pt idx="4912">
                  <c:v>4.904492515701051</c:v>
                </c:pt>
                <c:pt idx="4913">
                  <c:v>-0.89896779017017536</c:v>
                </c:pt>
                <c:pt idx="4914">
                  <c:v>1.7627174669243288</c:v>
                </c:pt>
                <c:pt idx="4915">
                  <c:v>5.2024492080207096E-2</c:v>
                </c:pt>
                <c:pt idx="4916">
                  <c:v>5.6265104525615612</c:v>
                </c:pt>
                <c:pt idx="4917">
                  <c:v>-2.8239414569432881</c:v>
                </c:pt>
                <c:pt idx="4918">
                  <c:v>-2.0729089828524252</c:v>
                </c:pt>
                <c:pt idx="4919">
                  <c:v>-3.0296439573916132</c:v>
                </c:pt>
                <c:pt idx="4920">
                  <c:v>-7.0458855192207608</c:v>
                </c:pt>
                <c:pt idx="4921">
                  <c:v>-0.1840748145350517</c:v>
                </c:pt>
                <c:pt idx="4922">
                  <c:v>-8.4619307939403683</c:v>
                </c:pt>
                <c:pt idx="4923">
                  <c:v>4.3147684538151481</c:v>
                </c:pt>
                <c:pt idx="4924">
                  <c:v>0.99421715580213288</c:v>
                </c:pt>
                <c:pt idx="4925">
                  <c:v>-1.3996637773622354</c:v>
                </c:pt>
                <c:pt idx="4926">
                  <c:v>-9.3304674810625414</c:v>
                </c:pt>
                <c:pt idx="4927">
                  <c:v>-5.3001101945074254</c:v>
                </c:pt>
                <c:pt idx="4928">
                  <c:v>2.5898737269522201</c:v>
                </c:pt>
                <c:pt idx="4929">
                  <c:v>8.3114947221347677</c:v>
                </c:pt>
                <c:pt idx="4930">
                  <c:v>4.4817218153500136</c:v>
                </c:pt>
                <c:pt idx="4931">
                  <c:v>-1.7550180887162412</c:v>
                </c:pt>
                <c:pt idx="4932">
                  <c:v>5.5922628286659091</c:v>
                </c:pt>
                <c:pt idx="4933">
                  <c:v>3.5031715818837199</c:v>
                </c:pt>
                <c:pt idx="4934">
                  <c:v>-15.116569783210764</c:v>
                </c:pt>
                <c:pt idx="4935">
                  <c:v>-17.522789351886864</c:v>
                </c:pt>
                <c:pt idx="4936">
                  <c:v>0.19513640220573336</c:v>
                </c:pt>
                <c:pt idx="4937">
                  <c:v>-1.8442427064498048</c:v>
                </c:pt>
                <c:pt idx="4938">
                  <c:v>2.0197328942519022</c:v>
                </c:pt>
                <c:pt idx="4939">
                  <c:v>-9.5969229401971035</c:v>
                </c:pt>
                <c:pt idx="4940">
                  <c:v>-3.8126176727285781</c:v>
                </c:pt>
                <c:pt idx="4941">
                  <c:v>-1.0850105476592091</c:v>
                </c:pt>
                <c:pt idx="4942">
                  <c:v>2.2015060240390767</c:v>
                </c:pt>
                <c:pt idx="4943">
                  <c:v>1.9672133277321535</c:v>
                </c:pt>
                <c:pt idx="4944">
                  <c:v>1.9554728838192545</c:v>
                </c:pt>
                <c:pt idx="4945">
                  <c:v>-5.7331076927877263</c:v>
                </c:pt>
                <c:pt idx="4946">
                  <c:v>1.7406329344671008</c:v>
                </c:pt>
                <c:pt idx="4947">
                  <c:v>-7.9522359158704177</c:v>
                </c:pt>
                <c:pt idx="4948">
                  <c:v>2.7748158564313883</c:v>
                </c:pt>
                <c:pt idx="4949">
                  <c:v>3.2714691148996309</c:v>
                </c:pt>
                <c:pt idx="4950">
                  <c:v>3.4070776364410875</c:v>
                </c:pt>
                <c:pt idx="4951">
                  <c:v>1.5647663654534796</c:v>
                </c:pt>
                <c:pt idx="4952">
                  <c:v>3.7456573003445612</c:v>
                </c:pt>
                <c:pt idx="4953">
                  <c:v>1.009708677352549</c:v>
                </c:pt>
                <c:pt idx="4954">
                  <c:v>-21.737090063217082</c:v>
                </c:pt>
                <c:pt idx="4955">
                  <c:v>3.742478579082217</c:v>
                </c:pt>
                <c:pt idx="4956">
                  <c:v>4.323256528506235</c:v>
                </c:pt>
                <c:pt idx="4957">
                  <c:v>2.1559897362708824</c:v>
                </c:pt>
                <c:pt idx="4958">
                  <c:v>7.2637414100550615</c:v>
                </c:pt>
                <c:pt idx="4959">
                  <c:v>10.251612404953661</c:v>
                </c:pt>
                <c:pt idx="4960">
                  <c:v>-0.8594374890597436</c:v>
                </c:pt>
                <c:pt idx="4961">
                  <c:v>0.39115777506650318</c:v>
                </c:pt>
                <c:pt idx="4962">
                  <c:v>6.6731939063813144</c:v>
                </c:pt>
                <c:pt idx="4963">
                  <c:v>-2.7588032740361399</c:v>
                </c:pt>
                <c:pt idx="4964">
                  <c:v>5.1870520580256709</c:v>
                </c:pt>
                <c:pt idx="4965">
                  <c:v>8.3940270199903608</c:v>
                </c:pt>
                <c:pt idx="4966">
                  <c:v>-8.7479695478354103</c:v>
                </c:pt>
                <c:pt idx="4967">
                  <c:v>-2.2239500673629209</c:v>
                </c:pt>
                <c:pt idx="4968">
                  <c:v>9.5440131034962974</c:v>
                </c:pt>
                <c:pt idx="4969">
                  <c:v>5.5412344796086188</c:v>
                </c:pt>
                <c:pt idx="4970">
                  <c:v>-62.12800844210733</c:v>
                </c:pt>
                <c:pt idx="4971">
                  <c:v>-55.907265129116922</c:v>
                </c:pt>
                <c:pt idx="4972">
                  <c:v>-4.7616953047209734</c:v>
                </c:pt>
                <c:pt idx="4973">
                  <c:v>-6.1073934398495879</c:v>
                </c:pt>
                <c:pt idx="4974">
                  <c:v>1.3019930933070185</c:v>
                </c:pt>
                <c:pt idx="4975">
                  <c:v>-3.8376167511651573</c:v>
                </c:pt>
                <c:pt idx="4976">
                  <c:v>-4.2082115696515956</c:v>
                </c:pt>
                <c:pt idx="4977">
                  <c:v>2.8669041033072489</c:v>
                </c:pt>
                <c:pt idx="4978">
                  <c:v>4.7688739534412008</c:v>
                </c:pt>
                <c:pt idx="4979">
                  <c:v>-4.5017569220618014</c:v>
                </c:pt>
                <c:pt idx="4980">
                  <c:v>-0.21665032976966359</c:v>
                </c:pt>
                <c:pt idx="4981">
                  <c:v>16.9765420229228</c:v>
                </c:pt>
                <c:pt idx="4982">
                  <c:v>-37.490238037238782</c:v>
                </c:pt>
                <c:pt idx="4983">
                  <c:v>-2.9375205859163316</c:v>
                </c:pt>
                <c:pt idx="4984">
                  <c:v>2.5170747734882042</c:v>
                </c:pt>
                <c:pt idx="4985">
                  <c:v>2.5178905662238122</c:v>
                </c:pt>
                <c:pt idx="4986">
                  <c:v>-2.9813054697655588</c:v>
                </c:pt>
                <c:pt idx="4987">
                  <c:v>-2.9841575821227622</c:v>
                </c:pt>
                <c:pt idx="4988">
                  <c:v>-2.9808195744457748</c:v>
                </c:pt>
                <c:pt idx="4989">
                  <c:v>-12.757007963052942</c:v>
                </c:pt>
                <c:pt idx="4990">
                  <c:v>3.8585318598486964</c:v>
                </c:pt>
                <c:pt idx="4991">
                  <c:v>-2.3942791849194123</c:v>
                </c:pt>
                <c:pt idx="4992">
                  <c:v>-3.3579081280746834</c:v>
                </c:pt>
                <c:pt idx="4993">
                  <c:v>-3.9184510294920614</c:v>
                </c:pt>
                <c:pt idx="4994">
                  <c:v>-15.427624826438574</c:v>
                </c:pt>
                <c:pt idx="4995">
                  <c:v>1.5366843369108238</c:v>
                </c:pt>
                <c:pt idx="4996">
                  <c:v>10.841640479045424</c:v>
                </c:pt>
                <c:pt idx="4997">
                  <c:v>4.4164944134790858</c:v>
                </c:pt>
                <c:pt idx="4998">
                  <c:v>-0.47626983399192113</c:v>
                </c:pt>
                <c:pt idx="4999">
                  <c:v>-5.0435679653448062</c:v>
                </c:pt>
                <c:pt idx="5000">
                  <c:v>16.77315554620057</c:v>
                </c:pt>
                <c:pt idx="5001">
                  <c:v>-5.5430462806387482</c:v>
                </c:pt>
                <c:pt idx="5002">
                  <c:v>2.7811925656234848</c:v>
                </c:pt>
                <c:pt idx="5003">
                  <c:v>4.2063692802671682</c:v>
                </c:pt>
                <c:pt idx="5004">
                  <c:v>-7.3432044286717968</c:v>
                </c:pt>
                <c:pt idx="5005">
                  <c:v>-2.5050571032473385</c:v>
                </c:pt>
                <c:pt idx="5006">
                  <c:v>-2.281465219277095</c:v>
                </c:pt>
                <c:pt idx="5007">
                  <c:v>2.7418832201393712</c:v>
                </c:pt>
                <c:pt idx="5008">
                  <c:v>1.3395330273049098</c:v>
                </c:pt>
                <c:pt idx="5009">
                  <c:v>-7.2611740317987454</c:v>
                </c:pt>
                <c:pt idx="5010">
                  <c:v>-4.0715534511063254</c:v>
                </c:pt>
                <c:pt idx="5011">
                  <c:v>3.4356241932123766</c:v>
                </c:pt>
                <c:pt idx="5012">
                  <c:v>1.4558106871934484</c:v>
                </c:pt>
                <c:pt idx="5013">
                  <c:v>0.46317545153044648</c:v>
                </c:pt>
                <c:pt idx="5014">
                  <c:v>-5.5402446513837162</c:v>
                </c:pt>
                <c:pt idx="5015">
                  <c:v>-6.2605482751151698</c:v>
                </c:pt>
                <c:pt idx="5016">
                  <c:v>-1.8961832775145666</c:v>
                </c:pt>
                <c:pt idx="5017">
                  <c:v>4.1137634244822436</c:v>
                </c:pt>
                <c:pt idx="5018">
                  <c:v>-7.3466811239048582</c:v>
                </c:pt>
                <c:pt idx="5019">
                  <c:v>6.8205258372886135</c:v>
                </c:pt>
                <c:pt idx="5020">
                  <c:v>4.859165517818596</c:v>
                </c:pt>
                <c:pt idx="5021">
                  <c:v>5.7468099244691331</c:v>
                </c:pt>
                <c:pt idx="5022">
                  <c:v>-2.869477188396715</c:v>
                </c:pt>
                <c:pt idx="5023">
                  <c:v>3.316755959788992</c:v>
                </c:pt>
                <c:pt idx="5024">
                  <c:v>-1.4340165316054367</c:v>
                </c:pt>
                <c:pt idx="5025">
                  <c:v>2.6635484730669248</c:v>
                </c:pt>
                <c:pt idx="5026">
                  <c:v>4.9899533404739032</c:v>
                </c:pt>
                <c:pt idx="5027">
                  <c:v>-2.4259283381586556</c:v>
                </c:pt>
                <c:pt idx="5028">
                  <c:v>5.5468704127103194</c:v>
                </c:pt>
                <c:pt idx="5029">
                  <c:v>-0.57824473016016498</c:v>
                </c:pt>
                <c:pt idx="5030">
                  <c:v>-5.8489950012287864</c:v>
                </c:pt>
                <c:pt idx="5031">
                  <c:v>-3.5839608829113843</c:v>
                </c:pt>
                <c:pt idx="5032">
                  <c:v>6.2045629931865847</c:v>
                </c:pt>
                <c:pt idx="5033">
                  <c:v>5.3198288971394305</c:v>
                </c:pt>
                <c:pt idx="5034">
                  <c:v>-10.370076667015866</c:v>
                </c:pt>
                <c:pt idx="5035">
                  <c:v>-8.4073199114637021</c:v>
                </c:pt>
                <c:pt idx="5036">
                  <c:v>-3.6188991988730237</c:v>
                </c:pt>
                <c:pt idx="5037">
                  <c:v>10.65376683815316</c:v>
                </c:pt>
                <c:pt idx="5038">
                  <c:v>-26.538158465268992</c:v>
                </c:pt>
                <c:pt idx="5039">
                  <c:v>19.306644383279519</c:v>
                </c:pt>
                <c:pt idx="5040">
                  <c:v>-8.4562439919048131</c:v>
                </c:pt>
                <c:pt idx="5041">
                  <c:v>-16.196135375863193</c:v>
                </c:pt>
                <c:pt idx="5042">
                  <c:v>16.75514484325015</c:v>
                </c:pt>
                <c:pt idx="5043">
                  <c:v>1.5417473448026442</c:v>
                </c:pt>
                <c:pt idx="5044">
                  <c:v>2.2580149911929226</c:v>
                </c:pt>
                <c:pt idx="5045">
                  <c:v>-4.7847788985546913</c:v>
                </c:pt>
                <c:pt idx="5046">
                  <c:v>11.03490567206434</c:v>
                </c:pt>
                <c:pt idx="5047">
                  <c:v>0.74207128425602775</c:v>
                </c:pt>
                <c:pt idx="5048">
                  <c:v>0.49214505617744919</c:v>
                </c:pt>
                <c:pt idx="5049">
                  <c:v>2.1968237422555319</c:v>
                </c:pt>
                <c:pt idx="5050">
                  <c:v>-8.9227768739080204</c:v>
                </c:pt>
                <c:pt idx="5051">
                  <c:v>11.348990076732989</c:v>
                </c:pt>
                <c:pt idx="5052">
                  <c:v>-1.1236444952569968</c:v>
                </c:pt>
                <c:pt idx="5053">
                  <c:v>-1.6126301087178092</c:v>
                </c:pt>
                <c:pt idx="5054">
                  <c:v>2.5729489407524255</c:v>
                </c:pt>
                <c:pt idx="5055">
                  <c:v>2.7632478255225124</c:v>
                </c:pt>
                <c:pt idx="5056">
                  <c:v>4.137344566262712</c:v>
                </c:pt>
                <c:pt idx="5057">
                  <c:v>1.8280774361412853</c:v>
                </c:pt>
                <c:pt idx="5058">
                  <c:v>2.4260043746484143</c:v>
                </c:pt>
                <c:pt idx="5059">
                  <c:v>0.26181253633455981</c:v>
                </c:pt>
                <c:pt idx="5060">
                  <c:v>9.7818628286276379</c:v>
                </c:pt>
                <c:pt idx="5061">
                  <c:v>4.6921538314890654</c:v>
                </c:pt>
                <c:pt idx="5062">
                  <c:v>1.4017071798259622</c:v>
                </c:pt>
                <c:pt idx="5063">
                  <c:v>-1.8463525721812886</c:v>
                </c:pt>
                <c:pt idx="5064">
                  <c:v>-9.6204511933818821</c:v>
                </c:pt>
                <c:pt idx="5065">
                  <c:v>2.6134692143667024</c:v>
                </c:pt>
                <c:pt idx="5066">
                  <c:v>-0.23289326147657619</c:v>
                </c:pt>
                <c:pt idx="5067">
                  <c:v>3.3061326845173937</c:v>
                </c:pt>
                <c:pt idx="5068">
                  <c:v>-15.22553123846248</c:v>
                </c:pt>
                <c:pt idx="5069">
                  <c:v>2.1612812775458679</c:v>
                </c:pt>
                <c:pt idx="5070">
                  <c:v>0.79452263237266152</c:v>
                </c:pt>
                <c:pt idx="5071">
                  <c:v>0.319190016592799</c:v>
                </c:pt>
                <c:pt idx="5072">
                  <c:v>0.43209153494380814</c:v>
                </c:pt>
                <c:pt idx="5073">
                  <c:v>-0.84548559669916301</c:v>
                </c:pt>
                <c:pt idx="5074">
                  <c:v>-5.0565431423043776</c:v>
                </c:pt>
                <c:pt idx="5075">
                  <c:v>3.7175933021006387</c:v>
                </c:pt>
                <c:pt idx="5076">
                  <c:v>2.4777955446830191</c:v>
                </c:pt>
                <c:pt idx="5077">
                  <c:v>6.9375470421944527</c:v>
                </c:pt>
                <c:pt idx="5078">
                  <c:v>-2.0702734597422818</c:v>
                </c:pt>
                <c:pt idx="5079">
                  <c:v>3.6344251176014239</c:v>
                </c:pt>
                <c:pt idx="5080">
                  <c:v>6.0540802545590964</c:v>
                </c:pt>
                <c:pt idx="5081">
                  <c:v>2.2835737513314598</c:v>
                </c:pt>
                <c:pt idx="5082">
                  <c:v>0.97229866393900011</c:v>
                </c:pt>
                <c:pt idx="5083">
                  <c:v>-2.0288790854195184</c:v>
                </c:pt>
                <c:pt idx="5084">
                  <c:v>2.0595085674273292</c:v>
                </c:pt>
                <c:pt idx="5085">
                  <c:v>4.3976680871950862</c:v>
                </c:pt>
                <c:pt idx="5086">
                  <c:v>-13.715504225051347</c:v>
                </c:pt>
                <c:pt idx="5087">
                  <c:v>1.7226467339192482</c:v>
                </c:pt>
                <c:pt idx="5088">
                  <c:v>-2.7775975912221895</c:v>
                </c:pt>
                <c:pt idx="5089">
                  <c:v>4.7713124629586758</c:v>
                </c:pt>
                <c:pt idx="5090">
                  <c:v>-1.5120464685630139</c:v>
                </c:pt>
                <c:pt idx="5091">
                  <c:v>-4.8594368596777997</c:v>
                </c:pt>
                <c:pt idx="5092">
                  <c:v>-3.8802829210523981</c:v>
                </c:pt>
                <c:pt idx="5093">
                  <c:v>1.6977508815586617</c:v>
                </c:pt>
                <c:pt idx="5094">
                  <c:v>0.2492779287985627</c:v>
                </c:pt>
                <c:pt idx="5095">
                  <c:v>-8.7902801568541378</c:v>
                </c:pt>
                <c:pt idx="5096">
                  <c:v>1.0091447549146864</c:v>
                </c:pt>
                <c:pt idx="5097">
                  <c:v>-2.0610913643508866</c:v>
                </c:pt>
                <c:pt idx="5098">
                  <c:v>3.1932343854569183</c:v>
                </c:pt>
                <c:pt idx="5099">
                  <c:v>1.3096205410329276</c:v>
                </c:pt>
                <c:pt idx="5100">
                  <c:v>2.3031204753997514</c:v>
                </c:pt>
                <c:pt idx="5101">
                  <c:v>4.2076620643746594</c:v>
                </c:pt>
                <c:pt idx="5102">
                  <c:v>-7.5216510772471139</c:v>
                </c:pt>
                <c:pt idx="5103">
                  <c:v>4.4455098799327146</c:v>
                </c:pt>
                <c:pt idx="5104">
                  <c:v>2.2527379556788105</c:v>
                </c:pt>
                <c:pt idx="5105">
                  <c:v>4.4009581038240526</c:v>
                </c:pt>
                <c:pt idx="5106">
                  <c:v>3.9131394967801754</c:v>
                </c:pt>
                <c:pt idx="5107">
                  <c:v>-1.5567929775548919</c:v>
                </c:pt>
                <c:pt idx="5108">
                  <c:v>2.7616010644928792</c:v>
                </c:pt>
                <c:pt idx="5109">
                  <c:v>5.5287344855509559</c:v>
                </c:pt>
                <c:pt idx="5110">
                  <c:v>-17.402811594325598</c:v>
                </c:pt>
                <c:pt idx="5111">
                  <c:v>2.8739451718525828</c:v>
                </c:pt>
                <c:pt idx="5112">
                  <c:v>-7.0609522767687594</c:v>
                </c:pt>
                <c:pt idx="5113">
                  <c:v>3.5962449522416904</c:v>
                </c:pt>
                <c:pt idx="5114">
                  <c:v>-2.289583612157756</c:v>
                </c:pt>
                <c:pt idx="5115">
                  <c:v>-6.3704699233249045</c:v>
                </c:pt>
                <c:pt idx="5116">
                  <c:v>-1.5021975373962277</c:v>
                </c:pt>
                <c:pt idx="5117">
                  <c:v>0.17796476238187608</c:v>
                </c:pt>
                <c:pt idx="5118">
                  <c:v>3.4397996976651939</c:v>
                </c:pt>
                <c:pt idx="5119">
                  <c:v>2.7051603044038472</c:v>
                </c:pt>
                <c:pt idx="5120">
                  <c:v>2.7670579583250259</c:v>
                </c:pt>
                <c:pt idx="5121">
                  <c:v>3.2176294321018872E-2</c:v>
                </c:pt>
                <c:pt idx="5122">
                  <c:v>2.2871354423648995</c:v>
                </c:pt>
                <c:pt idx="5123">
                  <c:v>-11.925722991073627</c:v>
                </c:pt>
                <c:pt idx="5124">
                  <c:v>3.5790946764480367</c:v>
                </c:pt>
                <c:pt idx="5125">
                  <c:v>31.969528370052487</c:v>
                </c:pt>
                <c:pt idx="5126">
                  <c:v>-5.925533295895633</c:v>
                </c:pt>
                <c:pt idx="5127">
                  <c:v>3.1377243419129357</c:v>
                </c:pt>
                <c:pt idx="5128">
                  <c:v>10.880068192103096</c:v>
                </c:pt>
                <c:pt idx="5129">
                  <c:v>-5.0696985686238349</c:v>
                </c:pt>
                <c:pt idx="5130">
                  <c:v>-4.1392890051928646</c:v>
                </c:pt>
                <c:pt idx="5131">
                  <c:v>2.3490179513380411</c:v>
                </c:pt>
                <c:pt idx="5132">
                  <c:v>-4.6763112073974469</c:v>
                </c:pt>
                <c:pt idx="5133">
                  <c:v>3.9411140936346527</c:v>
                </c:pt>
                <c:pt idx="5134">
                  <c:v>-18.963983543744902</c:v>
                </c:pt>
                <c:pt idx="5135">
                  <c:v>2.6841226923756523</c:v>
                </c:pt>
                <c:pt idx="5136">
                  <c:v>3.4161411009500853</c:v>
                </c:pt>
                <c:pt idx="5137">
                  <c:v>2.7576627645437668</c:v>
                </c:pt>
                <c:pt idx="5138">
                  <c:v>6.9093417914271811</c:v>
                </c:pt>
                <c:pt idx="5139">
                  <c:v>-7.2888084658580823</c:v>
                </c:pt>
                <c:pt idx="5140">
                  <c:v>-0.30338116349037136</c:v>
                </c:pt>
                <c:pt idx="5141">
                  <c:v>4.1712980328223637</c:v>
                </c:pt>
                <c:pt idx="5142">
                  <c:v>-16.940666481258901</c:v>
                </c:pt>
                <c:pt idx="5143">
                  <c:v>2.28125126022816</c:v>
                </c:pt>
                <c:pt idx="5144">
                  <c:v>-2.7530548142249813</c:v>
                </c:pt>
                <c:pt idx="5145">
                  <c:v>3.9654550821417587</c:v>
                </c:pt>
                <c:pt idx="5146">
                  <c:v>15.547313842658511</c:v>
                </c:pt>
                <c:pt idx="5147">
                  <c:v>-1.6672054474108222</c:v>
                </c:pt>
                <c:pt idx="5148">
                  <c:v>6.2744390875649003</c:v>
                </c:pt>
                <c:pt idx="5149">
                  <c:v>16.702952126454306</c:v>
                </c:pt>
                <c:pt idx="5150">
                  <c:v>11.888043862254264</c:v>
                </c:pt>
                <c:pt idx="5151">
                  <c:v>-0.1486117228667041</c:v>
                </c:pt>
                <c:pt idx="5152">
                  <c:v>3.995689717369558</c:v>
                </c:pt>
                <c:pt idx="5153">
                  <c:v>-0.47101349572308493</c:v>
                </c:pt>
                <c:pt idx="5154">
                  <c:v>11.489379808704001</c:v>
                </c:pt>
                <c:pt idx="5155">
                  <c:v>-32.748278828825789</c:v>
                </c:pt>
                <c:pt idx="5156">
                  <c:v>3.9768752708141477</c:v>
                </c:pt>
                <c:pt idx="5157">
                  <c:v>4.1568843658628936</c:v>
                </c:pt>
                <c:pt idx="5158">
                  <c:v>2.2876248066464626</c:v>
                </c:pt>
                <c:pt idx="5159">
                  <c:v>-16.010190044415353</c:v>
                </c:pt>
                <c:pt idx="5160">
                  <c:v>-17.174743600225398</c:v>
                </c:pt>
                <c:pt idx="5161">
                  <c:v>3.964871707870941</c:v>
                </c:pt>
                <c:pt idx="5162">
                  <c:v>-0.73544755745288626</c:v>
                </c:pt>
                <c:pt idx="5163">
                  <c:v>3.7703435783216577</c:v>
                </c:pt>
                <c:pt idx="5164">
                  <c:v>-6.3140585476663915</c:v>
                </c:pt>
                <c:pt idx="5165">
                  <c:v>3.1104004803656693</c:v>
                </c:pt>
                <c:pt idx="5166">
                  <c:v>-13.679405181373895</c:v>
                </c:pt>
                <c:pt idx="5167">
                  <c:v>-0.13498120973137873</c:v>
                </c:pt>
                <c:pt idx="5168">
                  <c:v>2.5237275632628382</c:v>
                </c:pt>
                <c:pt idx="5169">
                  <c:v>-27.104355912323683</c:v>
                </c:pt>
                <c:pt idx="5170">
                  <c:v>7.7301383766767628</c:v>
                </c:pt>
                <c:pt idx="5171">
                  <c:v>2.7221181000516879</c:v>
                </c:pt>
                <c:pt idx="5172">
                  <c:v>4.4036493405987898</c:v>
                </c:pt>
                <c:pt idx="5173">
                  <c:v>5.9593090587692075</c:v>
                </c:pt>
                <c:pt idx="5174">
                  <c:v>-0.33026928617607609</c:v>
                </c:pt>
                <c:pt idx="5175">
                  <c:v>0.68905253911478326</c:v>
                </c:pt>
                <c:pt idx="5176">
                  <c:v>-56.361872756103082</c:v>
                </c:pt>
                <c:pt idx="5177">
                  <c:v>4.8039112283116481</c:v>
                </c:pt>
                <c:pt idx="5178">
                  <c:v>-12.579713192656726</c:v>
                </c:pt>
                <c:pt idx="5179">
                  <c:v>2.0013788987896675</c:v>
                </c:pt>
                <c:pt idx="5180">
                  <c:v>8.5306209578013039</c:v>
                </c:pt>
                <c:pt idx="5181">
                  <c:v>13.619475443330899</c:v>
                </c:pt>
                <c:pt idx="5182">
                  <c:v>1.9289784786865027</c:v>
                </c:pt>
                <c:pt idx="5183">
                  <c:v>17.044978518134144</c:v>
                </c:pt>
                <c:pt idx="5184">
                  <c:v>3.0394768342767833</c:v>
                </c:pt>
                <c:pt idx="5185">
                  <c:v>4.6478991310875699</c:v>
                </c:pt>
                <c:pt idx="5186">
                  <c:v>2.0094045241439744</c:v>
                </c:pt>
                <c:pt idx="5187">
                  <c:v>2.7080965741604928</c:v>
                </c:pt>
                <c:pt idx="5188">
                  <c:v>-1.3321855310979345</c:v>
                </c:pt>
                <c:pt idx="5189">
                  <c:v>-5.9697962743782966</c:v>
                </c:pt>
                <c:pt idx="5190">
                  <c:v>2.480990699735159</c:v>
                </c:pt>
                <c:pt idx="5191">
                  <c:v>1.1070421492620994</c:v>
                </c:pt>
                <c:pt idx="5192">
                  <c:v>2.4008489871389287</c:v>
                </c:pt>
                <c:pt idx="5193">
                  <c:v>2.6720421662988372</c:v>
                </c:pt>
                <c:pt idx="5194">
                  <c:v>6.0196723466364759</c:v>
                </c:pt>
                <c:pt idx="5195">
                  <c:v>4.4167061985991154</c:v>
                </c:pt>
                <c:pt idx="5196">
                  <c:v>-4.6440561352824261E-2</c:v>
                </c:pt>
                <c:pt idx="5197">
                  <c:v>4.8825430529794858</c:v>
                </c:pt>
                <c:pt idx="5198">
                  <c:v>4.9513178174202892</c:v>
                </c:pt>
                <c:pt idx="5199">
                  <c:v>-26.065260339695143</c:v>
                </c:pt>
                <c:pt idx="5200">
                  <c:v>17.300147840505318</c:v>
                </c:pt>
                <c:pt idx="5201">
                  <c:v>3.9286201213408845</c:v>
                </c:pt>
                <c:pt idx="5202">
                  <c:v>0.38557374043818271</c:v>
                </c:pt>
                <c:pt idx="5203">
                  <c:v>2.2005219811024546</c:v>
                </c:pt>
                <c:pt idx="5204">
                  <c:v>3.6096832468509916</c:v>
                </c:pt>
                <c:pt idx="5205">
                  <c:v>2.5633703107208987</c:v>
                </c:pt>
                <c:pt idx="5206">
                  <c:v>3.0558073934662104</c:v>
                </c:pt>
                <c:pt idx="5207">
                  <c:v>2.6986071697810559</c:v>
                </c:pt>
                <c:pt idx="5208">
                  <c:v>2.6921965336632354</c:v>
                </c:pt>
                <c:pt idx="5209">
                  <c:v>13.585390345028983</c:v>
                </c:pt>
                <c:pt idx="5210">
                  <c:v>2.4385843205691202</c:v>
                </c:pt>
                <c:pt idx="5211">
                  <c:v>-0.32498352198180669</c:v>
                </c:pt>
                <c:pt idx="5212">
                  <c:v>4.456159636548648</c:v>
                </c:pt>
                <c:pt idx="5213">
                  <c:v>3.4911167840485575</c:v>
                </c:pt>
                <c:pt idx="5214">
                  <c:v>2.1079211052357891</c:v>
                </c:pt>
                <c:pt idx="5215">
                  <c:v>-8.4349261997348748</c:v>
                </c:pt>
                <c:pt idx="5216">
                  <c:v>18.980322107684202</c:v>
                </c:pt>
                <c:pt idx="5217">
                  <c:v>4.2038306361606317</c:v>
                </c:pt>
                <c:pt idx="5218">
                  <c:v>4.0958026900262752</c:v>
                </c:pt>
                <c:pt idx="5219">
                  <c:v>2.007082682183281</c:v>
                </c:pt>
                <c:pt idx="5220">
                  <c:v>2.8574281035973002</c:v>
                </c:pt>
                <c:pt idx="5221">
                  <c:v>4.3757560890910128</c:v>
                </c:pt>
                <c:pt idx="5222">
                  <c:v>2.7416879308976831</c:v>
                </c:pt>
                <c:pt idx="5223">
                  <c:v>3.7935442879532246</c:v>
                </c:pt>
                <c:pt idx="5224">
                  <c:v>4.8192588482621659</c:v>
                </c:pt>
                <c:pt idx="5225">
                  <c:v>3.6427995739626056</c:v>
                </c:pt>
                <c:pt idx="5226">
                  <c:v>3.6530181639289054</c:v>
                </c:pt>
                <c:pt idx="5227">
                  <c:v>-3.4076157618570733</c:v>
                </c:pt>
                <c:pt idx="5228">
                  <c:v>4.5002514483799558</c:v>
                </c:pt>
                <c:pt idx="5229">
                  <c:v>2.8244724606449125</c:v>
                </c:pt>
                <c:pt idx="5230">
                  <c:v>-1.9717280900987078</c:v>
                </c:pt>
                <c:pt idx="5231">
                  <c:v>2.5137323720644531</c:v>
                </c:pt>
                <c:pt idx="5232">
                  <c:v>1.2849026122722051</c:v>
                </c:pt>
                <c:pt idx="5233">
                  <c:v>-2.7680113344777197</c:v>
                </c:pt>
                <c:pt idx="5234">
                  <c:v>5.1893852366327593</c:v>
                </c:pt>
                <c:pt idx="5235">
                  <c:v>-3.517908472947326</c:v>
                </c:pt>
                <c:pt idx="5236">
                  <c:v>-1.576275252355714</c:v>
                </c:pt>
                <c:pt idx="5237">
                  <c:v>-1.1889473465199529</c:v>
                </c:pt>
                <c:pt idx="5238">
                  <c:v>-0.62596800377535544</c:v>
                </c:pt>
                <c:pt idx="5239">
                  <c:v>15.375860351097117</c:v>
                </c:pt>
                <c:pt idx="5240">
                  <c:v>3.3112674851057307</c:v>
                </c:pt>
                <c:pt idx="5241">
                  <c:v>-3.4494457459777408</c:v>
                </c:pt>
                <c:pt idx="5242">
                  <c:v>-0.59972191203806346</c:v>
                </c:pt>
                <c:pt idx="5243">
                  <c:v>-0.7769304381714619</c:v>
                </c:pt>
                <c:pt idx="5244">
                  <c:v>9.2970208288211751</c:v>
                </c:pt>
                <c:pt idx="5245">
                  <c:v>1.9187458452806254</c:v>
                </c:pt>
                <c:pt idx="5246">
                  <c:v>1.3493926217532675</c:v>
                </c:pt>
                <c:pt idx="5247">
                  <c:v>2.4945627845078064</c:v>
                </c:pt>
                <c:pt idx="5248">
                  <c:v>0.95499507729344657</c:v>
                </c:pt>
                <c:pt idx="5249">
                  <c:v>-8.6456675067488504</c:v>
                </c:pt>
                <c:pt idx="5250">
                  <c:v>-3.2892124503940607</c:v>
                </c:pt>
                <c:pt idx="5251">
                  <c:v>-0.52417126523261004</c:v>
                </c:pt>
                <c:pt idx="5252">
                  <c:v>9.4278959374098577</c:v>
                </c:pt>
                <c:pt idx="5253">
                  <c:v>9.3363409435796854</c:v>
                </c:pt>
                <c:pt idx="5254">
                  <c:v>1.9538112827393093</c:v>
                </c:pt>
                <c:pt idx="5255">
                  <c:v>1.2207939873485998</c:v>
                </c:pt>
                <c:pt idx="5256">
                  <c:v>0.28287656658605442</c:v>
                </c:pt>
                <c:pt idx="5257">
                  <c:v>2.5440268178210204</c:v>
                </c:pt>
                <c:pt idx="5258">
                  <c:v>-4.4584526775770712</c:v>
                </c:pt>
                <c:pt idx="5259">
                  <c:v>-0.82438191580196474</c:v>
                </c:pt>
                <c:pt idx="5260">
                  <c:v>31.018518013009199</c:v>
                </c:pt>
                <c:pt idx="5261">
                  <c:v>-0.51269221397996034</c:v>
                </c:pt>
                <c:pt idx="5262">
                  <c:v>2.7589343462316265</c:v>
                </c:pt>
                <c:pt idx="5263">
                  <c:v>3.609923461186014</c:v>
                </c:pt>
                <c:pt idx="5264">
                  <c:v>-6.8229726420139798</c:v>
                </c:pt>
                <c:pt idx="5265">
                  <c:v>0.90169069495838983</c:v>
                </c:pt>
                <c:pt idx="5266">
                  <c:v>-2.0790626052162366</c:v>
                </c:pt>
                <c:pt idx="5267">
                  <c:v>-2.6686582866244919</c:v>
                </c:pt>
                <c:pt idx="5268">
                  <c:v>3.7493882089949153</c:v>
                </c:pt>
                <c:pt idx="5269">
                  <c:v>2.5957127348057725</c:v>
                </c:pt>
                <c:pt idx="5270">
                  <c:v>3.1666725412350019</c:v>
                </c:pt>
                <c:pt idx="5271">
                  <c:v>2.5446807413820949</c:v>
                </c:pt>
                <c:pt idx="5272">
                  <c:v>0.46026224881180156</c:v>
                </c:pt>
                <c:pt idx="5273">
                  <c:v>-0.24887292174901177</c:v>
                </c:pt>
                <c:pt idx="5274">
                  <c:v>-3.8051349030455128</c:v>
                </c:pt>
                <c:pt idx="5275">
                  <c:v>-4.4011581438002167</c:v>
                </c:pt>
                <c:pt idx="5276">
                  <c:v>-1.7456941242453894</c:v>
                </c:pt>
                <c:pt idx="5277">
                  <c:v>1.1342576934507633</c:v>
                </c:pt>
                <c:pt idx="5278">
                  <c:v>-2.5528229364197159</c:v>
                </c:pt>
                <c:pt idx="5279">
                  <c:v>10.304411568674695</c:v>
                </c:pt>
                <c:pt idx="5280">
                  <c:v>10.136334797323897</c:v>
                </c:pt>
                <c:pt idx="5281">
                  <c:v>1.1413416264434204</c:v>
                </c:pt>
                <c:pt idx="5282">
                  <c:v>-4.975036786625779</c:v>
                </c:pt>
                <c:pt idx="5283">
                  <c:v>-4.5542785253239799</c:v>
                </c:pt>
                <c:pt idx="5284">
                  <c:v>-11.871420564165746</c:v>
                </c:pt>
                <c:pt idx="5285">
                  <c:v>5.0220071187626871</c:v>
                </c:pt>
                <c:pt idx="5286">
                  <c:v>0.81840346052406687</c:v>
                </c:pt>
                <c:pt idx="5287">
                  <c:v>3.345198166610885</c:v>
                </c:pt>
                <c:pt idx="5288">
                  <c:v>2.9614243718107787</c:v>
                </c:pt>
                <c:pt idx="5289">
                  <c:v>-1.7805029294084136</c:v>
                </c:pt>
                <c:pt idx="5290">
                  <c:v>-3.0248160389112257</c:v>
                </c:pt>
                <c:pt idx="5291">
                  <c:v>-1.2895760855236063</c:v>
                </c:pt>
                <c:pt idx="5292">
                  <c:v>2.3364924422886446</c:v>
                </c:pt>
                <c:pt idx="5293">
                  <c:v>3.3085401931856779</c:v>
                </c:pt>
                <c:pt idx="5294">
                  <c:v>1.6509165353547814</c:v>
                </c:pt>
                <c:pt idx="5295">
                  <c:v>-11.262052555441286</c:v>
                </c:pt>
                <c:pt idx="5296">
                  <c:v>1.4699598277906603</c:v>
                </c:pt>
                <c:pt idx="5297">
                  <c:v>-7.2875749903663092</c:v>
                </c:pt>
                <c:pt idx="5298">
                  <c:v>5.7062271300123086</c:v>
                </c:pt>
                <c:pt idx="5299">
                  <c:v>2.749644449500309</c:v>
                </c:pt>
                <c:pt idx="5300">
                  <c:v>2.8257425287858808</c:v>
                </c:pt>
                <c:pt idx="5301">
                  <c:v>-0.54332535494370404</c:v>
                </c:pt>
                <c:pt idx="5302">
                  <c:v>6.6339506699216031</c:v>
                </c:pt>
                <c:pt idx="5303">
                  <c:v>-7.4895747367643395</c:v>
                </c:pt>
                <c:pt idx="5304">
                  <c:v>1.4975765686671281</c:v>
                </c:pt>
                <c:pt idx="5305">
                  <c:v>-17.558299456280039</c:v>
                </c:pt>
                <c:pt idx="5306">
                  <c:v>4.6590882411909718</c:v>
                </c:pt>
                <c:pt idx="5307">
                  <c:v>1.1410554623644913</c:v>
                </c:pt>
                <c:pt idx="5308">
                  <c:v>7.0267065554594552</c:v>
                </c:pt>
                <c:pt idx="5309">
                  <c:v>-2.2792502207032328</c:v>
                </c:pt>
                <c:pt idx="5310">
                  <c:v>1.8839663445119044</c:v>
                </c:pt>
                <c:pt idx="5311">
                  <c:v>-2.6207824420865506</c:v>
                </c:pt>
                <c:pt idx="5312">
                  <c:v>2.6141042637918588</c:v>
                </c:pt>
                <c:pt idx="5313">
                  <c:v>5.0300800215519956</c:v>
                </c:pt>
                <c:pt idx="5314">
                  <c:v>4.7606435558741822</c:v>
                </c:pt>
                <c:pt idx="5315">
                  <c:v>-2.0949228759743903</c:v>
                </c:pt>
                <c:pt idx="5316">
                  <c:v>2.4304933566781699</c:v>
                </c:pt>
                <c:pt idx="5317">
                  <c:v>6.5074384291041412</c:v>
                </c:pt>
                <c:pt idx="5318">
                  <c:v>-0.22661980035022111</c:v>
                </c:pt>
                <c:pt idx="5319">
                  <c:v>2.5488769514257825</c:v>
                </c:pt>
                <c:pt idx="5320">
                  <c:v>-1.5761270136729024</c:v>
                </c:pt>
                <c:pt idx="5321">
                  <c:v>1.5338241138018986</c:v>
                </c:pt>
                <c:pt idx="5322">
                  <c:v>-2.0961870693128617</c:v>
                </c:pt>
                <c:pt idx="5323">
                  <c:v>-0.88797816050850997</c:v>
                </c:pt>
                <c:pt idx="5324">
                  <c:v>3.7747308988043926</c:v>
                </c:pt>
                <c:pt idx="5325">
                  <c:v>-3.2179423322849487</c:v>
                </c:pt>
                <c:pt idx="5326">
                  <c:v>-2.6197634710757143</c:v>
                </c:pt>
                <c:pt idx="5327">
                  <c:v>0.51163066950441305</c:v>
                </c:pt>
                <c:pt idx="5328">
                  <c:v>3.1748144981236806</c:v>
                </c:pt>
                <c:pt idx="5329">
                  <c:v>1.6977557254189293</c:v>
                </c:pt>
                <c:pt idx="5330">
                  <c:v>-17.702234991133793</c:v>
                </c:pt>
                <c:pt idx="5331">
                  <c:v>-1.6494749782311118</c:v>
                </c:pt>
                <c:pt idx="5332">
                  <c:v>-1.7207634042860604</c:v>
                </c:pt>
                <c:pt idx="5333">
                  <c:v>5.5055006177344694</c:v>
                </c:pt>
                <c:pt idx="5334">
                  <c:v>-3.7089427302411622</c:v>
                </c:pt>
                <c:pt idx="5335">
                  <c:v>-0.30675129592938788</c:v>
                </c:pt>
                <c:pt idx="5336">
                  <c:v>2.1400460251782505</c:v>
                </c:pt>
                <c:pt idx="5337">
                  <c:v>-3.0814199524804167</c:v>
                </c:pt>
                <c:pt idx="5338">
                  <c:v>-1.9367592192253653</c:v>
                </c:pt>
                <c:pt idx="5339">
                  <c:v>-0.29507207992725171</c:v>
                </c:pt>
                <c:pt idx="5340">
                  <c:v>4.2149419205228895</c:v>
                </c:pt>
                <c:pt idx="5341">
                  <c:v>1.6477225627948258</c:v>
                </c:pt>
                <c:pt idx="5342">
                  <c:v>0.1042440072824462</c:v>
                </c:pt>
                <c:pt idx="5343">
                  <c:v>0.68252266821480134</c:v>
                </c:pt>
                <c:pt idx="5344">
                  <c:v>1.610268198434909</c:v>
                </c:pt>
                <c:pt idx="5345">
                  <c:v>-3.907391720747782</c:v>
                </c:pt>
                <c:pt idx="5346">
                  <c:v>-0.57615526504521597</c:v>
                </c:pt>
                <c:pt idx="5347">
                  <c:v>-10.738334023169188</c:v>
                </c:pt>
                <c:pt idx="5348">
                  <c:v>-9.9054101111137243</c:v>
                </c:pt>
                <c:pt idx="5349">
                  <c:v>2.7946969118368514</c:v>
                </c:pt>
                <c:pt idx="5350">
                  <c:v>-7.0854984048980185</c:v>
                </c:pt>
                <c:pt idx="5351">
                  <c:v>-17.661724958787417</c:v>
                </c:pt>
                <c:pt idx="5352">
                  <c:v>11.142571597340748</c:v>
                </c:pt>
                <c:pt idx="5353">
                  <c:v>-16.612808571379716</c:v>
                </c:pt>
                <c:pt idx="5354">
                  <c:v>7.894267603859987</c:v>
                </c:pt>
                <c:pt idx="5355">
                  <c:v>-3.8133192044115418</c:v>
                </c:pt>
                <c:pt idx="5356">
                  <c:v>-2.0898722029837273</c:v>
                </c:pt>
                <c:pt idx="5357">
                  <c:v>-1.8561169466749732</c:v>
                </c:pt>
                <c:pt idx="5358">
                  <c:v>0.62024436238220915</c:v>
                </c:pt>
                <c:pt idx="5359">
                  <c:v>7.6020677519611866</c:v>
                </c:pt>
                <c:pt idx="5360">
                  <c:v>3.5140788898277577</c:v>
                </c:pt>
                <c:pt idx="5361">
                  <c:v>3.2392439655836966</c:v>
                </c:pt>
                <c:pt idx="5362">
                  <c:v>0.62240432522213496</c:v>
                </c:pt>
                <c:pt idx="5363">
                  <c:v>11.238394786661161</c:v>
                </c:pt>
                <c:pt idx="5364">
                  <c:v>-16.018067589698305</c:v>
                </c:pt>
                <c:pt idx="5365">
                  <c:v>4.1547930391985801</c:v>
                </c:pt>
                <c:pt idx="5366">
                  <c:v>5.1103942666226345</c:v>
                </c:pt>
                <c:pt idx="5367">
                  <c:v>3.6877500050820089</c:v>
                </c:pt>
                <c:pt idx="5368">
                  <c:v>3.684009957730197</c:v>
                </c:pt>
                <c:pt idx="5369">
                  <c:v>-8.0456234792910379</c:v>
                </c:pt>
                <c:pt idx="5370">
                  <c:v>-16.016191250078037</c:v>
                </c:pt>
                <c:pt idx="5371">
                  <c:v>-34.290889851740872</c:v>
                </c:pt>
                <c:pt idx="5372">
                  <c:v>1.6907076577972759</c:v>
                </c:pt>
                <c:pt idx="5373">
                  <c:v>17.370308010519707</c:v>
                </c:pt>
                <c:pt idx="5374">
                  <c:v>3.71226577982668</c:v>
                </c:pt>
                <c:pt idx="5375">
                  <c:v>2.5917139041886657</c:v>
                </c:pt>
                <c:pt idx="5376">
                  <c:v>1.6587422317136458</c:v>
                </c:pt>
                <c:pt idx="5377">
                  <c:v>-3.6187114886861025</c:v>
                </c:pt>
                <c:pt idx="5378">
                  <c:v>3.2326322572115913</c:v>
                </c:pt>
              </c:numCache>
            </c:numRef>
          </c:yVal>
          <c:smooth val="0"/>
          <c:extLst>
            <c:ext xmlns:c16="http://schemas.microsoft.com/office/drawing/2014/chart" uri="{C3380CC4-5D6E-409C-BE32-E72D297353CC}">
              <c16:uniqueId val="{00000000-B6F3-CF4C-A87B-483FDCB7A62A}"/>
            </c:ext>
          </c:extLst>
        </c:ser>
        <c:dLbls>
          <c:showLegendKey val="0"/>
          <c:showVal val="0"/>
          <c:showCatName val="0"/>
          <c:showSerName val="0"/>
          <c:showPercent val="0"/>
          <c:showBubbleSize val="0"/>
        </c:dLbls>
        <c:axId val="1091674639"/>
        <c:axId val="1091689007"/>
      </c:scatterChart>
      <c:valAx>
        <c:axId val="1091674639"/>
        <c:scaling>
          <c:orientation val="minMax"/>
        </c:scaling>
        <c:delete val="0"/>
        <c:axPos val="b"/>
        <c:title>
          <c:tx>
            <c:rich>
              <a:bodyPr/>
              <a:lstStyle/>
              <a:p>
                <a:pPr>
                  <a:defRPr/>
                </a:pPr>
                <a:r>
                  <a:rPr lang="en-US"/>
                  <a:t>Dummy_Private</a:t>
                </a:r>
              </a:p>
            </c:rich>
          </c:tx>
          <c:overlay val="0"/>
        </c:title>
        <c:majorTickMark val="out"/>
        <c:minorTickMark val="none"/>
        <c:tickLblPos val="nextTo"/>
        <c:crossAx val="1091689007"/>
        <c:crosses val="autoZero"/>
        <c:crossBetween val="midCat"/>
      </c:valAx>
      <c:valAx>
        <c:axId val="1091689007"/>
        <c:scaling>
          <c:orientation val="minMax"/>
        </c:scaling>
        <c:delete val="0"/>
        <c:axPos val="l"/>
        <c:title>
          <c:tx>
            <c:rich>
              <a:bodyPr/>
              <a:lstStyle/>
              <a:p>
                <a:pPr>
                  <a:defRPr/>
                </a:pPr>
                <a:r>
                  <a:rPr lang="en-US"/>
                  <a:t>Residuals</a:t>
                </a:r>
              </a:p>
            </c:rich>
          </c:tx>
          <c:overlay val="0"/>
        </c:title>
        <c:numFmt formatCode="General" sourceLinked="1"/>
        <c:majorTickMark val="out"/>
        <c:minorTickMark val="none"/>
        <c:tickLblPos val="nextTo"/>
        <c:crossAx val="1091674639"/>
        <c:crosses val="autoZero"/>
        <c:crossBetween val="midCat"/>
      </c:valAx>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diagrams/_rels/data3.xml.rels><?xml version="1.0" encoding="UTF-8" standalone="yes"?>
<Relationships xmlns="http://schemas.openxmlformats.org/package/2006/relationships"><Relationship Id="rId1" Type="http://schemas.openxmlformats.org/officeDocument/2006/relationships/image" Target="../media/image1.png"/></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1" Type="http://schemas.openxmlformats.org/officeDocument/2006/relationships/image" Target="../media/image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AD6A60-AA04-4E4F-8F08-1A0079CE6DDD}"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B3A30F15-627A-465B-A6B0-78D521339E84}">
      <dgm:prSet custT="1"/>
      <dgm:spPr/>
      <dgm:t>
        <a:bodyPr/>
        <a:lstStyle/>
        <a:p>
          <a:r>
            <a:rPr lang="en-US" sz="2000"/>
            <a:t>English Problem Statement: </a:t>
          </a:r>
        </a:p>
      </dgm:t>
    </dgm:pt>
    <dgm:pt modelId="{81E10F87-07B9-49E4-A579-660D7E6FF2E7}" type="parTrans" cxnId="{F27F7773-9E8A-4004-B782-6F888DEEE862}">
      <dgm:prSet/>
      <dgm:spPr/>
      <dgm:t>
        <a:bodyPr/>
        <a:lstStyle/>
        <a:p>
          <a:endParaRPr lang="en-US"/>
        </a:p>
      </dgm:t>
    </dgm:pt>
    <dgm:pt modelId="{7319F5E9-FF50-44B8-9ECC-D5A4F496BA58}" type="sibTrans" cxnId="{F27F7773-9E8A-4004-B782-6F888DEEE862}">
      <dgm:prSet/>
      <dgm:spPr/>
      <dgm:t>
        <a:bodyPr/>
        <a:lstStyle/>
        <a:p>
          <a:endParaRPr lang="en-US"/>
        </a:p>
      </dgm:t>
    </dgm:pt>
    <dgm:pt modelId="{0D966F58-F427-4EB0-8DC7-ADB12C1FBB1F}">
      <dgm:prSet custT="1"/>
      <dgm:spPr/>
      <dgm:t>
        <a:bodyPr/>
        <a:lstStyle/>
        <a:p>
          <a:r>
            <a:rPr lang="en-US" sz="1800"/>
            <a:t>What affects the guest’s overall satisfaction of staying at an Airbnb in London on a weekend? </a:t>
          </a:r>
        </a:p>
      </dgm:t>
    </dgm:pt>
    <dgm:pt modelId="{4D185B9F-A41B-468F-9CF9-73A0A961DAAB}" type="parTrans" cxnId="{E4869001-EB81-405B-A6AB-A974E550B1DF}">
      <dgm:prSet/>
      <dgm:spPr/>
      <dgm:t>
        <a:bodyPr/>
        <a:lstStyle/>
        <a:p>
          <a:endParaRPr lang="en-US"/>
        </a:p>
      </dgm:t>
    </dgm:pt>
    <dgm:pt modelId="{B99C524E-6F1A-49C7-BB1F-D747985033AD}" type="sibTrans" cxnId="{E4869001-EB81-405B-A6AB-A974E550B1DF}">
      <dgm:prSet/>
      <dgm:spPr/>
      <dgm:t>
        <a:bodyPr/>
        <a:lstStyle/>
        <a:p>
          <a:endParaRPr lang="en-US"/>
        </a:p>
      </dgm:t>
    </dgm:pt>
    <dgm:pt modelId="{CC1695F4-EF0D-447D-965E-8807ECC3EF77}">
      <dgm:prSet custT="1"/>
      <dgm:spPr/>
      <dgm:t>
        <a:bodyPr/>
        <a:lstStyle/>
        <a:p>
          <a:r>
            <a:rPr lang="en-US" sz="2000"/>
            <a:t>Airbnb's Analytics Problem Statement: </a:t>
          </a:r>
        </a:p>
      </dgm:t>
    </dgm:pt>
    <dgm:pt modelId="{2FC9E1A6-A068-4DBD-B774-E05570A71415}" type="parTrans" cxnId="{60F13BB0-4B07-44F9-BA25-653216F8C8C1}">
      <dgm:prSet/>
      <dgm:spPr/>
      <dgm:t>
        <a:bodyPr/>
        <a:lstStyle/>
        <a:p>
          <a:endParaRPr lang="en-US"/>
        </a:p>
      </dgm:t>
    </dgm:pt>
    <dgm:pt modelId="{B1BAB7ED-283A-4021-A0B1-6B10CC77845E}" type="sibTrans" cxnId="{60F13BB0-4B07-44F9-BA25-653216F8C8C1}">
      <dgm:prSet/>
      <dgm:spPr/>
      <dgm:t>
        <a:bodyPr/>
        <a:lstStyle/>
        <a:p>
          <a:endParaRPr lang="en-US"/>
        </a:p>
      </dgm:t>
    </dgm:pt>
    <dgm:pt modelId="{81D29173-2FA8-4D59-9602-3E3E1D68731A}">
      <dgm:prSet custT="1"/>
      <dgm:spPr/>
      <dgm:t>
        <a:bodyPr/>
        <a:lstStyle/>
        <a:p>
          <a:r>
            <a:rPr lang="en-US" sz="1800"/>
            <a:t>What factors have the most influence in predicting the overall satisfaction of staying at an Airbnb on the weekend in London?</a:t>
          </a:r>
        </a:p>
      </dgm:t>
    </dgm:pt>
    <dgm:pt modelId="{7E93F41D-DFB6-4990-A1F7-A4AA7894B985}" type="parTrans" cxnId="{04141DB2-0C06-4364-B096-B0B7F7804C8F}">
      <dgm:prSet/>
      <dgm:spPr/>
      <dgm:t>
        <a:bodyPr/>
        <a:lstStyle/>
        <a:p>
          <a:endParaRPr lang="en-US"/>
        </a:p>
      </dgm:t>
    </dgm:pt>
    <dgm:pt modelId="{A62364A2-EEAC-4692-884C-B4198745B543}" type="sibTrans" cxnId="{04141DB2-0C06-4364-B096-B0B7F7804C8F}">
      <dgm:prSet/>
      <dgm:spPr/>
      <dgm:t>
        <a:bodyPr/>
        <a:lstStyle/>
        <a:p>
          <a:endParaRPr lang="en-US"/>
        </a:p>
      </dgm:t>
    </dgm:pt>
    <dgm:pt modelId="{77C1B9E5-DCBC-4182-82CF-48D62F3EE4EC}">
      <dgm:prSet custT="1"/>
      <dgm:spPr/>
      <dgm:t>
        <a:bodyPr/>
        <a:lstStyle/>
        <a:p>
          <a:r>
            <a:rPr lang="en-US" sz="1800"/>
            <a:t>What factors are statistically significant on overall guest satisfaction?</a:t>
          </a:r>
        </a:p>
      </dgm:t>
    </dgm:pt>
    <dgm:pt modelId="{21F34D81-695B-444B-B726-884DA5D2EE56}" type="parTrans" cxnId="{33DEADAC-74A4-4E35-B8AF-50CF5F828373}">
      <dgm:prSet/>
      <dgm:spPr/>
      <dgm:t>
        <a:bodyPr/>
        <a:lstStyle/>
        <a:p>
          <a:endParaRPr lang="en-US"/>
        </a:p>
      </dgm:t>
    </dgm:pt>
    <dgm:pt modelId="{B64E59C2-5CE2-4011-B3E1-0936FD74C75D}" type="sibTrans" cxnId="{33DEADAC-74A4-4E35-B8AF-50CF5F828373}">
      <dgm:prSet/>
      <dgm:spPr/>
      <dgm:t>
        <a:bodyPr/>
        <a:lstStyle/>
        <a:p>
          <a:endParaRPr lang="en-US"/>
        </a:p>
      </dgm:t>
    </dgm:pt>
    <dgm:pt modelId="{090A9DFD-58F6-D648-B4FF-3B08B37C1941}">
      <dgm:prSet custT="1"/>
      <dgm:spPr/>
      <dgm:t>
        <a:bodyPr/>
        <a:lstStyle/>
        <a:p>
          <a:endParaRPr lang="en-US" sz="2000"/>
        </a:p>
        <a:p>
          <a:endParaRPr lang="en-US" sz="2000"/>
        </a:p>
        <a:p>
          <a:endParaRPr lang="en-US" sz="2000"/>
        </a:p>
        <a:p>
          <a:r>
            <a:rPr lang="en-US" sz="2000"/>
            <a:t>Further Questions: </a:t>
          </a:r>
        </a:p>
        <a:p>
          <a:endParaRPr lang="en-US" sz="2000"/>
        </a:p>
        <a:p>
          <a:endParaRPr lang="en-US" sz="2000"/>
        </a:p>
        <a:p>
          <a:endParaRPr lang="en-US" sz="2000"/>
        </a:p>
      </dgm:t>
    </dgm:pt>
    <dgm:pt modelId="{0973B81A-4472-0848-88AE-30B534DC5491}" type="parTrans" cxnId="{1DB25876-5ED6-B744-AE8D-091AA91A6664}">
      <dgm:prSet/>
      <dgm:spPr/>
      <dgm:t>
        <a:bodyPr/>
        <a:lstStyle/>
        <a:p>
          <a:endParaRPr lang="en-US"/>
        </a:p>
      </dgm:t>
    </dgm:pt>
    <dgm:pt modelId="{B80A09BE-DE30-694A-BFF1-10DC18309DEE}" type="sibTrans" cxnId="{1DB25876-5ED6-B744-AE8D-091AA91A6664}">
      <dgm:prSet/>
      <dgm:spPr/>
      <dgm:t>
        <a:bodyPr/>
        <a:lstStyle/>
        <a:p>
          <a:endParaRPr lang="en-US"/>
        </a:p>
      </dgm:t>
    </dgm:pt>
    <dgm:pt modelId="{885B72EE-B406-C54A-B53D-0B984DED4EB8}">
      <dgm:prSet custT="1"/>
      <dgm:spPr/>
      <dgm:t>
        <a:bodyPr/>
        <a:lstStyle/>
        <a:p>
          <a:endParaRPr lang="en-US" sz="1800"/>
        </a:p>
        <a:p>
          <a:r>
            <a:rPr lang="en-US" sz="1800"/>
            <a:t>What factors are not statistically significant on overall guest satisfaction? </a:t>
          </a:r>
        </a:p>
        <a:p>
          <a:endParaRPr lang="en-US" sz="1800"/>
        </a:p>
      </dgm:t>
    </dgm:pt>
    <dgm:pt modelId="{D4A2AFC6-7523-9742-849C-35D94C85AA94}" type="parTrans" cxnId="{7AC94D4B-88E0-C34A-B36B-B818DFA52C15}">
      <dgm:prSet/>
      <dgm:spPr/>
      <dgm:t>
        <a:bodyPr/>
        <a:lstStyle/>
        <a:p>
          <a:endParaRPr lang="en-US"/>
        </a:p>
      </dgm:t>
    </dgm:pt>
    <dgm:pt modelId="{07FC5392-D882-CA42-9AFB-D7488CC47D29}" type="sibTrans" cxnId="{7AC94D4B-88E0-C34A-B36B-B818DFA52C15}">
      <dgm:prSet/>
      <dgm:spPr/>
      <dgm:t>
        <a:bodyPr/>
        <a:lstStyle/>
        <a:p>
          <a:endParaRPr lang="en-US"/>
        </a:p>
      </dgm:t>
    </dgm:pt>
    <dgm:pt modelId="{EF0649C9-FF3A-A147-8E30-EB4714571DB7}" type="pres">
      <dgm:prSet presAssocID="{9DAD6A60-AA04-4E4F-8F08-1A0079CE6DDD}" presName="linear" presStyleCnt="0">
        <dgm:presLayoutVars>
          <dgm:animLvl val="lvl"/>
          <dgm:resizeHandles val="exact"/>
        </dgm:presLayoutVars>
      </dgm:prSet>
      <dgm:spPr/>
    </dgm:pt>
    <dgm:pt modelId="{45D627A1-4AF0-204A-93A9-C9B3429A3686}" type="pres">
      <dgm:prSet presAssocID="{B3A30F15-627A-465B-A6B0-78D521339E84}" presName="parentText" presStyleLbl="node1" presStyleIdx="0" presStyleCnt="7">
        <dgm:presLayoutVars>
          <dgm:chMax val="0"/>
          <dgm:bulletEnabled val="1"/>
        </dgm:presLayoutVars>
      </dgm:prSet>
      <dgm:spPr/>
    </dgm:pt>
    <dgm:pt modelId="{0A972E76-A456-194C-91BC-DD28AD9A20C5}" type="pres">
      <dgm:prSet presAssocID="{7319F5E9-FF50-44B8-9ECC-D5A4F496BA58}" presName="spacer" presStyleCnt="0"/>
      <dgm:spPr/>
    </dgm:pt>
    <dgm:pt modelId="{28EC1116-6AB3-6340-9AEB-5961752556C9}" type="pres">
      <dgm:prSet presAssocID="{0D966F58-F427-4EB0-8DC7-ADB12C1FBB1F}" presName="parentText" presStyleLbl="node1" presStyleIdx="1" presStyleCnt="7">
        <dgm:presLayoutVars>
          <dgm:chMax val="0"/>
          <dgm:bulletEnabled val="1"/>
        </dgm:presLayoutVars>
      </dgm:prSet>
      <dgm:spPr/>
    </dgm:pt>
    <dgm:pt modelId="{74C654E3-4754-D34A-879E-164FC68D26BA}" type="pres">
      <dgm:prSet presAssocID="{B99C524E-6F1A-49C7-BB1F-D747985033AD}" presName="spacer" presStyleCnt="0"/>
      <dgm:spPr/>
    </dgm:pt>
    <dgm:pt modelId="{5EAC1DF0-AC09-7745-9C2C-E7AED36D42C5}" type="pres">
      <dgm:prSet presAssocID="{CC1695F4-EF0D-447D-965E-8807ECC3EF77}" presName="parentText" presStyleLbl="node1" presStyleIdx="2" presStyleCnt="7">
        <dgm:presLayoutVars>
          <dgm:chMax val="0"/>
          <dgm:bulletEnabled val="1"/>
        </dgm:presLayoutVars>
      </dgm:prSet>
      <dgm:spPr/>
    </dgm:pt>
    <dgm:pt modelId="{FEB27F96-51C3-0C4F-A7AE-120CF2C0B4EA}" type="pres">
      <dgm:prSet presAssocID="{B1BAB7ED-283A-4021-A0B1-6B10CC77845E}" presName="spacer" presStyleCnt="0"/>
      <dgm:spPr/>
    </dgm:pt>
    <dgm:pt modelId="{AA2AAA1F-2025-7145-99D6-7703754B6195}" type="pres">
      <dgm:prSet presAssocID="{81D29173-2FA8-4D59-9602-3E3E1D68731A}" presName="parentText" presStyleLbl="node1" presStyleIdx="3" presStyleCnt="7">
        <dgm:presLayoutVars>
          <dgm:chMax val="0"/>
          <dgm:bulletEnabled val="1"/>
        </dgm:presLayoutVars>
      </dgm:prSet>
      <dgm:spPr/>
    </dgm:pt>
    <dgm:pt modelId="{A032DE05-BE87-E148-AC22-FBAE3F72AAEA}" type="pres">
      <dgm:prSet presAssocID="{A62364A2-EEAC-4692-884C-B4198745B543}" presName="spacer" presStyleCnt="0"/>
      <dgm:spPr/>
    </dgm:pt>
    <dgm:pt modelId="{DDA19D86-4421-014A-85E6-1B01D7EBFF1E}" type="pres">
      <dgm:prSet presAssocID="{090A9DFD-58F6-D648-B4FF-3B08B37C1941}" presName="parentText" presStyleLbl="node1" presStyleIdx="4" presStyleCnt="7">
        <dgm:presLayoutVars>
          <dgm:chMax val="0"/>
          <dgm:bulletEnabled val="1"/>
        </dgm:presLayoutVars>
      </dgm:prSet>
      <dgm:spPr/>
    </dgm:pt>
    <dgm:pt modelId="{4C57F301-FACD-0242-A91A-529C668381D3}" type="pres">
      <dgm:prSet presAssocID="{B80A09BE-DE30-694A-BFF1-10DC18309DEE}" presName="spacer" presStyleCnt="0"/>
      <dgm:spPr/>
    </dgm:pt>
    <dgm:pt modelId="{F104745F-DCD4-7D4E-BE0D-348F0B88D6B7}" type="pres">
      <dgm:prSet presAssocID="{77C1B9E5-DCBC-4182-82CF-48D62F3EE4EC}" presName="parentText" presStyleLbl="node1" presStyleIdx="5" presStyleCnt="7">
        <dgm:presLayoutVars>
          <dgm:chMax val="0"/>
          <dgm:bulletEnabled val="1"/>
        </dgm:presLayoutVars>
      </dgm:prSet>
      <dgm:spPr/>
    </dgm:pt>
    <dgm:pt modelId="{06566B37-CF48-7F4A-A7B0-43031CEE0C1E}" type="pres">
      <dgm:prSet presAssocID="{B64E59C2-5CE2-4011-B3E1-0936FD74C75D}" presName="spacer" presStyleCnt="0"/>
      <dgm:spPr/>
    </dgm:pt>
    <dgm:pt modelId="{572B3A97-8D1C-CD4C-8E67-89C4E93A24F9}" type="pres">
      <dgm:prSet presAssocID="{885B72EE-B406-C54A-B53D-0B984DED4EB8}" presName="parentText" presStyleLbl="node1" presStyleIdx="6" presStyleCnt="7">
        <dgm:presLayoutVars>
          <dgm:chMax val="0"/>
          <dgm:bulletEnabled val="1"/>
        </dgm:presLayoutVars>
      </dgm:prSet>
      <dgm:spPr/>
    </dgm:pt>
  </dgm:ptLst>
  <dgm:cxnLst>
    <dgm:cxn modelId="{E4869001-EB81-405B-A6AB-A974E550B1DF}" srcId="{9DAD6A60-AA04-4E4F-8F08-1A0079CE6DDD}" destId="{0D966F58-F427-4EB0-8DC7-ADB12C1FBB1F}" srcOrd="1" destOrd="0" parTransId="{4D185B9F-A41B-468F-9CF9-73A0A961DAAB}" sibTransId="{B99C524E-6F1A-49C7-BB1F-D747985033AD}"/>
    <dgm:cxn modelId="{584D401E-8B6D-8B4F-89C8-F52561309477}" type="presOf" srcId="{9DAD6A60-AA04-4E4F-8F08-1A0079CE6DDD}" destId="{EF0649C9-FF3A-A147-8E30-EB4714571DB7}" srcOrd="0" destOrd="0" presId="urn:microsoft.com/office/officeart/2005/8/layout/vList2"/>
    <dgm:cxn modelId="{C9135438-738A-BE40-80B7-9E828A907670}" type="presOf" srcId="{0D966F58-F427-4EB0-8DC7-ADB12C1FBB1F}" destId="{28EC1116-6AB3-6340-9AEB-5961752556C9}" srcOrd="0" destOrd="0" presId="urn:microsoft.com/office/officeart/2005/8/layout/vList2"/>
    <dgm:cxn modelId="{6DB86F5D-431A-834D-A2ED-A9A1880A4E00}" type="presOf" srcId="{81D29173-2FA8-4D59-9602-3E3E1D68731A}" destId="{AA2AAA1F-2025-7145-99D6-7703754B6195}" srcOrd="0" destOrd="0" presId="urn:microsoft.com/office/officeart/2005/8/layout/vList2"/>
    <dgm:cxn modelId="{7AC94D4B-88E0-C34A-B36B-B818DFA52C15}" srcId="{9DAD6A60-AA04-4E4F-8F08-1A0079CE6DDD}" destId="{885B72EE-B406-C54A-B53D-0B984DED4EB8}" srcOrd="6" destOrd="0" parTransId="{D4A2AFC6-7523-9742-849C-35D94C85AA94}" sibTransId="{07FC5392-D882-CA42-9AFB-D7488CC47D29}"/>
    <dgm:cxn modelId="{EA216A71-0F87-EC44-9BBE-37332F9B31E7}" type="presOf" srcId="{885B72EE-B406-C54A-B53D-0B984DED4EB8}" destId="{572B3A97-8D1C-CD4C-8E67-89C4E93A24F9}" srcOrd="0" destOrd="0" presId="urn:microsoft.com/office/officeart/2005/8/layout/vList2"/>
    <dgm:cxn modelId="{2817C371-B002-A14E-8D35-9D13383DF4E6}" type="presOf" srcId="{77C1B9E5-DCBC-4182-82CF-48D62F3EE4EC}" destId="{F104745F-DCD4-7D4E-BE0D-348F0B88D6B7}" srcOrd="0" destOrd="0" presId="urn:microsoft.com/office/officeart/2005/8/layout/vList2"/>
    <dgm:cxn modelId="{F27F7773-9E8A-4004-B782-6F888DEEE862}" srcId="{9DAD6A60-AA04-4E4F-8F08-1A0079CE6DDD}" destId="{B3A30F15-627A-465B-A6B0-78D521339E84}" srcOrd="0" destOrd="0" parTransId="{81E10F87-07B9-49E4-A579-660D7E6FF2E7}" sibTransId="{7319F5E9-FF50-44B8-9ECC-D5A4F496BA58}"/>
    <dgm:cxn modelId="{928C7A53-84E3-0246-94CD-3A49F6B875CB}" type="presOf" srcId="{CC1695F4-EF0D-447D-965E-8807ECC3EF77}" destId="{5EAC1DF0-AC09-7745-9C2C-E7AED36D42C5}" srcOrd="0" destOrd="0" presId="urn:microsoft.com/office/officeart/2005/8/layout/vList2"/>
    <dgm:cxn modelId="{1DB25876-5ED6-B744-AE8D-091AA91A6664}" srcId="{9DAD6A60-AA04-4E4F-8F08-1A0079CE6DDD}" destId="{090A9DFD-58F6-D648-B4FF-3B08B37C1941}" srcOrd="4" destOrd="0" parTransId="{0973B81A-4472-0848-88AE-30B534DC5491}" sibTransId="{B80A09BE-DE30-694A-BFF1-10DC18309DEE}"/>
    <dgm:cxn modelId="{72E2F784-46A1-B143-9C2D-0C16C8F70F2A}" type="presOf" srcId="{B3A30F15-627A-465B-A6B0-78D521339E84}" destId="{45D627A1-4AF0-204A-93A9-C9B3429A3686}" srcOrd="0" destOrd="0" presId="urn:microsoft.com/office/officeart/2005/8/layout/vList2"/>
    <dgm:cxn modelId="{D615A598-2A99-114E-9303-F1FC6DC748F5}" type="presOf" srcId="{090A9DFD-58F6-D648-B4FF-3B08B37C1941}" destId="{DDA19D86-4421-014A-85E6-1B01D7EBFF1E}" srcOrd="0" destOrd="0" presId="urn:microsoft.com/office/officeart/2005/8/layout/vList2"/>
    <dgm:cxn modelId="{33DEADAC-74A4-4E35-B8AF-50CF5F828373}" srcId="{9DAD6A60-AA04-4E4F-8F08-1A0079CE6DDD}" destId="{77C1B9E5-DCBC-4182-82CF-48D62F3EE4EC}" srcOrd="5" destOrd="0" parTransId="{21F34D81-695B-444B-B726-884DA5D2EE56}" sibTransId="{B64E59C2-5CE2-4011-B3E1-0936FD74C75D}"/>
    <dgm:cxn modelId="{60F13BB0-4B07-44F9-BA25-653216F8C8C1}" srcId="{9DAD6A60-AA04-4E4F-8F08-1A0079CE6DDD}" destId="{CC1695F4-EF0D-447D-965E-8807ECC3EF77}" srcOrd="2" destOrd="0" parTransId="{2FC9E1A6-A068-4DBD-B774-E05570A71415}" sibTransId="{B1BAB7ED-283A-4021-A0B1-6B10CC77845E}"/>
    <dgm:cxn modelId="{04141DB2-0C06-4364-B096-B0B7F7804C8F}" srcId="{9DAD6A60-AA04-4E4F-8F08-1A0079CE6DDD}" destId="{81D29173-2FA8-4D59-9602-3E3E1D68731A}" srcOrd="3" destOrd="0" parTransId="{7E93F41D-DFB6-4990-A1F7-A4AA7894B985}" sibTransId="{A62364A2-EEAC-4692-884C-B4198745B543}"/>
    <dgm:cxn modelId="{42D80AFD-F6A2-E040-BEC1-35E5788C358A}" type="presParOf" srcId="{EF0649C9-FF3A-A147-8E30-EB4714571DB7}" destId="{45D627A1-4AF0-204A-93A9-C9B3429A3686}" srcOrd="0" destOrd="0" presId="urn:microsoft.com/office/officeart/2005/8/layout/vList2"/>
    <dgm:cxn modelId="{EF5010D2-0A32-5944-B630-C04E15C95FEC}" type="presParOf" srcId="{EF0649C9-FF3A-A147-8E30-EB4714571DB7}" destId="{0A972E76-A456-194C-91BC-DD28AD9A20C5}" srcOrd="1" destOrd="0" presId="urn:microsoft.com/office/officeart/2005/8/layout/vList2"/>
    <dgm:cxn modelId="{4755BB0C-5A14-1844-9886-91C79089614E}" type="presParOf" srcId="{EF0649C9-FF3A-A147-8E30-EB4714571DB7}" destId="{28EC1116-6AB3-6340-9AEB-5961752556C9}" srcOrd="2" destOrd="0" presId="urn:microsoft.com/office/officeart/2005/8/layout/vList2"/>
    <dgm:cxn modelId="{BB0A00BE-DBF2-5A47-89BB-97BAEBB827DC}" type="presParOf" srcId="{EF0649C9-FF3A-A147-8E30-EB4714571DB7}" destId="{74C654E3-4754-D34A-879E-164FC68D26BA}" srcOrd="3" destOrd="0" presId="urn:microsoft.com/office/officeart/2005/8/layout/vList2"/>
    <dgm:cxn modelId="{34388144-B064-5842-86A5-F6B4A4554DDF}" type="presParOf" srcId="{EF0649C9-FF3A-A147-8E30-EB4714571DB7}" destId="{5EAC1DF0-AC09-7745-9C2C-E7AED36D42C5}" srcOrd="4" destOrd="0" presId="urn:microsoft.com/office/officeart/2005/8/layout/vList2"/>
    <dgm:cxn modelId="{685A8CAA-640C-DA46-A1B1-E04189C281E1}" type="presParOf" srcId="{EF0649C9-FF3A-A147-8E30-EB4714571DB7}" destId="{FEB27F96-51C3-0C4F-A7AE-120CF2C0B4EA}" srcOrd="5" destOrd="0" presId="urn:microsoft.com/office/officeart/2005/8/layout/vList2"/>
    <dgm:cxn modelId="{95D64482-42B2-B84A-8CC7-A802A60F6FB2}" type="presParOf" srcId="{EF0649C9-FF3A-A147-8E30-EB4714571DB7}" destId="{AA2AAA1F-2025-7145-99D6-7703754B6195}" srcOrd="6" destOrd="0" presId="urn:microsoft.com/office/officeart/2005/8/layout/vList2"/>
    <dgm:cxn modelId="{8357E898-8CD5-7242-87A0-B099D712A3B5}" type="presParOf" srcId="{EF0649C9-FF3A-A147-8E30-EB4714571DB7}" destId="{A032DE05-BE87-E148-AC22-FBAE3F72AAEA}" srcOrd="7" destOrd="0" presId="urn:microsoft.com/office/officeart/2005/8/layout/vList2"/>
    <dgm:cxn modelId="{75D1841D-9AB8-724E-80B8-C3A0A77F5008}" type="presParOf" srcId="{EF0649C9-FF3A-A147-8E30-EB4714571DB7}" destId="{DDA19D86-4421-014A-85E6-1B01D7EBFF1E}" srcOrd="8" destOrd="0" presId="urn:microsoft.com/office/officeart/2005/8/layout/vList2"/>
    <dgm:cxn modelId="{C1B21C0A-6522-0649-879B-5CC2B7816342}" type="presParOf" srcId="{EF0649C9-FF3A-A147-8E30-EB4714571DB7}" destId="{4C57F301-FACD-0242-A91A-529C668381D3}" srcOrd="9" destOrd="0" presId="urn:microsoft.com/office/officeart/2005/8/layout/vList2"/>
    <dgm:cxn modelId="{D6A7AA3D-87F4-4A4C-9897-35FC9FDE8B84}" type="presParOf" srcId="{EF0649C9-FF3A-A147-8E30-EB4714571DB7}" destId="{F104745F-DCD4-7D4E-BE0D-348F0B88D6B7}" srcOrd="10" destOrd="0" presId="urn:microsoft.com/office/officeart/2005/8/layout/vList2"/>
    <dgm:cxn modelId="{119D8CA3-DC8C-0244-8490-B6F65F4D6E9B}" type="presParOf" srcId="{EF0649C9-FF3A-A147-8E30-EB4714571DB7}" destId="{06566B37-CF48-7F4A-A7B0-43031CEE0C1E}" srcOrd="11" destOrd="0" presId="urn:microsoft.com/office/officeart/2005/8/layout/vList2"/>
    <dgm:cxn modelId="{1B2CCFCA-72D8-F447-9BB0-CA10DCBDB01A}" type="presParOf" srcId="{EF0649C9-FF3A-A147-8E30-EB4714571DB7}" destId="{572B3A97-8D1C-CD4C-8E67-89C4E93A24F9}"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948FEF-742B-47C4-8265-B496D105784E}" type="doc">
      <dgm:prSet loTypeId="urn:microsoft.com/office/officeart/2005/8/layout/vList2" loCatId="list" qsTypeId="urn:microsoft.com/office/officeart/2005/8/quickstyle/simple5" qsCatId="simple" csTypeId="urn:microsoft.com/office/officeart/2005/8/colors/accent1_4" csCatId="accent1" phldr="1"/>
      <dgm:spPr/>
      <dgm:t>
        <a:bodyPr/>
        <a:lstStyle/>
        <a:p>
          <a:endParaRPr lang="en-US"/>
        </a:p>
      </dgm:t>
    </dgm:pt>
    <dgm:pt modelId="{9E0F1121-DA8A-4AD1-A1A9-425CDB0257E2}">
      <dgm:prSet/>
      <dgm:spPr/>
      <dgm:t>
        <a:bodyPr/>
        <a:lstStyle/>
        <a:p>
          <a:pPr rtl="0"/>
          <a:r>
            <a:rPr lang="en-US" b="1" i="0">
              <a:latin typeface="Trebuchet MS" panose="020B0603020202020204"/>
            </a:rPr>
            <a:t>Guest Satisfaction of a London Airbnb on a weekend= 22.40 - 0.28(A) + 7.25(B) + 0.13(C) +1.13(D) + 1.27(E)</a:t>
          </a:r>
        </a:p>
      </dgm:t>
    </dgm:pt>
    <dgm:pt modelId="{B9B012B0-0DA9-4A32-A599-69A3D0C0A7D2}" type="parTrans" cxnId="{87D7F591-1571-498A-9DA7-2C296D9499DB}">
      <dgm:prSet/>
      <dgm:spPr/>
      <dgm:t>
        <a:bodyPr/>
        <a:lstStyle/>
        <a:p>
          <a:endParaRPr lang="en-US"/>
        </a:p>
      </dgm:t>
    </dgm:pt>
    <dgm:pt modelId="{FCAF0EE1-F6DC-4D63-8942-A68C2A4F6B37}" type="sibTrans" cxnId="{87D7F591-1571-498A-9DA7-2C296D9499DB}">
      <dgm:prSet/>
      <dgm:spPr/>
      <dgm:t>
        <a:bodyPr/>
        <a:lstStyle/>
        <a:p>
          <a:endParaRPr lang="en-US"/>
        </a:p>
      </dgm:t>
    </dgm:pt>
    <dgm:pt modelId="{0095AC0E-D1FB-4591-A59C-28923CDCE75E}">
      <dgm:prSet phldr="0"/>
      <dgm:spPr/>
      <dgm:t>
        <a:bodyPr/>
        <a:lstStyle/>
        <a:p>
          <a:pPr rtl="0"/>
          <a:r>
            <a:rPr lang="en-US">
              <a:latin typeface="Trebuchet MS" panose="020B0603020202020204"/>
            </a:rPr>
            <a:t>C= Distance from Downtown (km)</a:t>
          </a:r>
        </a:p>
      </dgm:t>
    </dgm:pt>
    <dgm:pt modelId="{EAEEAC73-15E7-48BB-AFBA-55409A41AFF1}" type="parTrans" cxnId="{FEECC681-CD76-4750-BAD3-2A1CCB1DC332}">
      <dgm:prSet/>
      <dgm:spPr/>
      <dgm:t>
        <a:bodyPr/>
        <a:lstStyle/>
        <a:p>
          <a:endParaRPr lang="en-US"/>
        </a:p>
      </dgm:t>
    </dgm:pt>
    <dgm:pt modelId="{696D5EC8-6D80-4830-9259-C513743440C5}" type="sibTrans" cxnId="{FEECC681-CD76-4750-BAD3-2A1CCB1DC332}">
      <dgm:prSet/>
      <dgm:spPr/>
      <dgm:t>
        <a:bodyPr/>
        <a:lstStyle/>
        <a:p>
          <a:endParaRPr lang="en-US"/>
        </a:p>
      </dgm:t>
    </dgm:pt>
    <dgm:pt modelId="{5CE5E8DC-8F29-4BC0-AE35-640FE4A5BE3D}">
      <dgm:prSet/>
      <dgm:spPr/>
      <dgm:t>
        <a:bodyPr/>
        <a:lstStyle/>
        <a:p>
          <a:r>
            <a:rPr lang="en-US" kern="1200">
              <a:latin typeface="Trebuchet MS" panose="020B0603020202020204"/>
              <a:ea typeface="+mn-ea"/>
              <a:cs typeface="+mn-cs"/>
            </a:rPr>
            <a:t>D= Number of Bedrooms</a:t>
          </a:r>
          <a:endParaRPr lang="en-US" kern="1200"/>
        </a:p>
      </dgm:t>
    </dgm:pt>
    <dgm:pt modelId="{1C0A1955-02B1-4F24-9183-EDF77076C70B}" type="parTrans" cxnId="{1FA4DCFF-6126-4AE8-B5B0-C8799CB51C9C}">
      <dgm:prSet/>
      <dgm:spPr/>
      <dgm:t>
        <a:bodyPr/>
        <a:lstStyle/>
        <a:p>
          <a:endParaRPr lang="en-US"/>
        </a:p>
      </dgm:t>
    </dgm:pt>
    <dgm:pt modelId="{599EA0AD-3DE4-4719-A9AA-69ABF2103692}" type="sibTrans" cxnId="{1FA4DCFF-6126-4AE8-B5B0-C8799CB51C9C}">
      <dgm:prSet/>
      <dgm:spPr/>
      <dgm:t>
        <a:bodyPr/>
        <a:lstStyle/>
        <a:p>
          <a:endParaRPr lang="en-US"/>
        </a:p>
      </dgm:t>
    </dgm:pt>
    <dgm:pt modelId="{A6C6E1A5-8E54-4DFA-BF9E-A1593E7C36B3}">
      <dgm:prSet/>
      <dgm:spPr/>
      <dgm:t>
        <a:bodyPr/>
        <a:lstStyle/>
        <a:p>
          <a:r>
            <a:rPr lang="en-US" kern="1200">
              <a:latin typeface="Trebuchet MS" panose="020B0603020202020204"/>
              <a:ea typeface="+mn-ea"/>
              <a:cs typeface="+mn-cs"/>
            </a:rPr>
            <a:t>A= Person capacity per room</a:t>
          </a:r>
        </a:p>
      </dgm:t>
    </dgm:pt>
    <dgm:pt modelId="{E49FDAF0-C8A2-4FD0-BA13-322584C39893}" type="parTrans" cxnId="{B5B0E768-DD87-7C47-8AEB-16BB7A77A2FC}">
      <dgm:prSet/>
      <dgm:spPr/>
      <dgm:t>
        <a:bodyPr/>
        <a:lstStyle/>
        <a:p>
          <a:endParaRPr lang="en-US"/>
        </a:p>
      </dgm:t>
    </dgm:pt>
    <dgm:pt modelId="{88ADE63F-080D-4B78-95C0-AE89DE1A638D}" type="sibTrans" cxnId="{B5B0E768-DD87-7C47-8AEB-16BB7A77A2FC}">
      <dgm:prSet/>
      <dgm:spPr/>
      <dgm:t>
        <a:bodyPr/>
        <a:lstStyle/>
        <a:p>
          <a:endParaRPr lang="en-US"/>
        </a:p>
      </dgm:t>
    </dgm:pt>
    <dgm:pt modelId="{D770030D-79C8-40CB-9DC8-C6F4BB025797}">
      <dgm:prSet/>
      <dgm:spPr/>
      <dgm:t>
        <a:bodyPr/>
        <a:lstStyle/>
        <a:p>
          <a:r>
            <a:rPr lang="en-US">
              <a:latin typeface="Trebuchet MS" panose="020B0603020202020204"/>
              <a:ea typeface="+mn-ea"/>
              <a:cs typeface="+mn-cs"/>
            </a:rPr>
            <a:t>B= Cleanliness Rating</a:t>
          </a:r>
        </a:p>
      </dgm:t>
    </dgm:pt>
    <dgm:pt modelId="{6F2A6C82-79EE-4BC4-A550-D285CA1B5A2F}" type="parTrans" cxnId="{72ACEBEE-F064-4801-A27B-BBC5C48AF7E6}">
      <dgm:prSet/>
      <dgm:spPr/>
      <dgm:t>
        <a:bodyPr/>
        <a:lstStyle/>
        <a:p>
          <a:endParaRPr lang="en-US"/>
        </a:p>
      </dgm:t>
    </dgm:pt>
    <dgm:pt modelId="{1B9496A8-60A8-4711-8B9C-C8BC8D03A58D}" type="sibTrans" cxnId="{72ACEBEE-F064-4801-A27B-BBC5C48AF7E6}">
      <dgm:prSet/>
      <dgm:spPr/>
      <dgm:t>
        <a:bodyPr/>
        <a:lstStyle/>
        <a:p>
          <a:endParaRPr lang="en-US"/>
        </a:p>
      </dgm:t>
    </dgm:pt>
    <dgm:pt modelId="{1AA89433-3CAE-2B4E-8145-606DE96DAF15}">
      <dgm:prSet/>
      <dgm:spPr/>
      <dgm:t>
        <a:bodyPr/>
        <a:lstStyle/>
        <a:p>
          <a:r>
            <a:rPr lang="en-US"/>
            <a:t>E= </a:t>
          </a:r>
          <a:r>
            <a:rPr lang="en-US" err="1"/>
            <a:t>Dummy_Private</a:t>
          </a:r>
          <a:endParaRPr lang="en-US"/>
        </a:p>
      </dgm:t>
    </dgm:pt>
    <dgm:pt modelId="{646C8D45-6E90-5247-93E3-004C640B82EB}" type="parTrans" cxnId="{9EDF4F26-70D8-E942-BAAC-5640FF167B1B}">
      <dgm:prSet/>
      <dgm:spPr/>
      <dgm:t>
        <a:bodyPr/>
        <a:lstStyle/>
        <a:p>
          <a:endParaRPr lang="en-US"/>
        </a:p>
      </dgm:t>
    </dgm:pt>
    <dgm:pt modelId="{A174AA75-536E-5547-B2F3-FA33D5F2EBE7}" type="sibTrans" cxnId="{9EDF4F26-70D8-E942-BAAC-5640FF167B1B}">
      <dgm:prSet/>
      <dgm:spPr/>
      <dgm:t>
        <a:bodyPr/>
        <a:lstStyle/>
        <a:p>
          <a:endParaRPr lang="en-US"/>
        </a:p>
      </dgm:t>
    </dgm:pt>
    <dgm:pt modelId="{45CC35CD-B62D-406E-8FE4-17912E3D4C59}" type="pres">
      <dgm:prSet presAssocID="{8C948FEF-742B-47C4-8265-B496D105784E}" presName="linear" presStyleCnt="0">
        <dgm:presLayoutVars>
          <dgm:animLvl val="lvl"/>
          <dgm:resizeHandles val="exact"/>
        </dgm:presLayoutVars>
      </dgm:prSet>
      <dgm:spPr/>
    </dgm:pt>
    <dgm:pt modelId="{31BF6DE3-2D51-4831-B194-7EA4BA6D6E2C}" type="pres">
      <dgm:prSet presAssocID="{9E0F1121-DA8A-4AD1-A1A9-425CDB0257E2}" presName="parentText" presStyleLbl="node1" presStyleIdx="0" presStyleCnt="6">
        <dgm:presLayoutVars>
          <dgm:chMax val="0"/>
          <dgm:bulletEnabled val="1"/>
        </dgm:presLayoutVars>
      </dgm:prSet>
      <dgm:spPr/>
    </dgm:pt>
    <dgm:pt modelId="{4677D3CA-85CB-4D92-8663-BF8F60025665}" type="pres">
      <dgm:prSet presAssocID="{FCAF0EE1-F6DC-4D63-8942-A68C2A4F6B37}" presName="spacer" presStyleCnt="0"/>
      <dgm:spPr/>
    </dgm:pt>
    <dgm:pt modelId="{9A1A6B71-E517-4EAA-A4FA-580D1E05B40B}" type="pres">
      <dgm:prSet presAssocID="{A6C6E1A5-8E54-4DFA-BF9E-A1593E7C36B3}" presName="parentText" presStyleLbl="node1" presStyleIdx="1" presStyleCnt="6">
        <dgm:presLayoutVars>
          <dgm:chMax val="0"/>
          <dgm:bulletEnabled val="1"/>
        </dgm:presLayoutVars>
      </dgm:prSet>
      <dgm:spPr/>
    </dgm:pt>
    <dgm:pt modelId="{7EFE4FB5-38DF-41AE-9FA2-4CDCBE80DC8D}" type="pres">
      <dgm:prSet presAssocID="{88ADE63F-080D-4B78-95C0-AE89DE1A638D}" presName="spacer" presStyleCnt="0"/>
      <dgm:spPr/>
    </dgm:pt>
    <dgm:pt modelId="{D3366032-3E78-4FD6-BDE4-84B0F8C6CEA3}" type="pres">
      <dgm:prSet presAssocID="{D770030D-79C8-40CB-9DC8-C6F4BB025797}" presName="parentText" presStyleLbl="node1" presStyleIdx="2" presStyleCnt="6">
        <dgm:presLayoutVars>
          <dgm:chMax val="0"/>
          <dgm:bulletEnabled val="1"/>
        </dgm:presLayoutVars>
      </dgm:prSet>
      <dgm:spPr/>
    </dgm:pt>
    <dgm:pt modelId="{95F3B044-336C-4334-9E48-94859AEE4638}" type="pres">
      <dgm:prSet presAssocID="{1B9496A8-60A8-4711-8B9C-C8BC8D03A58D}" presName="spacer" presStyleCnt="0"/>
      <dgm:spPr/>
    </dgm:pt>
    <dgm:pt modelId="{42CF1C7E-5A8C-4474-9D1C-C60FD27607D1}" type="pres">
      <dgm:prSet presAssocID="{0095AC0E-D1FB-4591-A59C-28923CDCE75E}" presName="parentText" presStyleLbl="node1" presStyleIdx="3" presStyleCnt="6">
        <dgm:presLayoutVars>
          <dgm:chMax val="0"/>
          <dgm:bulletEnabled val="1"/>
        </dgm:presLayoutVars>
      </dgm:prSet>
      <dgm:spPr/>
    </dgm:pt>
    <dgm:pt modelId="{822C82AD-EC9D-4DCA-9F04-75F634431C09}" type="pres">
      <dgm:prSet presAssocID="{696D5EC8-6D80-4830-9259-C513743440C5}" presName="spacer" presStyleCnt="0"/>
      <dgm:spPr/>
    </dgm:pt>
    <dgm:pt modelId="{2E3966FA-5E14-4D9F-BD27-A003B25E3D14}" type="pres">
      <dgm:prSet presAssocID="{5CE5E8DC-8F29-4BC0-AE35-640FE4A5BE3D}" presName="parentText" presStyleLbl="node1" presStyleIdx="4" presStyleCnt="6">
        <dgm:presLayoutVars>
          <dgm:chMax val="0"/>
          <dgm:bulletEnabled val="1"/>
        </dgm:presLayoutVars>
      </dgm:prSet>
      <dgm:spPr/>
    </dgm:pt>
    <dgm:pt modelId="{1E84C46C-C17B-A941-B505-4B17B0AFFA5A}" type="pres">
      <dgm:prSet presAssocID="{599EA0AD-3DE4-4719-A9AA-69ABF2103692}" presName="spacer" presStyleCnt="0"/>
      <dgm:spPr/>
    </dgm:pt>
    <dgm:pt modelId="{10FED2E0-4342-2945-98BE-42D3A6148377}" type="pres">
      <dgm:prSet presAssocID="{1AA89433-3CAE-2B4E-8145-606DE96DAF15}" presName="parentText" presStyleLbl="node1" presStyleIdx="5" presStyleCnt="6">
        <dgm:presLayoutVars>
          <dgm:chMax val="0"/>
          <dgm:bulletEnabled val="1"/>
        </dgm:presLayoutVars>
      </dgm:prSet>
      <dgm:spPr/>
    </dgm:pt>
  </dgm:ptLst>
  <dgm:cxnLst>
    <dgm:cxn modelId="{02EB9501-DAED-4DB5-9E37-04B2DEFEDB01}" type="presOf" srcId="{0095AC0E-D1FB-4591-A59C-28923CDCE75E}" destId="{42CF1C7E-5A8C-4474-9D1C-C60FD27607D1}" srcOrd="0" destOrd="0" presId="urn:microsoft.com/office/officeart/2005/8/layout/vList2"/>
    <dgm:cxn modelId="{9EDF4F26-70D8-E942-BAAC-5640FF167B1B}" srcId="{8C948FEF-742B-47C4-8265-B496D105784E}" destId="{1AA89433-3CAE-2B4E-8145-606DE96DAF15}" srcOrd="5" destOrd="0" parTransId="{646C8D45-6E90-5247-93E3-004C640B82EB}" sibTransId="{A174AA75-536E-5547-B2F3-FA33D5F2EBE7}"/>
    <dgm:cxn modelId="{B5B0E768-DD87-7C47-8AEB-16BB7A77A2FC}" srcId="{8C948FEF-742B-47C4-8265-B496D105784E}" destId="{A6C6E1A5-8E54-4DFA-BF9E-A1593E7C36B3}" srcOrd="1" destOrd="0" parTransId="{E49FDAF0-C8A2-4FD0-BA13-322584C39893}" sibTransId="{88ADE63F-080D-4B78-95C0-AE89DE1A638D}"/>
    <dgm:cxn modelId="{CFBECF49-D789-47B3-BB72-582A19860BB9}" type="presOf" srcId="{9E0F1121-DA8A-4AD1-A1A9-425CDB0257E2}" destId="{31BF6DE3-2D51-4831-B194-7EA4BA6D6E2C}" srcOrd="0" destOrd="0" presId="urn:microsoft.com/office/officeart/2005/8/layout/vList2"/>
    <dgm:cxn modelId="{FEECC681-CD76-4750-BAD3-2A1CCB1DC332}" srcId="{8C948FEF-742B-47C4-8265-B496D105784E}" destId="{0095AC0E-D1FB-4591-A59C-28923CDCE75E}" srcOrd="3" destOrd="0" parTransId="{EAEEAC73-15E7-48BB-AFBA-55409A41AFF1}" sibTransId="{696D5EC8-6D80-4830-9259-C513743440C5}"/>
    <dgm:cxn modelId="{87D7F591-1571-498A-9DA7-2C296D9499DB}" srcId="{8C948FEF-742B-47C4-8265-B496D105784E}" destId="{9E0F1121-DA8A-4AD1-A1A9-425CDB0257E2}" srcOrd="0" destOrd="0" parTransId="{B9B012B0-0DA9-4A32-A599-69A3D0C0A7D2}" sibTransId="{FCAF0EE1-F6DC-4D63-8942-A68C2A4F6B37}"/>
    <dgm:cxn modelId="{7DDF91A7-F665-424E-ABC0-63D6A55B1E48}" type="presOf" srcId="{1AA89433-3CAE-2B4E-8145-606DE96DAF15}" destId="{10FED2E0-4342-2945-98BE-42D3A6148377}" srcOrd="0" destOrd="0" presId="urn:microsoft.com/office/officeart/2005/8/layout/vList2"/>
    <dgm:cxn modelId="{048280BE-3F47-466A-AB52-4D8504E64EDD}" type="presOf" srcId="{8C948FEF-742B-47C4-8265-B496D105784E}" destId="{45CC35CD-B62D-406E-8FE4-17912E3D4C59}" srcOrd="0" destOrd="0" presId="urn:microsoft.com/office/officeart/2005/8/layout/vList2"/>
    <dgm:cxn modelId="{9B6A22C5-46F0-487A-82D7-22A60CA3029E}" type="presOf" srcId="{5CE5E8DC-8F29-4BC0-AE35-640FE4A5BE3D}" destId="{2E3966FA-5E14-4D9F-BD27-A003B25E3D14}" srcOrd="0" destOrd="0" presId="urn:microsoft.com/office/officeart/2005/8/layout/vList2"/>
    <dgm:cxn modelId="{B34F18C9-36A4-4B14-B085-BDB62BC5188A}" type="presOf" srcId="{D770030D-79C8-40CB-9DC8-C6F4BB025797}" destId="{D3366032-3E78-4FD6-BDE4-84B0F8C6CEA3}" srcOrd="0" destOrd="0" presId="urn:microsoft.com/office/officeart/2005/8/layout/vList2"/>
    <dgm:cxn modelId="{ADEF13DD-FAA0-4FA7-9F44-CA5DEBA73789}" type="presOf" srcId="{A6C6E1A5-8E54-4DFA-BF9E-A1593E7C36B3}" destId="{9A1A6B71-E517-4EAA-A4FA-580D1E05B40B}" srcOrd="0" destOrd="0" presId="urn:microsoft.com/office/officeart/2005/8/layout/vList2"/>
    <dgm:cxn modelId="{72ACEBEE-F064-4801-A27B-BBC5C48AF7E6}" srcId="{8C948FEF-742B-47C4-8265-B496D105784E}" destId="{D770030D-79C8-40CB-9DC8-C6F4BB025797}" srcOrd="2" destOrd="0" parTransId="{6F2A6C82-79EE-4BC4-A550-D285CA1B5A2F}" sibTransId="{1B9496A8-60A8-4711-8B9C-C8BC8D03A58D}"/>
    <dgm:cxn modelId="{1FA4DCFF-6126-4AE8-B5B0-C8799CB51C9C}" srcId="{8C948FEF-742B-47C4-8265-B496D105784E}" destId="{5CE5E8DC-8F29-4BC0-AE35-640FE4A5BE3D}" srcOrd="4" destOrd="0" parTransId="{1C0A1955-02B1-4F24-9183-EDF77076C70B}" sibTransId="{599EA0AD-3DE4-4719-A9AA-69ABF2103692}"/>
    <dgm:cxn modelId="{E70CEF13-8946-40E5-A30B-48AC7309CA47}" type="presParOf" srcId="{45CC35CD-B62D-406E-8FE4-17912E3D4C59}" destId="{31BF6DE3-2D51-4831-B194-7EA4BA6D6E2C}" srcOrd="0" destOrd="0" presId="urn:microsoft.com/office/officeart/2005/8/layout/vList2"/>
    <dgm:cxn modelId="{83808C39-5624-4915-86DF-72DFA6274F2D}" type="presParOf" srcId="{45CC35CD-B62D-406E-8FE4-17912E3D4C59}" destId="{4677D3CA-85CB-4D92-8663-BF8F60025665}" srcOrd="1" destOrd="0" presId="urn:microsoft.com/office/officeart/2005/8/layout/vList2"/>
    <dgm:cxn modelId="{C60CBBD4-24FF-4603-BFA3-B73FC95E0AAA}" type="presParOf" srcId="{45CC35CD-B62D-406E-8FE4-17912E3D4C59}" destId="{9A1A6B71-E517-4EAA-A4FA-580D1E05B40B}" srcOrd="2" destOrd="0" presId="urn:microsoft.com/office/officeart/2005/8/layout/vList2"/>
    <dgm:cxn modelId="{746FB89C-BC21-454A-901E-D82B887BF872}" type="presParOf" srcId="{45CC35CD-B62D-406E-8FE4-17912E3D4C59}" destId="{7EFE4FB5-38DF-41AE-9FA2-4CDCBE80DC8D}" srcOrd="3" destOrd="0" presId="urn:microsoft.com/office/officeart/2005/8/layout/vList2"/>
    <dgm:cxn modelId="{26E5098E-3C28-449A-B6BA-30390E60179D}" type="presParOf" srcId="{45CC35CD-B62D-406E-8FE4-17912E3D4C59}" destId="{D3366032-3E78-4FD6-BDE4-84B0F8C6CEA3}" srcOrd="4" destOrd="0" presId="urn:microsoft.com/office/officeart/2005/8/layout/vList2"/>
    <dgm:cxn modelId="{EAD49031-2185-4BE2-B03B-D1414B77BEAE}" type="presParOf" srcId="{45CC35CD-B62D-406E-8FE4-17912E3D4C59}" destId="{95F3B044-336C-4334-9E48-94859AEE4638}" srcOrd="5" destOrd="0" presId="urn:microsoft.com/office/officeart/2005/8/layout/vList2"/>
    <dgm:cxn modelId="{C642A955-C4D5-4EE2-8CAC-1CAA901BDD6A}" type="presParOf" srcId="{45CC35CD-B62D-406E-8FE4-17912E3D4C59}" destId="{42CF1C7E-5A8C-4474-9D1C-C60FD27607D1}" srcOrd="6" destOrd="0" presId="urn:microsoft.com/office/officeart/2005/8/layout/vList2"/>
    <dgm:cxn modelId="{1891610C-679A-4A72-91BD-59468426F46D}" type="presParOf" srcId="{45CC35CD-B62D-406E-8FE4-17912E3D4C59}" destId="{822C82AD-EC9D-4DCA-9F04-75F634431C09}" srcOrd="7" destOrd="0" presId="urn:microsoft.com/office/officeart/2005/8/layout/vList2"/>
    <dgm:cxn modelId="{28E082F6-55B6-457A-80A1-BBACF5D95594}" type="presParOf" srcId="{45CC35CD-B62D-406E-8FE4-17912E3D4C59}" destId="{2E3966FA-5E14-4D9F-BD27-A003B25E3D14}" srcOrd="8" destOrd="0" presId="urn:microsoft.com/office/officeart/2005/8/layout/vList2"/>
    <dgm:cxn modelId="{56F4C8E7-E190-DE4E-A51D-F79B63C6E901}" type="presParOf" srcId="{45CC35CD-B62D-406E-8FE4-17912E3D4C59}" destId="{1E84C46C-C17B-A941-B505-4B17B0AFFA5A}" srcOrd="9" destOrd="0" presId="urn:microsoft.com/office/officeart/2005/8/layout/vList2"/>
    <dgm:cxn modelId="{D0B141C3-5FA8-3443-A5AC-9CBF8A523E29}" type="presParOf" srcId="{45CC35CD-B62D-406E-8FE4-17912E3D4C59}" destId="{10FED2E0-4342-2945-98BE-42D3A6148377}" srcOrd="1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7462B1F-CC63-6943-8711-969332EA2395}" type="doc">
      <dgm:prSet loTypeId="urn:microsoft.com/office/officeart/2005/8/layout/vList3" loCatId="" qsTypeId="urn:microsoft.com/office/officeart/2005/8/quickstyle/simple5" qsCatId="simple" csTypeId="urn:microsoft.com/office/officeart/2005/8/colors/accent1_4" csCatId="accent1" phldr="1"/>
      <dgm:spPr/>
    </dgm:pt>
    <dgm:pt modelId="{23373501-0FCC-5444-8AC9-08CD03AD39F5}">
      <dgm:prSet phldrT="[Text]"/>
      <dgm:spPr/>
      <dgm:t>
        <a:bodyPr/>
        <a:lstStyle/>
        <a:p>
          <a:r>
            <a:rPr lang="en-US"/>
            <a:t>We started with 6 independent variables: Price per night (in Pounds), Person Capacity, Cleanliness Rating, Distance from Downtown (in kilometers), Bedrooms, and a dummy variable representing if a room was private or shared.</a:t>
          </a:r>
        </a:p>
      </dgm:t>
    </dgm:pt>
    <dgm:pt modelId="{830BE514-D868-FA40-9BFD-10F16574B69C}" type="parTrans" cxnId="{F028A2E1-19D4-B94E-AE1C-D1200BF237C7}">
      <dgm:prSet/>
      <dgm:spPr/>
      <dgm:t>
        <a:bodyPr/>
        <a:lstStyle/>
        <a:p>
          <a:endParaRPr lang="en-US"/>
        </a:p>
      </dgm:t>
    </dgm:pt>
    <dgm:pt modelId="{DF61D2ED-3330-CA4A-AE39-8637EA894AEC}" type="sibTrans" cxnId="{F028A2E1-19D4-B94E-AE1C-D1200BF237C7}">
      <dgm:prSet/>
      <dgm:spPr/>
      <dgm:t>
        <a:bodyPr/>
        <a:lstStyle/>
        <a:p>
          <a:endParaRPr lang="en-US"/>
        </a:p>
      </dgm:t>
    </dgm:pt>
    <dgm:pt modelId="{D8382617-940E-E846-AC8B-1404076D4CB8}">
      <dgm:prSet phldrT="[Text]"/>
      <dgm:spPr/>
      <dgm:t>
        <a:bodyPr/>
        <a:lstStyle/>
        <a:p>
          <a:r>
            <a:rPr lang="en-US"/>
            <a:t>By the time we reached our parsimonious model, we removed 1 variable:  Price per night.</a:t>
          </a:r>
        </a:p>
      </dgm:t>
    </dgm:pt>
    <dgm:pt modelId="{F8635384-8B40-6F42-BD98-11596D8EB7BE}" type="parTrans" cxnId="{70EA6C2E-9039-C44B-91DD-1031DC513AD9}">
      <dgm:prSet/>
      <dgm:spPr/>
      <dgm:t>
        <a:bodyPr/>
        <a:lstStyle/>
        <a:p>
          <a:endParaRPr lang="en-US"/>
        </a:p>
      </dgm:t>
    </dgm:pt>
    <dgm:pt modelId="{9A0C2C4E-0136-2549-8D7B-5124CCD3904C}" type="sibTrans" cxnId="{70EA6C2E-9039-C44B-91DD-1031DC513AD9}">
      <dgm:prSet/>
      <dgm:spPr/>
      <dgm:t>
        <a:bodyPr/>
        <a:lstStyle/>
        <a:p>
          <a:endParaRPr lang="en-US"/>
        </a:p>
      </dgm:t>
    </dgm:pt>
    <dgm:pt modelId="{F4047E79-90B0-E04A-B56F-4C73552DEB8F}">
      <dgm:prSet phldrT="[Text]"/>
      <dgm:spPr/>
      <dgm:t>
        <a:bodyPr/>
        <a:lstStyle/>
        <a:p>
          <a:r>
            <a:rPr lang="en-US"/>
            <a:t>We ended up at our parsimonious model with only the most statistically significant variables remaining.  The coefficient of determination ended up being 0.5672 which is on the lower side.  This tells us that only 56.72% of the variation in guest satisfaction is explained by our independent variables</a:t>
          </a:r>
        </a:p>
      </dgm:t>
    </dgm:pt>
    <dgm:pt modelId="{546F4BA7-FAB0-A94A-A170-D6DB5A27C4AA}" type="parTrans" cxnId="{1A72AF91-FCCA-EA44-A6FD-A40090243C57}">
      <dgm:prSet/>
      <dgm:spPr/>
      <dgm:t>
        <a:bodyPr/>
        <a:lstStyle/>
        <a:p>
          <a:endParaRPr lang="en-US"/>
        </a:p>
      </dgm:t>
    </dgm:pt>
    <dgm:pt modelId="{6D6B19C5-313A-444E-AF4D-0974D8319259}" type="sibTrans" cxnId="{1A72AF91-FCCA-EA44-A6FD-A40090243C57}">
      <dgm:prSet/>
      <dgm:spPr/>
      <dgm:t>
        <a:bodyPr/>
        <a:lstStyle/>
        <a:p>
          <a:endParaRPr lang="en-US"/>
        </a:p>
      </dgm:t>
    </dgm:pt>
    <dgm:pt modelId="{ACD33B2D-BBFB-9B44-BFD7-7A3991810278}" type="pres">
      <dgm:prSet presAssocID="{A7462B1F-CC63-6943-8711-969332EA2395}" presName="linearFlow" presStyleCnt="0">
        <dgm:presLayoutVars>
          <dgm:dir/>
          <dgm:resizeHandles val="exact"/>
        </dgm:presLayoutVars>
      </dgm:prSet>
      <dgm:spPr/>
    </dgm:pt>
    <dgm:pt modelId="{6C0F21B2-AA7E-4E44-8B4E-9A646E026CB0}" type="pres">
      <dgm:prSet presAssocID="{23373501-0FCC-5444-8AC9-08CD03AD39F5}" presName="composite" presStyleCnt="0"/>
      <dgm:spPr/>
    </dgm:pt>
    <dgm:pt modelId="{7CA5F5E9-8A63-2C4D-A2E6-74E8B658FECE}" type="pres">
      <dgm:prSet presAssocID="{23373501-0FCC-5444-8AC9-08CD03AD39F5}" presName="imgShp" presStyleLbl="fgImgPlace1" presStyleIdx="0" presStyleCnt="3"/>
      <dgm:spPr>
        <a:blipFill>
          <a:blip xmlns:r="http://schemas.openxmlformats.org/officeDocument/2006/relationships" r:embed="rId1"/>
          <a:srcRect/>
          <a:stretch>
            <a:fillRect l="-17000" r="-17000"/>
          </a:stretch>
        </a:blipFill>
      </dgm:spPr>
    </dgm:pt>
    <dgm:pt modelId="{CB720076-BEBA-1444-BD41-CCF5CE3AFED0}" type="pres">
      <dgm:prSet presAssocID="{23373501-0FCC-5444-8AC9-08CD03AD39F5}" presName="txShp" presStyleLbl="node1" presStyleIdx="0" presStyleCnt="3">
        <dgm:presLayoutVars>
          <dgm:bulletEnabled val="1"/>
        </dgm:presLayoutVars>
      </dgm:prSet>
      <dgm:spPr/>
    </dgm:pt>
    <dgm:pt modelId="{ECCE983F-F881-B645-825F-9FC2803DCF87}" type="pres">
      <dgm:prSet presAssocID="{DF61D2ED-3330-CA4A-AE39-8637EA894AEC}" presName="spacing" presStyleCnt="0"/>
      <dgm:spPr/>
    </dgm:pt>
    <dgm:pt modelId="{FCF042C2-6972-E448-BF93-FC0CD8D73F66}" type="pres">
      <dgm:prSet presAssocID="{D8382617-940E-E846-AC8B-1404076D4CB8}" presName="composite" presStyleCnt="0"/>
      <dgm:spPr/>
    </dgm:pt>
    <dgm:pt modelId="{B00891F3-0685-824B-AF41-9AEEA330F1BA}" type="pres">
      <dgm:prSet presAssocID="{D8382617-940E-E846-AC8B-1404076D4CB8}" presName="imgShp" presStyleLbl="fgImgPlace1" presStyleIdx="1" presStyleCnt="3"/>
      <dgm:spPr>
        <a:blipFill>
          <a:blip xmlns:r="http://schemas.openxmlformats.org/officeDocument/2006/relationships" r:embed="rId1"/>
          <a:srcRect/>
          <a:stretch>
            <a:fillRect l="-17000" r="-17000"/>
          </a:stretch>
        </a:blipFill>
      </dgm:spPr>
    </dgm:pt>
    <dgm:pt modelId="{42985AA8-E8C4-894A-8F40-66C942E426F3}" type="pres">
      <dgm:prSet presAssocID="{D8382617-940E-E846-AC8B-1404076D4CB8}" presName="txShp" presStyleLbl="node1" presStyleIdx="1" presStyleCnt="3">
        <dgm:presLayoutVars>
          <dgm:bulletEnabled val="1"/>
        </dgm:presLayoutVars>
      </dgm:prSet>
      <dgm:spPr/>
    </dgm:pt>
    <dgm:pt modelId="{BFD1C733-16C2-CF43-AE29-B6651C2911A5}" type="pres">
      <dgm:prSet presAssocID="{9A0C2C4E-0136-2549-8D7B-5124CCD3904C}" presName="spacing" presStyleCnt="0"/>
      <dgm:spPr/>
    </dgm:pt>
    <dgm:pt modelId="{B445F0C1-B8E4-5C47-A00C-63E16A3C2586}" type="pres">
      <dgm:prSet presAssocID="{F4047E79-90B0-E04A-B56F-4C73552DEB8F}" presName="composite" presStyleCnt="0"/>
      <dgm:spPr/>
    </dgm:pt>
    <dgm:pt modelId="{AFC7A2BE-6E00-C849-A148-A81BDB928375}" type="pres">
      <dgm:prSet presAssocID="{F4047E79-90B0-E04A-B56F-4C73552DEB8F}" presName="imgShp" presStyleLbl="fgImgPlace1" presStyleIdx="2" presStyleCnt="3"/>
      <dgm:spPr>
        <a:blipFill>
          <a:blip xmlns:r="http://schemas.openxmlformats.org/officeDocument/2006/relationships" r:embed="rId1"/>
          <a:srcRect/>
          <a:stretch>
            <a:fillRect l="-17000" r="-17000"/>
          </a:stretch>
        </a:blipFill>
      </dgm:spPr>
    </dgm:pt>
    <dgm:pt modelId="{277EF11C-7085-3544-8753-540549D4622F}" type="pres">
      <dgm:prSet presAssocID="{F4047E79-90B0-E04A-B56F-4C73552DEB8F}" presName="txShp" presStyleLbl="node1" presStyleIdx="2" presStyleCnt="3">
        <dgm:presLayoutVars>
          <dgm:bulletEnabled val="1"/>
        </dgm:presLayoutVars>
      </dgm:prSet>
      <dgm:spPr/>
    </dgm:pt>
  </dgm:ptLst>
  <dgm:cxnLst>
    <dgm:cxn modelId="{70EA6C2E-9039-C44B-91DD-1031DC513AD9}" srcId="{A7462B1F-CC63-6943-8711-969332EA2395}" destId="{D8382617-940E-E846-AC8B-1404076D4CB8}" srcOrd="1" destOrd="0" parTransId="{F8635384-8B40-6F42-BD98-11596D8EB7BE}" sibTransId="{9A0C2C4E-0136-2549-8D7B-5124CCD3904C}"/>
    <dgm:cxn modelId="{1A72AF91-FCCA-EA44-A6FD-A40090243C57}" srcId="{A7462B1F-CC63-6943-8711-969332EA2395}" destId="{F4047E79-90B0-E04A-B56F-4C73552DEB8F}" srcOrd="2" destOrd="0" parTransId="{546F4BA7-FAB0-A94A-A170-D6DB5A27C4AA}" sibTransId="{6D6B19C5-313A-444E-AF4D-0974D8319259}"/>
    <dgm:cxn modelId="{DDAA3598-FB74-114C-A44F-172309416076}" type="presOf" srcId="{F4047E79-90B0-E04A-B56F-4C73552DEB8F}" destId="{277EF11C-7085-3544-8753-540549D4622F}" srcOrd="0" destOrd="0" presId="urn:microsoft.com/office/officeart/2005/8/layout/vList3"/>
    <dgm:cxn modelId="{2081E9AC-625E-D640-BEF4-5CFDA1141D64}" type="presOf" srcId="{A7462B1F-CC63-6943-8711-969332EA2395}" destId="{ACD33B2D-BBFB-9B44-BFD7-7A3991810278}" srcOrd="0" destOrd="0" presId="urn:microsoft.com/office/officeart/2005/8/layout/vList3"/>
    <dgm:cxn modelId="{44C39EBB-CEBE-214F-B273-74681FE7D224}" type="presOf" srcId="{23373501-0FCC-5444-8AC9-08CD03AD39F5}" destId="{CB720076-BEBA-1444-BD41-CCF5CE3AFED0}" srcOrd="0" destOrd="0" presId="urn:microsoft.com/office/officeart/2005/8/layout/vList3"/>
    <dgm:cxn modelId="{F028A2E1-19D4-B94E-AE1C-D1200BF237C7}" srcId="{A7462B1F-CC63-6943-8711-969332EA2395}" destId="{23373501-0FCC-5444-8AC9-08CD03AD39F5}" srcOrd="0" destOrd="0" parTransId="{830BE514-D868-FA40-9BFD-10F16574B69C}" sibTransId="{DF61D2ED-3330-CA4A-AE39-8637EA894AEC}"/>
    <dgm:cxn modelId="{255590EA-D3F8-034B-8AF1-457EB41D5876}" type="presOf" srcId="{D8382617-940E-E846-AC8B-1404076D4CB8}" destId="{42985AA8-E8C4-894A-8F40-66C942E426F3}" srcOrd="0" destOrd="0" presId="urn:microsoft.com/office/officeart/2005/8/layout/vList3"/>
    <dgm:cxn modelId="{51617C50-25C3-F34D-8160-0691FAB02C4D}" type="presParOf" srcId="{ACD33B2D-BBFB-9B44-BFD7-7A3991810278}" destId="{6C0F21B2-AA7E-4E44-8B4E-9A646E026CB0}" srcOrd="0" destOrd="0" presId="urn:microsoft.com/office/officeart/2005/8/layout/vList3"/>
    <dgm:cxn modelId="{71D96D43-4436-3740-BBEE-96C016A44957}" type="presParOf" srcId="{6C0F21B2-AA7E-4E44-8B4E-9A646E026CB0}" destId="{7CA5F5E9-8A63-2C4D-A2E6-74E8B658FECE}" srcOrd="0" destOrd="0" presId="urn:microsoft.com/office/officeart/2005/8/layout/vList3"/>
    <dgm:cxn modelId="{A3906CD5-CDC6-CC44-B5E7-FBBEA1C3B7E2}" type="presParOf" srcId="{6C0F21B2-AA7E-4E44-8B4E-9A646E026CB0}" destId="{CB720076-BEBA-1444-BD41-CCF5CE3AFED0}" srcOrd="1" destOrd="0" presId="urn:microsoft.com/office/officeart/2005/8/layout/vList3"/>
    <dgm:cxn modelId="{B94B5E10-0FED-8C4B-BB4C-A8CA3DC96562}" type="presParOf" srcId="{ACD33B2D-BBFB-9B44-BFD7-7A3991810278}" destId="{ECCE983F-F881-B645-825F-9FC2803DCF87}" srcOrd="1" destOrd="0" presId="urn:microsoft.com/office/officeart/2005/8/layout/vList3"/>
    <dgm:cxn modelId="{A47505C5-5E0D-1F45-9B18-F54F3D6A3F5D}" type="presParOf" srcId="{ACD33B2D-BBFB-9B44-BFD7-7A3991810278}" destId="{FCF042C2-6972-E448-BF93-FC0CD8D73F66}" srcOrd="2" destOrd="0" presId="urn:microsoft.com/office/officeart/2005/8/layout/vList3"/>
    <dgm:cxn modelId="{7C2DB52D-0370-EB47-9410-F70B22836E92}" type="presParOf" srcId="{FCF042C2-6972-E448-BF93-FC0CD8D73F66}" destId="{B00891F3-0685-824B-AF41-9AEEA330F1BA}" srcOrd="0" destOrd="0" presId="urn:microsoft.com/office/officeart/2005/8/layout/vList3"/>
    <dgm:cxn modelId="{DEA49B80-AAFB-DD49-9AC8-7BAF925AE218}" type="presParOf" srcId="{FCF042C2-6972-E448-BF93-FC0CD8D73F66}" destId="{42985AA8-E8C4-894A-8F40-66C942E426F3}" srcOrd="1" destOrd="0" presId="urn:microsoft.com/office/officeart/2005/8/layout/vList3"/>
    <dgm:cxn modelId="{7297959E-57B7-474E-B225-2DEC8130E309}" type="presParOf" srcId="{ACD33B2D-BBFB-9B44-BFD7-7A3991810278}" destId="{BFD1C733-16C2-CF43-AE29-B6651C2911A5}" srcOrd="3" destOrd="0" presId="urn:microsoft.com/office/officeart/2005/8/layout/vList3"/>
    <dgm:cxn modelId="{7E07553A-27E6-4047-855D-497CE869480A}" type="presParOf" srcId="{ACD33B2D-BBFB-9B44-BFD7-7A3991810278}" destId="{B445F0C1-B8E4-5C47-A00C-63E16A3C2586}" srcOrd="4" destOrd="0" presId="urn:microsoft.com/office/officeart/2005/8/layout/vList3"/>
    <dgm:cxn modelId="{EFA9753B-671B-F945-B111-31866E2DE812}" type="presParOf" srcId="{B445F0C1-B8E4-5C47-A00C-63E16A3C2586}" destId="{AFC7A2BE-6E00-C849-A148-A81BDB928375}" srcOrd="0" destOrd="0" presId="urn:microsoft.com/office/officeart/2005/8/layout/vList3"/>
    <dgm:cxn modelId="{ED0998E2-C3DB-A547-BCAD-A6D008EC9055}" type="presParOf" srcId="{B445F0C1-B8E4-5C47-A00C-63E16A3C2586}" destId="{277EF11C-7085-3544-8753-540549D4622F}"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B24E9C-A942-AD46-96B0-BC405AE28AFE}" type="doc">
      <dgm:prSet loTypeId="urn:microsoft.com/office/officeart/2008/layout/PictureStrips" loCatId="" qsTypeId="urn:microsoft.com/office/officeart/2005/8/quickstyle/simple1" qsCatId="simple" csTypeId="urn:microsoft.com/office/officeart/2005/8/colors/accent1_2" csCatId="accent1" phldr="1"/>
      <dgm:spPr/>
      <dgm:t>
        <a:bodyPr/>
        <a:lstStyle/>
        <a:p>
          <a:endParaRPr lang="en-US"/>
        </a:p>
      </dgm:t>
    </dgm:pt>
    <dgm:pt modelId="{E5054436-FF28-BB48-A3C1-385FCB87E1A3}">
      <dgm:prSet phldrT="[Text]"/>
      <dgm:spPr/>
      <dgm:t>
        <a:bodyPr/>
        <a:lstStyle/>
        <a:p>
          <a:r>
            <a:rPr lang="en-US"/>
            <a:t>In the parsimonious model, the variable that is the most significant is the Cleanliness rating.  The data suggests that as the cleanliness rating goes up by 1 point, there is an increase of 7.25 ‘score’ in overall guest satisfaction.</a:t>
          </a:r>
        </a:p>
      </dgm:t>
    </dgm:pt>
    <dgm:pt modelId="{4756F9D8-29FF-9146-8C7D-CC5114833F1C}" type="parTrans" cxnId="{FF1CAA47-0371-5340-AA5D-938B95021468}">
      <dgm:prSet/>
      <dgm:spPr/>
      <dgm:t>
        <a:bodyPr/>
        <a:lstStyle/>
        <a:p>
          <a:endParaRPr lang="en-US"/>
        </a:p>
      </dgm:t>
    </dgm:pt>
    <dgm:pt modelId="{D0A99707-CDBB-7A4F-89B7-CF1928CB9C50}" type="sibTrans" cxnId="{FF1CAA47-0371-5340-AA5D-938B95021468}">
      <dgm:prSet/>
      <dgm:spPr/>
      <dgm:t>
        <a:bodyPr/>
        <a:lstStyle/>
        <a:p>
          <a:endParaRPr lang="en-US"/>
        </a:p>
      </dgm:t>
    </dgm:pt>
    <dgm:pt modelId="{9073544E-8257-074F-A89F-BD2026E9E4CF}">
      <dgm:prSet phldrT="[Text]"/>
      <dgm:spPr/>
      <dgm:t>
        <a:bodyPr/>
        <a:lstStyle/>
        <a:p>
          <a:r>
            <a:rPr lang="en-US"/>
            <a:t>For the parsimonious model, the least significant variable is the distance from downtown (in kilometers).  While it is still a positive coefficient, it has the least effect on the overall guest satisfaction.  The data suggests that a one-kilometer increase in distance from downtown will raise a guest satisfaction ‘score’ by 0.13.</a:t>
          </a:r>
        </a:p>
      </dgm:t>
    </dgm:pt>
    <dgm:pt modelId="{97DC0E96-50C7-5144-B62E-1CA15B481764}" type="parTrans" cxnId="{45F0511E-6246-A641-8476-064E9D20632B}">
      <dgm:prSet/>
      <dgm:spPr/>
      <dgm:t>
        <a:bodyPr/>
        <a:lstStyle/>
        <a:p>
          <a:endParaRPr lang="en-US"/>
        </a:p>
      </dgm:t>
    </dgm:pt>
    <dgm:pt modelId="{6D428DD3-9306-1440-8132-685BDBA130DD}" type="sibTrans" cxnId="{45F0511E-6246-A641-8476-064E9D20632B}">
      <dgm:prSet/>
      <dgm:spPr/>
      <dgm:t>
        <a:bodyPr/>
        <a:lstStyle/>
        <a:p>
          <a:endParaRPr lang="en-US"/>
        </a:p>
      </dgm:t>
    </dgm:pt>
    <dgm:pt modelId="{1D72EB3E-195F-1343-A4B4-0B19C5414B68}" type="pres">
      <dgm:prSet presAssocID="{01B24E9C-A942-AD46-96B0-BC405AE28AFE}" presName="Name0" presStyleCnt="0">
        <dgm:presLayoutVars>
          <dgm:dir/>
          <dgm:resizeHandles val="exact"/>
        </dgm:presLayoutVars>
      </dgm:prSet>
      <dgm:spPr/>
    </dgm:pt>
    <dgm:pt modelId="{BE468363-F793-5145-8AE1-0246C933CB1D}" type="pres">
      <dgm:prSet presAssocID="{E5054436-FF28-BB48-A3C1-385FCB87E1A3}" presName="composite" presStyleCnt="0"/>
      <dgm:spPr/>
    </dgm:pt>
    <dgm:pt modelId="{C9C19D7B-4F69-2344-84EF-1E8877E8C3D5}" type="pres">
      <dgm:prSet presAssocID="{E5054436-FF28-BB48-A3C1-385FCB87E1A3}" presName="rect1" presStyleLbl="trAlignAcc1" presStyleIdx="0" presStyleCnt="2">
        <dgm:presLayoutVars>
          <dgm:bulletEnabled val="1"/>
        </dgm:presLayoutVars>
      </dgm:prSet>
      <dgm:spPr/>
    </dgm:pt>
    <dgm:pt modelId="{DAC56B5A-5815-A749-94C8-A98D3466AF71}" type="pres">
      <dgm:prSet presAssocID="{E5054436-FF28-BB48-A3C1-385FCB87E1A3}" presName="rect2" presStyleLbl="fgImgPlace1" presStyleIdx="0" presStyleCnt="2" custScaleX="58232" custScaleY="45976" custLinFactNeighborX="7800" custLinFactNeighborY="5200"/>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Airplane outline"/>
        </a:ext>
      </dgm:extLst>
    </dgm:pt>
    <dgm:pt modelId="{260FA1DD-1E13-D94C-97D8-0FFB7425FF02}" type="pres">
      <dgm:prSet presAssocID="{D0A99707-CDBB-7A4F-89B7-CF1928CB9C50}" presName="sibTrans" presStyleCnt="0"/>
      <dgm:spPr/>
    </dgm:pt>
    <dgm:pt modelId="{6FB78795-C6A1-C649-ADD0-0DF8F22BA25D}" type="pres">
      <dgm:prSet presAssocID="{9073544E-8257-074F-A89F-BD2026E9E4CF}" presName="composite" presStyleCnt="0"/>
      <dgm:spPr/>
    </dgm:pt>
    <dgm:pt modelId="{FDD469C2-B5F9-A542-95FD-14CD7950647B}" type="pres">
      <dgm:prSet presAssocID="{9073544E-8257-074F-A89F-BD2026E9E4CF}" presName="rect1" presStyleLbl="trAlignAcc1" presStyleIdx="1" presStyleCnt="2">
        <dgm:presLayoutVars>
          <dgm:bulletEnabled val="1"/>
        </dgm:presLayoutVars>
      </dgm:prSet>
      <dgm:spPr/>
    </dgm:pt>
    <dgm:pt modelId="{5D0E392A-3C25-0641-B5D5-32931F565749}" type="pres">
      <dgm:prSet presAssocID="{9073544E-8257-074F-A89F-BD2026E9E4CF}" presName="rect2" presStyleLbl="fgImgPlace1" presStyleIdx="1" presStyleCnt="2" custScaleX="59332" custScaleY="48563" custLinFactNeighborX="9360" custLinFactNeighborY="-553"/>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dgm:spPr>
      <dgm:extLst>
        <a:ext uri="{E40237B7-FDA0-4F09-8148-C483321AD2D9}">
          <dgm14:cNvPr xmlns:dgm14="http://schemas.microsoft.com/office/drawing/2010/diagram" id="0" name="" descr="Home outline"/>
        </a:ext>
      </dgm:extLst>
    </dgm:pt>
  </dgm:ptLst>
  <dgm:cxnLst>
    <dgm:cxn modelId="{45F0511E-6246-A641-8476-064E9D20632B}" srcId="{01B24E9C-A942-AD46-96B0-BC405AE28AFE}" destId="{9073544E-8257-074F-A89F-BD2026E9E4CF}" srcOrd="1" destOrd="0" parTransId="{97DC0E96-50C7-5144-B62E-1CA15B481764}" sibTransId="{6D428DD3-9306-1440-8132-685BDBA130DD}"/>
    <dgm:cxn modelId="{CF13425E-89B7-1344-B3BC-CD18F295DF11}" type="presOf" srcId="{E5054436-FF28-BB48-A3C1-385FCB87E1A3}" destId="{C9C19D7B-4F69-2344-84EF-1E8877E8C3D5}" srcOrd="0" destOrd="0" presId="urn:microsoft.com/office/officeart/2008/layout/PictureStrips"/>
    <dgm:cxn modelId="{FF1CAA47-0371-5340-AA5D-938B95021468}" srcId="{01B24E9C-A942-AD46-96B0-BC405AE28AFE}" destId="{E5054436-FF28-BB48-A3C1-385FCB87E1A3}" srcOrd="0" destOrd="0" parTransId="{4756F9D8-29FF-9146-8C7D-CC5114833F1C}" sibTransId="{D0A99707-CDBB-7A4F-89B7-CF1928CB9C50}"/>
    <dgm:cxn modelId="{375F7277-D6E6-2040-9771-7362C59BA6F1}" type="presOf" srcId="{01B24E9C-A942-AD46-96B0-BC405AE28AFE}" destId="{1D72EB3E-195F-1343-A4B4-0B19C5414B68}" srcOrd="0" destOrd="0" presId="urn:microsoft.com/office/officeart/2008/layout/PictureStrips"/>
    <dgm:cxn modelId="{AB5851E6-6E25-5B47-A443-1740E8D9781B}" type="presOf" srcId="{9073544E-8257-074F-A89F-BD2026E9E4CF}" destId="{FDD469C2-B5F9-A542-95FD-14CD7950647B}" srcOrd="0" destOrd="0" presId="urn:microsoft.com/office/officeart/2008/layout/PictureStrips"/>
    <dgm:cxn modelId="{FD2029BD-AB1D-C249-8806-8D0FA37921A3}" type="presParOf" srcId="{1D72EB3E-195F-1343-A4B4-0B19C5414B68}" destId="{BE468363-F793-5145-8AE1-0246C933CB1D}" srcOrd="0" destOrd="0" presId="urn:microsoft.com/office/officeart/2008/layout/PictureStrips"/>
    <dgm:cxn modelId="{4CAA163C-6AA3-6443-80C9-B7E6E22347DC}" type="presParOf" srcId="{BE468363-F793-5145-8AE1-0246C933CB1D}" destId="{C9C19D7B-4F69-2344-84EF-1E8877E8C3D5}" srcOrd="0" destOrd="0" presId="urn:microsoft.com/office/officeart/2008/layout/PictureStrips"/>
    <dgm:cxn modelId="{52D5CDA9-7D67-7543-81CA-05E5B270D244}" type="presParOf" srcId="{BE468363-F793-5145-8AE1-0246C933CB1D}" destId="{DAC56B5A-5815-A749-94C8-A98D3466AF71}" srcOrd="1" destOrd="0" presId="urn:microsoft.com/office/officeart/2008/layout/PictureStrips"/>
    <dgm:cxn modelId="{AC23F039-53FA-DC47-8116-32C6B8BB48B4}" type="presParOf" srcId="{1D72EB3E-195F-1343-A4B4-0B19C5414B68}" destId="{260FA1DD-1E13-D94C-97D8-0FFB7425FF02}" srcOrd="1" destOrd="0" presId="urn:microsoft.com/office/officeart/2008/layout/PictureStrips"/>
    <dgm:cxn modelId="{8D53D37D-289C-0F40-91B3-4BF002291EEB}" type="presParOf" srcId="{1D72EB3E-195F-1343-A4B4-0B19C5414B68}" destId="{6FB78795-C6A1-C649-ADD0-0DF8F22BA25D}" srcOrd="2" destOrd="0" presId="urn:microsoft.com/office/officeart/2008/layout/PictureStrips"/>
    <dgm:cxn modelId="{463C9DA4-9120-5D4C-80AA-32DF655F079D}" type="presParOf" srcId="{6FB78795-C6A1-C649-ADD0-0DF8F22BA25D}" destId="{FDD469C2-B5F9-A542-95FD-14CD7950647B}" srcOrd="0" destOrd="0" presId="urn:microsoft.com/office/officeart/2008/layout/PictureStrips"/>
    <dgm:cxn modelId="{3746DC90-7042-1E4A-B329-64FFF6B8D4DE}" type="presParOf" srcId="{6FB78795-C6A1-C649-ADD0-0DF8F22BA25D}" destId="{5D0E392A-3C25-0641-B5D5-32931F565749}" srcOrd="1" destOrd="0" presId="urn:microsoft.com/office/officeart/2008/layout/PictureStrip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627A1-4AF0-204A-93A9-C9B3429A3686}">
      <dsp:nvSpPr>
        <dsp:cNvPr id="0" name=""/>
        <dsp:cNvSpPr/>
      </dsp:nvSpPr>
      <dsp:spPr>
        <a:xfrm>
          <a:off x="0" y="3164"/>
          <a:ext cx="9779182" cy="4781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English Problem Statement: </a:t>
          </a:r>
        </a:p>
      </dsp:txBody>
      <dsp:txXfrm>
        <a:off x="23342" y="26506"/>
        <a:ext cx="9732498" cy="431470"/>
      </dsp:txXfrm>
    </dsp:sp>
    <dsp:sp modelId="{28EC1116-6AB3-6340-9AEB-5961752556C9}">
      <dsp:nvSpPr>
        <dsp:cNvPr id="0" name=""/>
        <dsp:cNvSpPr/>
      </dsp:nvSpPr>
      <dsp:spPr>
        <a:xfrm>
          <a:off x="0" y="483553"/>
          <a:ext cx="9779182" cy="4781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affects the guest’s overall satisfaction of staying at an Airbnb in London on a weekend? </a:t>
          </a:r>
        </a:p>
      </dsp:txBody>
      <dsp:txXfrm>
        <a:off x="23342" y="506895"/>
        <a:ext cx="9732498" cy="431470"/>
      </dsp:txXfrm>
    </dsp:sp>
    <dsp:sp modelId="{5EAC1DF0-AC09-7745-9C2C-E7AED36D42C5}">
      <dsp:nvSpPr>
        <dsp:cNvPr id="0" name=""/>
        <dsp:cNvSpPr/>
      </dsp:nvSpPr>
      <dsp:spPr>
        <a:xfrm>
          <a:off x="0" y="963941"/>
          <a:ext cx="9779182" cy="4781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Airbnb's Analytics Problem Statement: </a:t>
          </a:r>
        </a:p>
      </dsp:txBody>
      <dsp:txXfrm>
        <a:off x="23342" y="987283"/>
        <a:ext cx="9732498" cy="431470"/>
      </dsp:txXfrm>
    </dsp:sp>
    <dsp:sp modelId="{AA2AAA1F-2025-7145-99D6-7703754B6195}">
      <dsp:nvSpPr>
        <dsp:cNvPr id="0" name=""/>
        <dsp:cNvSpPr/>
      </dsp:nvSpPr>
      <dsp:spPr>
        <a:xfrm>
          <a:off x="0" y="1444330"/>
          <a:ext cx="9779182" cy="4781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factors have the most influence in predicting the overall satisfaction of staying at an Airbnb on the weekend in London?</a:t>
          </a:r>
        </a:p>
      </dsp:txBody>
      <dsp:txXfrm>
        <a:off x="23342" y="1467672"/>
        <a:ext cx="9732498" cy="431470"/>
      </dsp:txXfrm>
    </dsp:sp>
    <dsp:sp modelId="{DDA19D86-4421-014A-85E6-1B01D7EBFF1E}">
      <dsp:nvSpPr>
        <dsp:cNvPr id="0" name=""/>
        <dsp:cNvSpPr/>
      </dsp:nvSpPr>
      <dsp:spPr>
        <a:xfrm>
          <a:off x="0" y="1924718"/>
          <a:ext cx="9779182" cy="4781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endParaRPr lang="en-US" sz="2000" kern="1200"/>
        </a:p>
        <a:p>
          <a:pPr marL="0" lvl="0" indent="0" algn="l" defTabSz="889000">
            <a:lnSpc>
              <a:spcPct val="90000"/>
            </a:lnSpc>
            <a:spcBef>
              <a:spcPct val="0"/>
            </a:spcBef>
            <a:spcAft>
              <a:spcPct val="35000"/>
            </a:spcAft>
            <a:buNone/>
          </a:pPr>
          <a:endParaRPr lang="en-US" sz="2000" kern="1200"/>
        </a:p>
        <a:p>
          <a:pPr marL="0" lvl="0" indent="0" algn="l" defTabSz="889000">
            <a:lnSpc>
              <a:spcPct val="90000"/>
            </a:lnSpc>
            <a:spcBef>
              <a:spcPct val="0"/>
            </a:spcBef>
            <a:spcAft>
              <a:spcPct val="35000"/>
            </a:spcAft>
            <a:buNone/>
          </a:pPr>
          <a:endParaRPr lang="en-US" sz="2000" kern="1200"/>
        </a:p>
        <a:p>
          <a:pPr marL="0" lvl="0" indent="0" algn="l" defTabSz="889000">
            <a:lnSpc>
              <a:spcPct val="90000"/>
            </a:lnSpc>
            <a:spcBef>
              <a:spcPct val="0"/>
            </a:spcBef>
            <a:spcAft>
              <a:spcPct val="35000"/>
            </a:spcAft>
            <a:buNone/>
          </a:pPr>
          <a:r>
            <a:rPr lang="en-US" sz="2000" kern="1200"/>
            <a:t>Further Questions: </a:t>
          </a:r>
        </a:p>
        <a:p>
          <a:pPr marL="0" lvl="0" indent="0" algn="l" defTabSz="889000">
            <a:lnSpc>
              <a:spcPct val="90000"/>
            </a:lnSpc>
            <a:spcBef>
              <a:spcPct val="0"/>
            </a:spcBef>
            <a:spcAft>
              <a:spcPct val="35000"/>
            </a:spcAft>
            <a:buNone/>
          </a:pPr>
          <a:endParaRPr lang="en-US" sz="2000" kern="1200"/>
        </a:p>
        <a:p>
          <a:pPr marL="0" lvl="0" indent="0" algn="l" defTabSz="889000">
            <a:lnSpc>
              <a:spcPct val="90000"/>
            </a:lnSpc>
            <a:spcBef>
              <a:spcPct val="0"/>
            </a:spcBef>
            <a:spcAft>
              <a:spcPct val="35000"/>
            </a:spcAft>
            <a:buNone/>
          </a:pPr>
          <a:endParaRPr lang="en-US" sz="2000" kern="1200"/>
        </a:p>
        <a:p>
          <a:pPr marL="0" lvl="0" indent="0" algn="l" defTabSz="889000">
            <a:lnSpc>
              <a:spcPct val="90000"/>
            </a:lnSpc>
            <a:spcBef>
              <a:spcPct val="0"/>
            </a:spcBef>
            <a:spcAft>
              <a:spcPct val="35000"/>
            </a:spcAft>
            <a:buNone/>
          </a:pPr>
          <a:endParaRPr lang="en-US" sz="2000" kern="1200"/>
        </a:p>
      </dsp:txBody>
      <dsp:txXfrm>
        <a:off x="23342" y="1948060"/>
        <a:ext cx="9732498" cy="431470"/>
      </dsp:txXfrm>
    </dsp:sp>
    <dsp:sp modelId="{F104745F-DCD4-7D4E-BE0D-348F0B88D6B7}">
      <dsp:nvSpPr>
        <dsp:cNvPr id="0" name=""/>
        <dsp:cNvSpPr/>
      </dsp:nvSpPr>
      <dsp:spPr>
        <a:xfrm>
          <a:off x="0" y="2405107"/>
          <a:ext cx="9779182" cy="4781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factors are statistically significant on overall guest satisfaction?</a:t>
          </a:r>
        </a:p>
      </dsp:txBody>
      <dsp:txXfrm>
        <a:off x="23342" y="2428449"/>
        <a:ext cx="9732498" cy="431470"/>
      </dsp:txXfrm>
    </dsp:sp>
    <dsp:sp modelId="{572B3A97-8D1C-CD4C-8E67-89C4E93A24F9}">
      <dsp:nvSpPr>
        <dsp:cNvPr id="0" name=""/>
        <dsp:cNvSpPr/>
      </dsp:nvSpPr>
      <dsp:spPr>
        <a:xfrm>
          <a:off x="0" y="2885495"/>
          <a:ext cx="9779182" cy="4781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en-US" sz="1800" kern="1200"/>
        </a:p>
        <a:p>
          <a:pPr marL="0" lvl="0" indent="0" algn="l" defTabSz="800100">
            <a:lnSpc>
              <a:spcPct val="90000"/>
            </a:lnSpc>
            <a:spcBef>
              <a:spcPct val="0"/>
            </a:spcBef>
            <a:spcAft>
              <a:spcPct val="35000"/>
            </a:spcAft>
            <a:buNone/>
          </a:pPr>
          <a:r>
            <a:rPr lang="en-US" sz="1800" kern="1200"/>
            <a:t>What factors are not statistically significant on overall guest satisfaction? </a:t>
          </a:r>
        </a:p>
        <a:p>
          <a:pPr marL="0" lvl="0" indent="0" algn="l" defTabSz="800100">
            <a:lnSpc>
              <a:spcPct val="90000"/>
            </a:lnSpc>
            <a:spcBef>
              <a:spcPct val="0"/>
            </a:spcBef>
            <a:spcAft>
              <a:spcPct val="35000"/>
            </a:spcAft>
            <a:buNone/>
          </a:pPr>
          <a:endParaRPr lang="en-US" sz="1800" kern="1200"/>
        </a:p>
      </dsp:txBody>
      <dsp:txXfrm>
        <a:off x="23342" y="2908837"/>
        <a:ext cx="9732498" cy="431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F6DE3-2D51-4831-B194-7EA4BA6D6E2C}">
      <dsp:nvSpPr>
        <dsp:cNvPr id="0" name=""/>
        <dsp:cNvSpPr/>
      </dsp:nvSpPr>
      <dsp:spPr>
        <a:xfrm>
          <a:off x="0" y="443075"/>
          <a:ext cx="6566836" cy="733590"/>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1" i="0" kern="1200">
              <a:latin typeface="Trebuchet MS" panose="020B0603020202020204"/>
            </a:rPr>
            <a:t>Guest Satisfaction of a London Airbnb on a weekend= 22.40 - 0.28(A) + 7.25(B) + 0.13(C) +1.13(D) + 1.27(E)</a:t>
          </a:r>
        </a:p>
      </dsp:txBody>
      <dsp:txXfrm>
        <a:off x="35811" y="478886"/>
        <a:ext cx="6495214" cy="661968"/>
      </dsp:txXfrm>
    </dsp:sp>
    <dsp:sp modelId="{9A1A6B71-E517-4EAA-A4FA-580D1E05B40B}">
      <dsp:nvSpPr>
        <dsp:cNvPr id="0" name=""/>
        <dsp:cNvSpPr/>
      </dsp:nvSpPr>
      <dsp:spPr>
        <a:xfrm>
          <a:off x="0" y="1231385"/>
          <a:ext cx="6566836" cy="733590"/>
        </a:xfrm>
        <a:prstGeom prst="roundRect">
          <a:avLst/>
        </a:prstGeom>
        <a:gradFill rotWithShape="0">
          <a:gsLst>
            <a:gs pos="0">
              <a:schemeClr val="accent1">
                <a:shade val="50000"/>
                <a:hueOff val="16252"/>
                <a:satOff val="16945"/>
                <a:lumOff val="12558"/>
                <a:alphaOff val="0"/>
                <a:satMod val="103000"/>
                <a:lumMod val="102000"/>
                <a:tint val="94000"/>
              </a:schemeClr>
            </a:gs>
            <a:gs pos="50000">
              <a:schemeClr val="accent1">
                <a:shade val="50000"/>
                <a:hueOff val="16252"/>
                <a:satOff val="16945"/>
                <a:lumOff val="12558"/>
                <a:alphaOff val="0"/>
                <a:satMod val="110000"/>
                <a:lumMod val="100000"/>
                <a:shade val="100000"/>
              </a:schemeClr>
            </a:gs>
            <a:gs pos="100000">
              <a:schemeClr val="accent1">
                <a:shade val="50000"/>
                <a:hueOff val="16252"/>
                <a:satOff val="16945"/>
                <a:lumOff val="1255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latin typeface="Trebuchet MS" panose="020B0603020202020204"/>
              <a:ea typeface="+mn-ea"/>
              <a:cs typeface="+mn-cs"/>
            </a:rPr>
            <a:t>A= Person capacity per room</a:t>
          </a:r>
        </a:p>
      </dsp:txBody>
      <dsp:txXfrm>
        <a:off x="35811" y="1267196"/>
        <a:ext cx="6495214" cy="661968"/>
      </dsp:txXfrm>
    </dsp:sp>
    <dsp:sp modelId="{D3366032-3E78-4FD6-BDE4-84B0F8C6CEA3}">
      <dsp:nvSpPr>
        <dsp:cNvPr id="0" name=""/>
        <dsp:cNvSpPr/>
      </dsp:nvSpPr>
      <dsp:spPr>
        <a:xfrm>
          <a:off x="0" y="2019695"/>
          <a:ext cx="6566836" cy="733590"/>
        </a:xfrm>
        <a:prstGeom prst="roundRect">
          <a:avLst/>
        </a:prstGeom>
        <a:gradFill rotWithShape="0">
          <a:gsLst>
            <a:gs pos="0">
              <a:schemeClr val="accent1">
                <a:shade val="50000"/>
                <a:hueOff val="32505"/>
                <a:satOff val="33890"/>
                <a:lumOff val="25116"/>
                <a:alphaOff val="0"/>
                <a:satMod val="103000"/>
                <a:lumMod val="102000"/>
                <a:tint val="94000"/>
              </a:schemeClr>
            </a:gs>
            <a:gs pos="50000">
              <a:schemeClr val="accent1">
                <a:shade val="50000"/>
                <a:hueOff val="32505"/>
                <a:satOff val="33890"/>
                <a:lumOff val="25116"/>
                <a:alphaOff val="0"/>
                <a:satMod val="110000"/>
                <a:lumMod val="100000"/>
                <a:shade val="100000"/>
              </a:schemeClr>
            </a:gs>
            <a:gs pos="100000">
              <a:schemeClr val="accent1">
                <a:shade val="50000"/>
                <a:hueOff val="32505"/>
                <a:satOff val="33890"/>
                <a:lumOff val="251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latin typeface="Trebuchet MS" panose="020B0603020202020204"/>
              <a:ea typeface="+mn-ea"/>
              <a:cs typeface="+mn-cs"/>
            </a:rPr>
            <a:t>B= Cleanliness Rating</a:t>
          </a:r>
        </a:p>
      </dsp:txBody>
      <dsp:txXfrm>
        <a:off x="35811" y="2055506"/>
        <a:ext cx="6495214" cy="661968"/>
      </dsp:txXfrm>
    </dsp:sp>
    <dsp:sp modelId="{42CF1C7E-5A8C-4474-9D1C-C60FD27607D1}">
      <dsp:nvSpPr>
        <dsp:cNvPr id="0" name=""/>
        <dsp:cNvSpPr/>
      </dsp:nvSpPr>
      <dsp:spPr>
        <a:xfrm>
          <a:off x="0" y="2808005"/>
          <a:ext cx="6566836" cy="733590"/>
        </a:xfrm>
        <a:prstGeom prst="roundRect">
          <a:avLst/>
        </a:prstGeom>
        <a:gradFill rotWithShape="0">
          <a:gsLst>
            <a:gs pos="0">
              <a:schemeClr val="accent1">
                <a:shade val="50000"/>
                <a:hueOff val="48757"/>
                <a:satOff val="50835"/>
                <a:lumOff val="37674"/>
                <a:alphaOff val="0"/>
                <a:satMod val="103000"/>
                <a:lumMod val="102000"/>
                <a:tint val="94000"/>
              </a:schemeClr>
            </a:gs>
            <a:gs pos="50000">
              <a:schemeClr val="accent1">
                <a:shade val="50000"/>
                <a:hueOff val="48757"/>
                <a:satOff val="50835"/>
                <a:lumOff val="37674"/>
                <a:alphaOff val="0"/>
                <a:satMod val="110000"/>
                <a:lumMod val="100000"/>
                <a:shade val="100000"/>
              </a:schemeClr>
            </a:gs>
            <a:gs pos="100000">
              <a:schemeClr val="accent1">
                <a:shade val="50000"/>
                <a:hueOff val="48757"/>
                <a:satOff val="50835"/>
                <a:lumOff val="376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latin typeface="Trebuchet MS" panose="020B0603020202020204"/>
            </a:rPr>
            <a:t>C= Distance from Downtown (km)</a:t>
          </a:r>
        </a:p>
      </dsp:txBody>
      <dsp:txXfrm>
        <a:off x="35811" y="2843816"/>
        <a:ext cx="6495214" cy="661968"/>
      </dsp:txXfrm>
    </dsp:sp>
    <dsp:sp modelId="{2E3966FA-5E14-4D9F-BD27-A003B25E3D14}">
      <dsp:nvSpPr>
        <dsp:cNvPr id="0" name=""/>
        <dsp:cNvSpPr/>
      </dsp:nvSpPr>
      <dsp:spPr>
        <a:xfrm>
          <a:off x="0" y="3596315"/>
          <a:ext cx="6566836" cy="733590"/>
        </a:xfrm>
        <a:prstGeom prst="roundRect">
          <a:avLst/>
        </a:prstGeom>
        <a:gradFill rotWithShape="0">
          <a:gsLst>
            <a:gs pos="0">
              <a:schemeClr val="accent1">
                <a:shade val="50000"/>
                <a:hueOff val="32505"/>
                <a:satOff val="33890"/>
                <a:lumOff val="25116"/>
                <a:alphaOff val="0"/>
                <a:satMod val="103000"/>
                <a:lumMod val="102000"/>
                <a:tint val="94000"/>
              </a:schemeClr>
            </a:gs>
            <a:gs pos="50000">
              <a:schemeClr val="accent1">
                <a:shade val="50000"/>
                <a:hueOff val="32505"/>
                <a:satOff val="33890"/>
                <a:lumOff val="25116"/>
                <a:alphaOff val="0"/>
                <a:satMod val="110000"/>
                <a:lumMod val="100000"/>
                <a:shade val="100000"/>
              </a:schemeClr>
            </a:gs>
            <a:gs pos="100000">
              <a:schemeClr val="accent1">
                <a:shade val="50000"/>
                <a:hueOff val="32505"/>
                <a:satOff val="33890"/>
                <a:lumOff val="251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latin typeface="Trebuchet MS" panose="020B0603020202020204"/>
              <a:ea typeface="+mn-ea"/>
              <a:cs typeface="+mn-cs"/>
            </a:rPr>
            <a:t>D= Number of Bedrooms</a:t>
          </a:r>
          <a:endParaRPr lang="en-US" sz="1900" kern="1200"/>
        </a:p>
      </dsp:txBody>
      <dsp:txXfrm>
        <a:off x="35811" y="3632126"/>
        <a:ext cx="6495214" cy="661968"/>
      </dsp:txXfrm>
    </dsp:sp>
    <dsp:sp modelId="{10FED2E0-4342-2945-98BE-42D3A6148377}">
      <dsp:nvSpPr>
        <dsp:cNvPr id="0" name=""/>
        <dsp:cNvSpPr/>
      </dsp:nvSpPr>
      <dsp:spPr>
        <a:xfrm>
          <a:off x="0" y="4384625"/>
          <a:ext cx="6566836" cy="733590"/>
        </a:xfrm>
        <a:prstGeom prst="roundRect">
          <a:avLst/>
        </a:prstGeom>
        <a:gradFill rotWithShape="0">
          <a:gsLst>
            <a:gs pos="0">
              <a:schemeClr val="accent1">
                <a:shade val="50000"/>
                <a:hueOff val="16252"/>
                <a:satOff val="16945"/>
                <a:lumOff val="12558"/>
                <a:alphaOff val="0"/>
                <a:satMod val="103000"/>
                <a:lumMod val="102000"/>
                <a:tint val="94000"/>
              </a:schemeClr>
            </a:gs>
            <a:gs pos="50000">
              <a:schemeClr val="accent1">
                <a:shade val="50000"/>
                <a:hueOff val="16252"/>
                <a:satOff val="16945"/>
                <a:lumOff val="12558"/>
                <a:alphaOff val="0"/>
                <a:satMod val="110000"/>
                <a:lumMod val="100000"/>
                <a:shade val="100000"/>
              </a:schemeClr>
            </a:gs>
            <a:gs pos="100000">
              <a:schemeClr val="accent1">
                <a:shade val="50000"/>
                <a:hueOff val="16252"/>
                <a:satOff val="16945"/>
                <a:lumOff val="1255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 </a:t>
          </a:r>
          <a:r>
            <a:rPr lang="en-US" sz="1900" kern="1200" err="1"/>
            <a:t>Dummy_Private</a:t>
          </a:r>
          <a:endParaRPr lang="en-US" sz="1900" kern="1200"/>
        </a:p>
      </dsp:txBody>
      <dsp:txXfrm>
        <a:off x="35811" y="4420436"/>
        <a:ext cx="6495214" cy="6619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20076-BEBA-1444-BD41-CCF5CE3AFED0}">
      <dsp:nvSpPr>
        <dsp:cNvPr id="0" name=""/>
        <dsp:cNvSpPr/>
      </dsp:nvSpPr>
      <dsp:spPr>
        <a:xfrm rot="10800000">
          <a:off x="1877426" y="2685"/>
          <a:ext cx="6504090" cy="956711"/>
        </a:xfrm>
        <a:prstGeom prst="homePlat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21883"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a:t>We started with 6 independent variables: Price per night (in Pounds), Person Capacity, Cleanliness Rating, Distance from Downtown (in kilometers), Bedrooms, and a dummy variable representing if a room was private or shared.</a:t>
          </a:r>
        </a:p>
      </dsp:txBody>
      <dsp:txXfrm rot="10800000">
        <a:off x="2116604" y="2685"/>
        <a:ext cx="6264912" cy="956711"/>
      </dsp:txXfrm>
    </dsp:sp>
    <dsp:sp modelId="{7CA5F5E9-8A63-2C4D-A2E6-74E8B658FECE}">
      <dsp:nvSpPr>
        <dsp:cNvPr id="0" name=""/>
        <dsp:cNvSpPr/>
      </dsp:nvSpPr>
      <dsp:spPr>
        <a:xfrm>
          <a:off x="1399070" y="2685"/>
          <a:ext cx="956711" cy="956711"/>
        </a:xfrm>
        <a:prstGeom prst="ellipse">
          <a:avLst/>
        </a:prstGeom>
        <a:blipFill>
          <a:blip xmlns:r="http://schemas.openxmlformats.org/officeDocument/2006/relationships" r:embed="rId1"/>
          <a:srcRect/>
          <a:stretch>
            <a:fillRect l="-17000" r="-1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42985AA8-E8C4-894A-8F40-66C942E426F3}">
      <dsp:nvSpPr>
        <dsp:cNvPr id="0" name=""/>
        <dsp:cNvSpPr/>
      </dsp:nvSpPr>
      <dsp:spPr>
        <a:xfrm rot="10800000">
          <a:off x="1877426" y="1205187"/>
          <a:ext cx="6504090" cy="956711"/>
        </a:xfrm>
        <a:prstGeom prst="homePlate">
          <a:avLst/>
        </a:prstGeom>
        <a:gradFill rotWithShape="0">
          <a:gsLst>
            <a:gs pos="0">
              <a:schemeClr val="accent1">
                <a:shade val="50000"/>
                <a:hueOff val="32505"/>
                <a:satOff val="33890"/>
                <a:lumOff val="25116"/>
                <a:alphaOff val="0"/>
                <a:satMod val="103000"/>
                <a:lumMod val="102000"/>
                <a:tint val="94000"/>
              </a:schemeClr>
            </a:gs>
            <a:gs pos="50000">
              <a:schemeClr val="accent1">
                <a:shade val="50000"/>
                <a:hueOff val="32505"/>
                <a:satOff val="33890"/>
                <a:lumOff val="25116"/>
                <a:alphaOff val="0"/>
                <a:satMod val="110000"/>
                <a:lumMod val="100000"/>
                <a:shade val="100000"/>
              </a:schemeClr>
            </a:gs>
            <a:gs pos="100000">
              <a:schemeClr val="accent1">
                <a:shade val="50000"/>
                <a:hueOff val="32505"/>
                <a:satOff val="33890"/>
                <a:lumOff val="251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21883"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a:t>By the time we reached our parsimonious model, we removed 1 variable:  Price per night.</a:t>
          </a:r>
        </a:p>
      </dsp:txBody>
      <dsp:txXfrm rot="10800000">
        <a:off x="2116604" y="1205187"/>
        <a:ext cx="6264912" cy="956711"/>
      </dsp:txXfrm>
    </dsp:sp>
    <dsp:sp modelId="{B00891F3-0685-824B-AF41-9AEEA330F1BA}">
      <dsp:nvSpPr>
        <dsp:cNvPr id="0" name=""/>
        <dsp:cNvSpPr/>
      </dsp:nvSpPr>
      <dsp:spPr>
        <a:xfrm>
          <a:off x="1399070" y="1205187"/>
          <a:ext cx="956711" cy="956711"/>
        </a:xfrm>
        <a:prstGeom prst="ellipse">
          <a:avLst/>
        </a:prstGeom>
        <a:blipFill>
          <a:blip xmlns:r="http://schemas.openxmlformats.org/officeDocument/2006/relationships" r:embed="rId1"/>
          <a:srcRect/>
          <a:stretch>
            <a:fillRect l="-17000" r="-1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77EF11C-7085-3544-8753-540549D4622F}">
      <dsp:nvSpPr>
        <dsp:cNvPr id="0" name=""/>
        <dsp:cNvSpPr/>
      </dsp:nvSpPr>
      <dsp:spPr>
        <a:xfrm rot="10800000">
          <a:off x="1877426" y="2407689"/>
          <a:ext cx="6504090" cy="956711"/>
        </a:xfrm>
        <a:prstGeom prst="homePlate">
          <a:avLst/>
        </a:prstGeom>
        <a:gradFill rotWithShape="0">
          <a:gsLst>
            <a:gs pos="0">
              <a:schemeClr val="accent1">
                <a:shade val="50000"/>
                <a:hueOff val="32505"/>
                <a:satOff val="33890"/>
                <a:lumOff val="25116"/>
                <a:alphaOff val="0"/>
                <a:satMod val="103000"/>
                <a:lumMod val="102000"/>
                <a:tint val="94000"/>
              </a:schemeClr>
            </a:gs>
            <a:gs pos="50000">
              <a:schemeClr val="accent1">
                <a:shade val="50000"/>
                <a:hueOff val="32505"/>
                <a:satOff val="33890"/>
                <a:lumOff val="25116"/>
                <a:alphaOff val="0"/>
                <a:satMod val="110000"/>
                <a:lumMod val="100000"/>
                <a:shade val="100000"/>
              </a:schemeClr>
            </a:gs>
            <a:gs pos="100000">
              <a:schemeClr val="accent1">
                <a:shade val="50000"/>
                <a:hueOff val="32505"/>
                <a:satOff val="33890"/>
                <a:lumOff val="251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21883"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a:t>We ended up at our parsimonious model with only the most statistically significant variables remaining.  The coefficient of determination ended up being 0.5672 which is on the lower side.  This tells us that only 56.72% of the variation in guest satisfaction is explained by our independent variables</a:t>
          </a:r>
        </a:p>
      </dsp:txBody>
      <dsp:txXfrm rot="10800000">
        <a:off x="2116604" y="2407689"/>
        <a:ext cx="6264912" cy="956711"/>
      </dsp:txXfrm>
    </dsp:sp>
    <dsp:sp modelId="{AFC7A2BE-6E00-C849-A148-A81BDB928375}">
      <dsp:nvSpPr>
        <dsp:cNvPr id="0" name=""/>
        <dsp:cNvSpPr/>
      </dsp:nvSpPr>
      <dsp:spPr>
        <a:xfrm>
          <a:off x="1399070" y="2407689"/>
          <a:ext cx="956711" cy="956711"/>
        </a:xfrm>
        <a:prstGeom prst="ellipse">
          <a:avLst/>
        </a:prstGeom>
        <a:blipFill>
          <a:blip xmlns:r="http://schemas.openxmlformats.org/officeDocument/2006/relationships" r:embed="rId1"/>
          <a:srcRect/>
          <a:stretch>
            <a:fillRect l="-17000" r="-1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19D7B-4F69-2344-84EF-1E8877E8C3D5}">
      <dsp:nvSpPr>
        <dsp:cNvPr id="0" name=""/>
        <dsp:cNvSpPr/>
      </dsp:nvSpPr>
      <dsp:spPr>
        <a:xfrm>
          <a:off x="139566" y="0"/>
          <a:ext cx="6699170" cy="209349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17991"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 the parsimonious model, the variable that is the most significant is the Cleanliness rating.  The data suggests that as the cleanliness rating goes up by 1 point, there is an increase of 7.25 ‘score’ in overall guest satisfaction.</a:t>
          </a:r>
        </a:p>
      </dsp:txBody>
      <dsp:txXfrm>
        <a:off x="139566" y="0"/>
        <a:ext cx="6699170" cy="2093490"/>
      </dsp:txXfrm>
    </dsp:sp>
    <dsp:sp modelId="{DAC56B5A-5815-A749-94C8-A98D3466AF71}">
      <dsp:nvSpPr>
        <dsp:cNvPr id="0" name=""/>
        <dsp:cNvSpPr/>
      </dsp:nvSpPr>
      <dsp:spPr>
        <a:xfrm>
          <a:off x="280781" y="405679"/>
          <a:ext cx="853357" cy="101062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D469C2-B5F9-A542-95FD-14CD7950647B}">
      <dsp:nvSpPr>
        <dsp:cNvPr id="0" name=""/>
        <dsp:cNvSpPr/>
      </dsp:nvSpPr>
      <dsp:spPr>
        <a:xfrm>
          <a:off x="139566" y="2558711"/>
          <a:ext cx="6699170" cy="209349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17991"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For the parsimonious model, the least significant variable is the distance from downtown (in kilometers).  While it is still a positive coefficient, it has the least effect on the overall guest satisfaction.  The data suggests that a one-kilometer increase in distance from downtown will raise a guest satisfaction ‘score’ by 0.13.</a:t>
          </a:r>
        </a:p>
      </dsp:txBody>
      <dsp:txXfrm>
        <a:off x="139566" y="2558711"/>
        <a:ext cx="6699170" cy="2093490"/>
      </dsp:txXfrm>
    </dsp:sp>
    <dsp:sp modelId="{5D0E392A-3C25-0641-B5D5-32931F565749}">
      <dsp:nvSpPr>
        <dsp:cNvPr id="0" name=""/>
        <dsp:cNvSpPr/>
      </dsp:nvSpPr>
      <dsp:spPr>
        <a:xfrm>
          <a:off x="295582" y="2809497"/>
          <a:ext cx="869477" cy="106749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a:p>
        </p:txBody>
      </p:sp>
    </p:spTree>
    <p:extLst>
      <p:ext uri="{BB962C8B-B14F-4D97-AF65-F5344CB8AC3E}">
        <p14:creationId xmlns:p14="http://schemas.microsoft.com/office/powerpoint/2010/main" val="2209849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our starting data, we chose 6 of the variables to predict guest satisfaction of an Airbnb in London on a weekend.  Price per night, person capacity, cleanliness rating, distance from downtown, bedrooms, and a created dummy variable for the privacy of the room.  We used regression analysis to find the P-value of the price per night was over our alpha of .05, so we eliminated the variable as it is not statistically significant.  We then did another regression analysis where we found that all our p-values were below our alpha of .05.  This was then recognized as our parsimonious model with capacity, cleanliness rating, distance from downtown, number of bedrooms, and our dummy private variable remaining.  The coefficient of determination was on the lower side being only .5672 which shows us that only 56.72% of the variation in guest satisfaction is explained by the independent variables. </a:t>
            </a:r>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a:p>
        </p:txBody>
      </p:sp>
    </p:spTree>
    <p:extLst>
      <p:ext uri="{BB962C8B-B14F-4D97-AF65-F5344CB8AC3E}">
        <p14:creationId xmlns:p14="http://schemas.microsoft.com/office/powerpoint/2010/main" val="1486386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conclude our presentation, we would like to talk about the most and least significant variables in our parsimonious model.  The most significant variable was the cleanliness rating as every one point increase in cleanliness leads us to expect an increase of 7.25 in the guest rating, which is the largest change  that a variable can cause in our model.  The least significant variable is the distance from downtown.  If there was a 1 kilometer increase in distance from downtown London, we would only expect an increase of .13 in guest satisfaction.  This variable has the least impact compared to the rest of the variables  as every one unit increase in distance from downtown is expected to yield the least change </a:t>
            </a:r>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a:p>
        </p:txBody>
      </p:sp>
    </p:spTree>
    <p:extLst>
      <p:ext uri="{BB962C8B-B14F-4D97-AF65-F5344CB8AC3E}">
        <p14:creationId xmlns:p14="http://schemas.microsoft.com/office/powerpoint/2010/main" val="1160060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listening to our presentation on guest satisfaction in London Airbnb's on a weekend.  Here are our links for the Kaggle dataset and our excel workbook</a:t>
            </a:r>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a:p>
        </p:txBody>
      </p:sp>
    </p:spTree>
    <p:extLst>
      <p:ext uri="{BB962C8B-B14F-4D97-AF65-F5344CB8AC3E}">
        <p14:creationId xmlns:p14="http://schemas.microsoft.com/office/powerpoint/2010/main" val="175654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a:p>
        </p:txBody>
      </p:sp>
    </p:spTree>
    <p:extLst>
      <p:ext uri="{BB962C8B-B14F-4D97-AF65-F5344CB8AC3E}">
        <p14:creationId xmlns:p14="http://schemas.microsoft.com/office/powerpoint/2010/main" val="3339949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a:p>
        </p:txBody>
      </p:sp>
    </p:spTree>
    <p:extLst>
      <p:ext uri="{BB962C8B-B14F-4D97-AF65-F5344CB8AC3E}">
        <p14:creationId xmlns:p14="http://schemas.microsoft.com/office/powerpoint/2010/main" val="246733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Times New Roman" panose="02020603050405020304" pitchFamily="18" charset="0"/>
              </a:rPr>
              <a:t>To prepare the data, we downloaded the file from Kaggle and changed the labels to names that were easier to read. Next, we chose 6 variables that we thought would have the biggest impact on a guest’s overall satisfaction and removed the rest of the data. We also created a dummy variable for privacy status. In the original file, the data for this variable was as true or false, and we changed it to be represented by 1 or 0.</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a:p>
        </p:txBody>
      </p:sp>
    </p:spTree>
    <p:extLst>
      <p:ext uri="{BB962C8B-B14F-4D97-AF65-F5344CB8AC3E}">
        <p14:creationId xmlns:p14="http://schemas.microsoft.com/office/powerpoint/2010/main" val="263954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Times New Roman" panose="02020603050405020304" pitchFamily="18" charset="0"/>
              </a:rPr>
              <a:t>The first thing we did for our regression analysis is make a correlation matrix to test for multicollinearity between the independent variables. As you can see by the chart, all of the correlations between the independent variables are between the -0.7 and 0.7 thresholds, so there is no concern about correlation between the independent variables.</a:t>
            </a:r>
            <a:endParaRPr lang="en-US" b="0">
              <a:effectLst/>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a:p>
        </p:txBody>
      </p:sp>
    </p:spTree>
    <p:extLst>
      <p:ext uri="{BB962C8B-B14F-4D97-AF65-F5344CB8AC3E}">
        <p14:creationId xmlns:p14="http://schemas.microsoft.com/office/powerpoint/2010/main" val="1952574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Times New Roman" panose="02020603050405020304" pitchFamily="18" charset="0"/>
              </a:rPr>
              <a:t>Next, we focused on finding a parsimonious regression model. We found an estimated regression model and compared the p-values of the independent variables to the level of significance, which was 0.05. As shown in the chart, the only independent variable with a p-value greater than 0.05 was price per night, which had a p-value of about 0.345. We removed this variable and re-ran the regression, which got us the parsimonious model. One interesting finding is that the p-value for the cleanliness rating variable is 0. This likely means the cleanliness rating always has an effect on the overall satisfaction of a guest since a p-value of 0 shows that the variable is very statistically significant.</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a:p>
        </p:txBody>
      </p:sp>
    </p:spTree>
    <p:extLst>
      <p:ext uri="{BB962C8B-B14F-4D97-AF65-F5344CB8AC3E}">
        <p14:creationId xmlns:p14="http://schemas.microsoft.com/office/powerpoint/2010/main" val="51546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Times New Roman" panose="02020603050405020304" pitchFamily="18" charset="0"/>
              </a:rPr>
              <a:t>This is the parsimonious model. Since all of the p-values for the independent variables are less than our alpha of 0.05, we can reject our null hypothesis that the coefficients of the independent variables equal zero, and therefore we can conclude that the independent variables in our model do have an impact on the overall satisfaction of an Airbnb guest. Looking at our coefficient of determination, r^2, we can see that about 56.72% of a guest's overall satisfaction in our sample can be explained by the linear relationship between the independent variables included in the model and the dependent variable, guest overall satisfaction.</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a:p>
        </p:txBody>
      </p:sp>
    </p:spTree>
    <p:extLst>
      <p:ext uri="{BB962C8B-B14F-4D97-AF65-F5344CB8AC3E}">
        <p14:creationId xmlns:p14="http://schemas.microsoft.com/office/powerpoint/2010/main" val="4151865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name is Christian Kleronomos and I will be going over the residual plots, final model and the conclusion.  We are going to start by looking at the residual plots.  Using the p-values, correlation matrix, and looking at the residual plots themselves, we can conclude that they meet the conditions for valid inference.  All of the residual plots can be captured using a linear model, the residuals have a mean of 0, are statistically independent, and have constant variance. Because of this, we do not see any limitations based on our residual plots.  </a:t>
            </a:r>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a:p>
        </p:txBody>
      </p:sp>
    </p:spTree>
    <p:extLst>
      <p:ext uri="{BB962C8B-B14F-4D97-AF65-F5344CB8AC3E}">
        <p14:creationId xmlns:p14="http://schemas.microsoft.com/office/powerpoint/2010/main" val="1485808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final parsimonious model of overall guest satisfaction of a London Airbnb on a weekend.  If all of the independent variables were 0, guest satisfaction would be at a 22 out of 100.  Additionally, a one person increase in capacity would have us expect a decrease in satisfaction by .28 holding all other variables constant.  Following the same idea of holding all other variables constant, every increase in cleanliness rating, on a scale of 1-10, would make us expect an increase in satisfaction by 7.25.  For every 1 kilometer further the Airbnb was from downtown London, guest satisfaction would be expected to increase by .13 with all other variables held constant.  For every 1 additional bedroom the guests had access to, there would be an expected increase of 1.13 in guest satisfaction while all other variables remain constant.  Finally, if the Airbnb was Private as opposed to shared, there we would expect an increase of 1.27 in guest satisfaction. </a:t>
            </a:r>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a:p>
        </p:txBody>
      </p:sp>
    </p:spTree>
    <p:extLst>
      <p:ext uri="{BB962C8B-B14F-4D97-AF65-F5344CB8AC3E}">
        <p14:creationId xmlns:p14="http://schemas.microsoft.com/office/powerpoint/2010/main" val="233770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9/21/2023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9/21/2023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9/21/2023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9/21/2023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9/21/2023</a:t>
            </a:fld>
            <a:endParaRPr lang="en-US"/>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9/21/2023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9/21/2023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9/21/2023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9/21/2023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9/21/2023</a:t>
            </a:fld>
            <a:endParaRPr lang="en-US"/>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9/21/2023</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audio" Target="../media/media13.m4a"/><Relationship Id="rId7" Type="http://schemas.openxmlformats.org/officeDocument/2006/relationships/chart" Target="../charts/chart2.xml"/><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chart" Target="../charts/chart1.xml"/><Relationship Id="rId11" Type="http://schemas.openxmlformats.org/officeDocument/2006/relationships/image" Target="../media/image4.png"/><Relationship Id="rId5" Type="http://schemas.openxmlformats.org/officeDocument/2006/relationships/notesSlide" Target="../notesSlides/notesSlide8.xml"/><Relationship Id="rId10" Type="http://schemas.openxmlformats.org/officeDocument/2006/relationships/chart" Target="../charts/chart5.xml"/><Relationship Id="rId4" Type="http://schemas.openxmlformats.org/officeDocument/2006/relationships/slideLayout" Target="../slideLayouts/slideLayout5.xml"/><Relationship Id="rId9" Type="http://schemas.openxmlformats.org/officeDocument/2006/relationships/chart" Target="../charts/chart4.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audio" Target="../media/media14.m4a"/><Relationship Id="rId7" Type="http://schemas.openxmlformats.org/officeDocument/2006/relationships/diagramLayout" Target="../diagrams/layout2.xml"/><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diagramData" Target="../diagrams/data2.xml"/><Relationship Id="rId11" Type="http://schemas.openxmlformats.org/officeDocument/2006/relationships/image" Target="../media/image4.png"/><Relationship Id="rId5" Type="http://schemas.openxmlformats.org/officeDocument/2006/relationships/notesSlide" Target="../notesSlides/notesSlide9.xml"/><Relationship Id="rId10" Type="http://schemas.microsoft.com/office/2007/relationships/diagramDrawing" Target="../diagrams/drawing2.xml"/><Relationship Id="rId4" Type="http://schemas.openxmlformats.org/officeDocument/2006/relationships/slideLayout" Target="../slideLayouts/slideLayout11.xml"/><Relationship Id="rId9" Type="http://schemas.openxmlformats.org/officeDocument/2006/relationships/diagramColors" Target="../diagrams/colors2.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audio" Target="../media/media15.m4a"/><Relationship Id="rId7" Type="http://schemas.openxmlformats.org/officeDocument/2006/relationships/diagramLayout" Target="../diagrams/layout3.xml"/><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diagramData" Target="../diagrams/data3.xml"/><Relationship Id="rId11" Type="http://schemas.openxmlformats.org/officeDocument/2006/relationships/image" Target="../media/image4.png"/><Relationship Id="rId5" Type="http://schemas.openxmlformats.org/officeDocument/2006/relationships/notesSlide" Target="../notesSlides/notesSlide10.xml"/><Relationship Id="rId10" Type="http://schemas.microsoft.com/office/2007/relationships/diagramDrawing" Target="../diagrams/drawing3.xml"/><Relationship Id="rId4" Type="http://schemas.openxmlformats.org/officeDocument/2006/relationships/slideLayout" Target="../slideLayouts/slideLayout5.xml"/><Relationship Id="rId9" Type="http://schemas.openxmlformats.org/officeDocument/2006/relationships/diagramColors" Target="../diagrams/colors3.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audio" Target="../media/media16.m4a"/><Relationship Id="rId7" Type="http://schemas.openxmlformats.org/officeDocument/2006/relationships/diagramLayout" Target="../diagrams/layout4.xml"/><Relationship Id="rId2" Type="http://schemas.microsoft.com/office/2007/relationships/media" Target="../media/media16.m4a"/><Relationship Id="rId1" Type="http://schemas.openxmlformats.org/officeDocument/2006/relationships/tags" Target="../tags/tag16.xml"/><Relationship Id="rId6" Type="http://schemas.openxmlformats.org/officeDocument/2006/relationships/diagramData" Target="../diagrams/data4.xml"/><Relationship Id="rId11" Type="http://schemas.openxmlformats.org/officeDocument/2006/relationships/image" Target="../media/image4.png"/><Relationship Id="rId5" Type="http://schemas.openxmlformats.org/officeDocument/2006/relationships/notesSlide" Target="../notesSlides/notesSlide11.xml"/><Relationship Id="rId10" Type="http://schemas.microsoft.com/office/2007/relationships/diagramDrawing" Target="../diagrams/drawing4.xml"/><Relationship Id="rId4" Type="http://schemas.openxmlformats.org/officeDocument/2006/relationships/slideLayout" Target="../slideLayouts/slideLayout2.xml"/><Relationship Id="rId9" Type="http://schemas.openxmlformats.org/officeDocument/2006/relationships/diagramColors" Target="../diagrams/colors4.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hyperlink" Target="https://iowa-my.sharepoint.com/:x:/r/personal/rkmcdermott_uiowa_edu/_layouts/15/doc2.aspx?sourcedoc=%7BB1CA933D-8CFA-401F-AE75-B00583E04DCD%7D&amp;file=Business%20Analytics%20Project.xlsx&amp;action=default&amp;mobileredirect=true&amp;DefaultItemOpen=1&amp;ct=1682992411131&amp;w" TargetMode="External"/><Relationship Id="rId2" Type="http://schemas.microsoft.com/office/2007/relationships/media" Target="../media/media17.m4a"/><Relationship Id="rId1" Type="http://schemas.openxmlformats.org/officeDocument/2006/relationships/tags" Target="../tags/tag17.xml"/><Relationship Id="rId6" Type="http://schemas.openxmlformats.org/officeDocument/2006/relationships/hyperlink" Target="https://www.kaggle.com/datasets/thedevastator/airbnb-prices-in-european-cities?select=london_weekends.csv" TargetMode="Externa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audio" Target="../media/media3.m4a"/><Relationship Id="rId7" Type="http://schemas.openxmlformats.org/officeDocument/2006/relationships/diagramQuickStyle" Target="../diagrams/quickStyle1.xml"/><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slideLayout" Target="../slideLayouts/slideLayout5.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996517"/>
            <a:ext cx="5061857" cy="2387600"/>
          </a:xfrm>
        </p:spPr>
        <p:txBody>
          <a:bodyPr/>
          <a:lstStyle/>
          <a:p>
            <a:r>
              <a:rPr lang="en-US"/>
              <a:t>London Airbnb Customer Satisfaction </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429000"/>
            <a:ext cx="9500507" cy="806675"/>
          </a:xfrm>
        </p:spPr>
        <p:txBody>
          <a:bodyPr/>
          <a:lstStyle/>
          <a:p>
            <a:r>
              <a:rPr lang="en-US"/>
              <a:t>Austin Eoriatti, Dominic O’Brien, Rylie McDermott, and Christian </a:t>
            </a:r>
            <a:r>
              <a:rPr lang="en-US" err="1"/>
              <a:t>Kleronomos</a:t>
            </a:r>
            <a:r>
              <a:rPr lang="en-US"/>
              <a:t>  </a:t>
            </a:r>
          </a:p>
        </p:txBody>
      </p:sp>
      <p:pic>
        <p:nvPicPr>
          <p:cNvPr id="6" name="Picture 5" descr="Icon&#10;&#10;Description automatically generated">
            <a:extLst>
              <a:ext uri="{FF2B5EF4-FFF2-40B4-BE49-F238E27FC236}">
                <a16:creationId xmlns:a16="http://schemas.microsoft.com/office/drawing/2014/main" id="{947D8F63-C3A8-C7DD-A355-39AAD4B6EF56}"/>
              </a:ext>
            </a:extLst>
          </p:cNvPr>
          <p:cNvPicPr>
            <a:picLocks noChangeAspect="1"/>
          </p:cNvPicPr>
          <p:nvPr/>
        </p:nvPicPr>
        <p:blipFill>
          <a:blip r:embed="rId6"/>
          <a:stretch>
            <a:fillRect/>
          </a:stretch>
        </p:blipFill>
        <p:spPr>
          <a:xfrm>
            <a:off x="369570" y="4982685"/>
            <a:ext cx="2007870" cy="1505903"/>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56E5D49D-299E-7B0E-346D-90E49F1CF382}"/>
              </a:ext>
            </a:extLst>
          </p:cNvPr>
          <p:cNvPicPr>
            <a:picLocks noChangeAspect="1"/>
          </p:cNvPicPr>
          <p:nvPr/>
        </p:nvPicPr>
        <p:blipFill>
          <a:blip r:embed="rId7"/>
          <a:stretch>
            <a:fillRect/>
          </a:stretch>
        </p:blipFill>
        <p:spPr>
          <a:xfrm>
            <a:off x="1167493" y="1051472"/>
            <a:ext cx="9620022" cy="9620022"/>
          </a:xfrm>
          <a:prstGeom prst="rect">
            <a:avLst/>
          </a:prstGeom>
        </p:spPr>
      </p:pic>
      <p:pic>
        <p:nvPicPr>
          <p:cNvPr id="7" name="Recorded Sound">
            <a:hlinkClick r:id="" action="ppaction://media"/>
            <a:extLst>
              <a:ext uri="{FF2B5EF4-FFF2-40B4-BE49-F238E27FC236}">
                <a16:creationId xmlns:a16="http://schemas.microsoft.com/office/drawing/2014/main" id="{95534D37-5D30-9C01-FD63-57FF9446CEB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2683" y="0"/>
            <a:ext cx="406400" cy="406400"/>
          </a:xfrm>
          <a:prstGeom prst="rect">
            <a:avLst/>
          </a:prstGeom>
        </p:spPr>
      </p:pic>
    </p:spTree>
    <p:custDataLst>
      <p:tags r:id="rId1"/>
    </p:custDataLst>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2000" advTm="11658"/>
    </mc:Choice>
    <mc:Fallback xmlns="">
      <p:transition spd="slow" advTm="116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08" objId="7"/>
        <p14:stopEvt time="11658"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a:t>Method: Multicollinearity</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9/21/2023</a:t>
            </a:fld>
            <a:endParaRPr lang="en-US"/>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a:t>London Airbnb Satisfaction </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10</a:t>
            </a:fld>
            <a:endParaRPr lang="en-US"/>
          </a:p>
        </p:txBody>
      </p:sp>
      <p:pic>
        <p:nvPicPr>
          <p:cNvPr id="7" name="Picture 6" descr="Table&#10;&#10;Description automatically generated">
            <a:extLst>
              <a:ext uri="{FF2B5EF4-FFF2-40B4-BE49-F238E27FC236}">
                <a16:creationId xmlns:a16="http://schemas.microsoft.com/office/drawing/2014/main" id="{10142CEF-06A4-1068-5985-8DEB3C9F166F}"/>
              </a:ext>
            </a:extLst>
          </p:cNvPr>
          <p:cNvPicPr>
            <a:picLocks noChangeAspect="1"/>
          </p:cNvPicPr>
          <p:nvPr/>
        </p:nvPicPr>
        <p:blipFill>
          <a:blip r:embed="rId6"/>
          <a:stretch>
            <a:fillRect/>
          </a:stretch>
        </p:blipFill>
        <p:spPr>
          <a:xfrm>
            <a:off x="534405" y="2674036"/>
            <a:ext cx="11123189" cy="1799109"/>
          </a:xfrm>
          <a:prstGeom prst="rect">
            <a:avLst/>
          </a:prstGeom>
        </p:spPr>
      </p:pic>
      <p:pic>
        <p:nvPicPr>
          <p:cNvPr id="4" name="Audio Recording May 4, 2023 at 3:41:52 PM">
            <a:hlinkClick r:id="" action="ppaction://media"/>
            <a:extLst>
              <a:ext uri="{FF2B5EF4-FFF2-40B4-BE49-F238E27FC236}">
                <a16:creationId xmlns:a16="http://schemas.microsoft.com/office/drawing/2014/main" id="{6AE883EA-6EFF-8613-89A7-2841ACEECF5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5400" y="-25400"/>
            <a:ext cx="812800" cy="812800"/>
          </a:xfrm>
          <a:prstGeom prst="rect">
            <a:avLst/>
          </a:prstGeom>
        </p:spPr>
      </p:pic>
    </p:spTree>
    <p:custDataLst>
      <p:tags r:id="rId1"/>
    </p:custDataLst>
    <p:extLst>
      <p:ext uri="{BB962C8B-B14F-4D97-AF65-F5344CB8AC3E}">
        <p14:creationId xmlns:p14="http://schemas.microsoft.com/office/powerpoint/2010/main" val="4212917468"/>
      </p:ext>
    </p:extLst>
  </p:cSld>
  <p:clrMapOvr>
    <a:masterClrMapping/>
  </p:clrMapOvr>
  <mc:AlternateContent xmlns:mc="http://schemas.openxmlformats.org/markup-compatibility/2006" xmlns:p14="http://schemas.microsoft.com/office/powerpoint/2010/main">
    <mc:Choice Requires="p14">
      <p:transition spd="slow" p14:dur="2000" advTm="20635"/>
    </mc:Choice>
    <mc:Fallback xmlns="">
      <p:transition spd="slow" advTm="206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468" objId="4"/>
        <p14:stopEvt time="20447"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BB209-09E4-B008-B7CF-B593F7DE96B0}"/>
              </a:ext>
            </a:extLst>
          </p:cNvPr>
          <p:cNvSpPr>
            <a:spLocks noGrp="1"/>
          </p:cNvSpPr>
          <p:nvPr>
            <p:ph type="title"/>
          </p:nvPr>
        </p:nvSpPr>
        <p:spPr/>
        <p:txBody>
          <a:bodyPr/>
          <a:lstStyle/>
          <a:p>
            <a:r>
              <a:rPr lang="en-US"/>
              <a:t>Method: Removing High P-Values</a:t>
            </a:r>
          </a:p>
        </p:txBody>
      </p:sp>
      <p:sp>
        <p:nvSpPr>
          <p:cNvPr id="4" name="Date Placeholder 3">
            <a:extLst>
              <a:ext uri="{FF2B5EF4-FFF2-40B4-BE49-F238E27FC236}">
                <a16:creationId xmlns:a16="http://schemas.microsoft.com/office/drawing/2014/main" id="{BF96ECA4-49C2-0477-1022-4896174E489B}"/>
              </a:ext>
            </a:extLst>
          </p:cNvPr>
          <p:cNvSpPr>
            <a:spLocks noGrp="1"/>
          </p:cNvSpPr>
          <p:nvPr>
            <p:ph type="dt" sz="half" idx="2"/>
          </p:nvPr>
        </p:nvSpPr>
        <p:spPr/>
        <p:txBody>
          <a:bodyPr/>
          <a:lstStyle/>
          <a:p>
            <a:fld id="{8CE9AC2A-20AD-8C48-B5EB-B5322BDBCDEE}" type="datetime1">
              <a:rPr lang="en-US" smtClean="0"/>
              <a:pPr/>
              <a:t>9/21/2023</a:t>
            </a:fld>
            <a:endParaRPr lang="en-US"/>
          </a:p>
        </p:txBody>
      </p:sp>
      <p:sp>
        <p:nvSpPr>
          <p:cNvPr id="5" name="Footer Placeholder 4">
            <a:extLst>
              <a:ext uri="{FF2B5EF4-FFF2-40B4-BE49-F238E27FC236}">
                <a16:creationId xmlns:a16="http://schemas.microsoft.com/office/drawing/2014/main" id="{57B80EF2-93AA-7034-6B3F-C03932250844}"/>
              </a:ext>
            </a:extLst>
          </p:cNvPr>
          <p:cNvSpPr>
            <a:spLocks noGrp="1"/>
          </p:cNvSpPr>
          <p:nvPr>
            <p:ph type="ftr" sz="quarter" idx="3"/>
          </p:nvPr>
        </p:nvSpPr>
        <p:spPr/>
        <p:txBody>
          <a:bodyPr/>
          <a:lstStyle/>
          <a:p>
            <a:r>
              <a:rPr lang="en-US"/>
              <a:t>London Airbnb Satisfaction </a:t>
            </a:r>
          </a:p>
        </p:txBody>
      </p:sp>
      <p:sp>
        <p:nvSpPr>
          <p:cNvPr id="6" name="Slide Number Placeholder 5">
            <a:extLst>
              <a:ext uri="{FF2B5EF4-FFF2-40B4-BE49-F238E27FC236}">
                <a16:creationId xmlns:a16="http://schemas.microsoft.com/office/drawing/2014/main" id="{1A9D56DC-0ABC-7DEF-642A-E85E67CD9B93}"/>
              </a:ext>
            </a:extLst>
          </p:cNvPr>
          <p:cNvSpPr>
            <a:spLocks noGrp="1"/>
          </p:cNvSpPr>
          <p:nvPr>
            <p:ph type="sldNum" sz="quarter" idx="4"/>
          </p:nvPr>
        </p:nvSpPr>
        <p:spPr/>
        <p:txBody>
          <a:bodyPr/>
          <a:lstStyle/>
          <a:p>
            <a:fld id="{294A09A9-5501-47C1-A89A-A340965A2BE2}" type="slidenum">
              <a:rPr lang="en-US" smtClean="0"/>
              <a:pPr/>
              <a:t>11</a:t>
            </a:fld>
            <a:endParaRPr lang="en-US"/>
          </a:p>
        </p:txBody>
      </p:sp>
      <p:pic>
        <p:nvPicPr>
          <p:cNvPr id="20" name="Picture 19" descr="Table&#10;&#10;Description automatically generated">
            <a:extLst>
              <a:ext uri="{FF2B5EF4-FFF2-40B4-BE49-F238E27FC236}">
                <a16:creationId xmlns:a16="http://schemas.microsoft.com/office/drawing/2014/main" id="{4D161BF9-6665-B8B9-A023-FB12B499E016}"/>
              </a:ext>
            </a:extLst>
          </p:cNvPr>
          <p:cNvPicPr>
            <a:picLocks noChangeAspect="1"/>
          </p:cNvPicPr>
          <p:nvPr/>
        </p:nvPicPr>
        <p:blipFill>
          <a:blip r:embed="rId6"/>
          <a:stretch>
            <a:fillRect/>
          </a:stretch>
        </p:blipFill>
        <p:spPr>
          <a:xfrm>
            <a:off x="1987127" y="2777723"/>
            <a:ext cx="8139912" cy="2507467"/>
          </a:xfrm>
          <a:prstGeom prst="rect">
            <a:avLst/>
          </a:prstGeom>
        </p:spPr>
      </p:pic>
      <p:pic>
        <p:nvPicPr>
          <p:cNvPr id="3" name="Audio Recording May 4, 2023 at 3:48:44 PM">
            <a:hlinkClick r:id="" action="ppaction://media"/>
            <a:extLst>
              <a:ext uri="{FF2B5EF4-FFF2-40B4-BE49-F238E27FC236}">
                <a16:creationId xmlns:a16="http://schemas.microsoft.com/office/drawing/2014/main" id="{0A3EB6A9-85C4-DB4E-CFF6-DA4AC49C29C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5400" y="-25400"/>
            <a:ext cx="812800" cy="812800"/>
          </a:xfrm>
          <a:prstGeom prst="rect">
            <a:avLst/>
          </a:prstGeom>
        </p:spPr>
      </p:pic>
    </p:spTree>
    <p:custDataLst>
      <p:tags r:id="rId1"/>
    </p:custDataLst>
    <p:extLst>
      <p:ext uri="{BB962C8B-B14F-4D97-AF65-F5344CB8AC3E}">
        <p14:creationId xmlns:p14="http://schemas.microsoft.com/office/powerpoint/2010/main" val="1754316511"/>
      </p:ext>
    </p:extLst>
  </p:cSld>
  <p:clrMapOvr>
    <a:masterClrMapping/>
  </p:clrMapOvr>
  <mc:AlternateContent xmlns:mc="http://schemas.openxmlformats.org/markup-compatibility/2006" xmlns:p14="http://schemas.microsoft.com/office/powerpoint/2010/main">
    <mc:Choice Requires="p14">
      <p:transition spd="slow" p14:dur="2000" advTm="40601"/>
    </mc:Choice>
    <mc:Fallback xmlns="">
      <p:transition spd="slow" advTm="40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529" objId="3"/>
        <p14:stopEvt time="40601"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BB209-09E4-B008-B7CF-B593F7DE96B0}"/>
              </a:ext>
            </a:extLst>
          </p:cNvPr>
          <p:cNvSpPr>
            <a:spLocks noGrp="1"/>
          </p:cNvSpPr>
          <p:nvPr>
            <p:ph type="title"/>
          </p:nvPr>
        </p:nvSpPr>
        <p:spPr/>
        <p:txBody>
          <a:bodyPr/>
          <a:lstStyle/>
          <a:p>
            <a:r>
              <a:rPr lang="en-US"/>
              <a:t>Final Regression</a:t>
            </a:r>
          </a:p>
        </p:txBody>
      </p:sp>
      <p:sp>
        <p:nvSpPr>
          <p:cNvPr id="4" name="Date Placeholder 3">
            <a:extLst>
              <a:ext uri="{FF2B5EF4-FFF2-40B4-BE49-F238E27FC236}">
                <a16:creationId xmlns:a16="http://schemas.microsoft.com/office/drawing/2014/main" id="{BF96ECA4-49C2-0477-1022-4896174E489B}"/>
              </a:ext>
            </a:extLst>
          </p:cNvPr>
          <p:cNvSpPr>
            <a:spLocks noGrp="1"/>
          </p:cNvSpPr>
          <p:nvPr>
            <p:ph type="dt" sz="half" idx="2"/>
          </p:nvPr>
        </p:nvSpPr>
        <p:spPr/>
        <p:txBody>
          <a:bodyPr/>
          <a:lstStyle/>
          <a:p>
            <a:fld id="{8CE9AC2A-20AD-8C48-B5EB-B5322BDBCDEE}" type="datetime1">
              <a:rPr lang="en-US" smtClean="0"/>
              <a:pPr/>
              <a:t>9/21/2023</a:t>
            </a:fld>
            <a:endParaRPr lang="en-US"/>
          </a:p>
        </p:txBody>
      </p:sp>
      <p:sp>
        <p:nvSpPr>
          <p:cNvPr id="5" name="Footer Placeholder 4">
            <a:extLst>
              <a:ext uri="{FF2B5EF4-FFF2-40B4-BE49-F238E27FC236}">
                <a16:creationId xmlns:a16="http://schemas.microsoft.com/office/drawing/2014/main" id="{57B80EF2-93AA-7034-6B3F-C03932250844}"/>
              </a:ext>
            </a:extLst>
          </p:cNvPr>
          <p:cNvSpPr>
            <a:spLocks noGrp="1"/>
          </p:cNvSpPr>
          <p:nvPr>
            <p:ph type="ftr" sz="quarter" idx="3"/>
          </p:nvPr>
        </p:nvSpPr>
        <p:spPr/>
        <p:txBody>
          <a:bodyPr/>
          <a:lstStyle/>
          <a:p>
            <a:r>
              <a:rPr lang="en-US"/>
              <a:t>London Airbnb Satisfaction </a:t>
            </a:r>
          </a:p>
        </p:txBody>
      </p:sp>
      <p:sp>
        <p:nvSpPr>
          <p:cNvPr id="6" name="Slide Number Placeholder 5">
            <a:extLst>
              <a:ext uri="{FF2B5EF4-FFF2-40B4-BE49-F238E27FC236}">
                <a16:creationId xmlns:a16="http://schemas.microsoft.com/office/drawing/2014/main" id="{1A9D56DC-0ABC-7DEF-642A-E85E67CD9B93}"/>
              </a:ext>
            </a:extLst>
          </p:cNvPr>
          <p:cNvSpPr>
            <a:spLocks noGrp="1"/>
          </p:cNvSpPr>
          <p:nvPr>
            <p:ph type="sldNum" sz="quarter" idx="4"/>
          </p:nvPr>
        </p:nvSpPr>
        <p:spPr/>
        <p:txBody>
          <a:bodyPr/>
          <a:lstStyle/>
          <a:p>
            <a:fld id="{294A09A9-5501-47C1-A89A-A340965A2BE2}" type="slidenum">
              <a:rPr lang="en-US" smtClean="0"/>
              <a:pPr/>
              <a:t>12</a:t>
            </a:fld>
            <a:endParaRPr lang="en-US"/>
          </a:p>
        </p:txBody>
      </p:sp>
      <p:pic>
        <p:nvPicPr>
          <p:cNvPr id="20" name="Picture 19" descr="Table&#10;&#10;Description automatically generated">
            <a:extLst>
              <a:ext uri="{FF2B5EF4-FFF2-40B4-BE49-F238E27FC236}">
                <a16:creationId xmlns:a16="http://schemas.microsoft.com/office/drawing/2014/main" id="{BC4FE106-260C-2F39-FBDF-D48E83183307}"/>
              </a:ext>
            </a:extLst>
          </p:cNvPr>
          <p:cNvPicPr>
            <a:picLocks noChangeAspect="1"/>
          </p:cNvPicPr>
          <p:nvPr/>
        </p:nvPicPr>
        <p:blipFill>
          <a:blip r:embed="rId6"/>
          <a:stretch>
            <a:fillRect/>
          </a:stretch>
        </p:blipFill>
        <p:spPr>
          <a:xfrm>
            <a:off x="1245325" y="1796242"/>
            <a:ext cx="7772400" cy="3738909"/>
          </a:xfrm>
          <a:prstGeom prst="rect">
            <a:avLst/>
          </a:prstGeom>
        </p:spPr>
      </p:pic>
      <p:pic>
        <p:nvPicPr>
          <p:cNvPr id="3" name="Audio Recording May 4, 2023 at 3:58:45 PM">
            <a:hlinkClick r:id="" action="ppaction://media"/>
            <a:extLst>
              <a:ext uri="{FF2B5EF4-FFF2-40B4-BE49-F238E27FC236}">
                <a16:creationId xmlns:a16="http://schemas.microsoft.com/office/drawing/2014/main" id="{A4725A3A-C5D0-FD3B-020E-B1169F1B832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5400" y="-42333"/>
            <a:ext cx="812800" cy="812800"/>
          </a:xfrm>
          <a:prstGeom prst="rect">
            <a:avLst/>
          </a:prstGeom>
        </p:spPr>
      </p:pic>
    </p:spTree>
    <p:custDataLst>
      <p:tags r:id="rId1"/>
    </p:custDataLst>
    <p:extLst>
      <p:ext uri="{BB962C8B-B14F-4D97-AF65-F5344CB8AC3E}">
        <p14:creationId xmlns:p14="http://schemas.microsoft.com/office/powerpoint/2010/main" val="1736387851"/>
      </p:ext>
    </p:extLst>
  </p:cSld>
  <p:clrMapOvr>
    <a:masterClrMapping/>
  </p:clrMapOvr>
  <mc:AlternateContent xmlns:mc="http://schemas.openxmlformats.org/markup-compatibility/2006" xmlns:p14="http://schemas.microsoft.com/office/powerpoint/2010/main">
    <mc:Choice Requires="p14">
      <p:transition spd="slow" p14:dur="2000" advTm="37042"/>
    </mc:Choice>
    <mc:Fallback xmlns="">
      <p:transition spd="slow" advTm="370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535" objId="3"/>
        <p14:stopEvt time="36753" objId="3"/>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BB209-09E4-B008-B7CF-B593F7DE96B0}"/>
              </a:ext>
            </a:extLst>
          </p:cNvPr>
          <p:cNvSpPr>
            <a:spLocks noGrp="1"/>
          </p:cNvSpPr>
          <p:nvPr>
            <p:ph type="title"/>
          </p:nvPr>
        </p:nvSpPr>
        <p:spPr/>
        <p:txBody>
          <a:bodyPr/>
          <a:lstStyle/>
          <a:p>
            <a:r>
              <a:rPr lang="en-US"/>
              <a:t>Residual Plots</a:t>
            </a:r>
          </a:p>
        </p:txBody>
      </p:sp>
      <p:sp>
        <p:nvSpPr>
          <p:cNvPr id="4" name="Date Placeholder 3">
            <a:extLst>
              <a:ext uri="{FF2B5EF4-FFF2-40B4-BE49-F238E27FC236}">
                <a16:creationId xmlns:a16="http://schemas.microsoft.com/office/drawing/2014/main" id="{BF96ECA4-49C2-0477-1022-4896174E489B}"/>
              </a:ext>
            </a:extLst>
          </p:cNvPr>
          <p:cNvSpPr>
            <a:spLocks noGrp="1"/>
          </p:cNvSpPr>
          <p:nvPr>
            <p:ph type="dt" sz="half" idx="2"/>
          </p:nvPr>
        </p:nvSpPr>
        <p:spPr/>
        <p:txBody>
          <a:bodyPr/>
          <a:lstStyle/>
          <a:p>
            <a:fld id="{8CE9AC2A-20AD-8C48-B5EB-B5322BDBCDEE}" type="datetime1">
              <a:rPr lang="en-US" smtClean="0"/>
              <a:pPr/>
              <a:t>9/21/2023</a:t>
            </a:fld>
            <a:endParaRPr lang="en-US"/>
          </a:p>
        </p:txBody>
      </p:sp>
      <p:sp>
        <p:nvSpPr>
          <p:cNvPr id="5" name="Footer Placeholder 4">
            <a:extLst>
              <a:ext uri="{FF2B5EF4-FFF2-40B4-BE49-F238E27FC236}">
                <a16:creationId xmlns:a16="http://schemas.microsoft.com/office/drawing/2014/main" id="{57B80EF2-93AA-7034-6B3F-C03932250844}"/>
              </a:ext>
            </a:extLst>
          </p:cNvPr>
          <p:cNvSpPr>
            <a:spLocks noGrp="1"/>
          </p:cNvSpPr>
          <p:nvPr>
            <p:ph type="ftr" sz="quarter" idx="3"/>
          </p:nvPr>
        </p:nvSpPr>
        <p:spPr/>
        <p:txBody>
          <a:bodyPr/>
          <a:lstStyle/>
          <a:p>
            <a:r>
              <a:rPr lang="en-US"/>
              <a:t>London Airbnb Satisfaction </a:t>
            </a:r>
          </a:p>
        </p:txBody>
      </p:sp>
      <p:sp>
        <p:nvSpPr>
          <p:cNvPr id="6" name="Slide Number Placeholder 5">
            <a:extLst>
              <a:ext uri="{FF2B5EF4-FFF2-40B4-BE49-F238E27FC236}">
                <a16:creationId xmlns:a16="http://schemas.microsoft.com/office/drawing/2014/main" id="{1A9D56DC-0ABC-7DEF-642A-E85E67CD9B93}"/>
              </a:ext>
            </a:extLst>
          </p:cNvPr>
          <p:cNvSpPr>
            <a:spLocks noGrp="1"/>
          </p:cNvSpPr>
          <p:nvPr>
            <p:ph type="sldNum" sz="quarter" idx="4"/>
          </p:nvPr>
        </p:nvSpPr>
        <p:spPr/>
        <p:txBody>
          <a:bodyPr/>
          <a:lstStyle/>
          <a:p>
            <a:fld id="{294A09A9-5501-47C1-A89A-A340965A2BE2}" type="slidenum">
              <a:rPr lang="en-US" smtClean="0"/>
              <a:pPr/>
              <a:t>13</a:t>
            </a:fld>
            <a:endParaRPr lang="en-US"/>
          </a:p>
        </p:txBody>
      </p:sp>
      <p:graphicFrame>
        <p:nvGraphicFramePr>
          <p:cNvPr id="18" name="Chart 17">
            <a:extLst>
              <a:ext uri="{FF2B5EF4-FFF2-40B4-BE49-F238E27FC236}">
                <a16:creationId xmlns:a16="http://schemas.microsoft.com/office/drawing/2014/main" id="{B8BAE08B-8B94-518D-F8F3-212CB1B44A49}"/>
              </a:ext>
            </a:extLst>
          </p:cNvPr>
          <p:cNvGraphicFramePr>
            <a:graphicFrameLocks/>
          </p:cNvGraphicFramePr>
          <p:nvPr>
            <p:extLst>
              <p:ext uri="{D42A27DB-BD31-4B8C-83A1-F6EECF244321}">
                <p14:modId xmlns:p14="http://schemas.microsoft.com/office/powerpoint/2010/main" val="198474990"/>
              </p:ext>
            </p:extLst>
          </p:nvPr>
        </p:nvGraphicFramePr>
        <p:xfrm>
          <a:off x="1104083" y="1706563"/>
          <a:ext cx="4953000" cy="20701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Chart 18">
            <a:extLst>
              <a:ext uri="{FF2B5EF4-FFF2-40B4-BE49-F238E27FC236}">
                <a16:creationId xmlns:a16="http://schemas.microsoft.com/office/drawing/2014/main" id="{6CAFF8A9-5F18-7AE6-3E5D-0061A241D049}"/>
              </a:ext>
            </a:extLst>
          </p:cNvPr>
          <p:cNvGraphicFramePr>
            <a:graphicFrameLocks/>
          </p:cNvGraphicFramePr>
          <p:nvPr>
            <p:extLst>
              <p:ext uri="{D42A27DB-BD31-4B8C-83A1-F6EECF244321}">
                <p14:modId xmlns:p14="http://schemas.microsoft.com/office/powerpoint/2010/main" val="2947025549"/>
              </p:ext>
            </p:extLst>
          </p:nvPr>
        </p:nvGraphicFramePr>
        <p:xfrm>
          <a:off x="6096000" y="266700"/>
          <a:ext cx="4953000" cy="20574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0" name="Chart 19">
            <a:extLst>
              <a:ext uri="{FF2B5EF4-FFF2-40B4-BE49-F238E27FC236}">
                <a16:creationId xmlns:a16="http://schemas.microsoft.com/office/drawing/2014/main" id="{B058484D-52B4-700A-690E-063DBC43B6D1}"/>
              </a:ext>
            </a:extLst>
          </p:cNvPr>
          <p:cNvGraphicFramePr>
            <a:graphicFrameLocks/>
          </p:cNvGraphicFramePr>
          <p:nvPr>
            <p:extLst>
              <p:ext uri="{D42A27DB-BD31-4B8C-83A1-F6EECF244321}">
                <p14:modId xmlns:p14="http://schemas.microsoft.com/office/powerpoint/2010/main" val="1045637834"/>
              </p:ext>
            </p:extLst>
          </p:nvPr>
        </p:nvGraphicFramePr>
        <p:xfrm>
          <a:off x="1104083" y="3991616"/>
          <a:ext cx="4953000" cy="20701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1" name="Chart 20">
            <a:extLst>
              <a:ext uri="{FF2B5EF4-FFF2-40B4-BE49-F238E27FC236}">
                <a16:creationId xmlns:a16="http://schemas.microsoft.com/office/drawing/2014/main" id="{D88D84BB-E788-D000-5116-4FA897C39EB1}"/>
              </a:ext>
            </a:extLst>
          </p:cNvPr>
          <p:cNvGraphicFramePr>
            <a:graphicFrameLocks/>
          </p:cNvGraphicFramePr>
          <p:nvPr>
            <p:extLst>
              <p:ext uri="{D42A27DB-BD31-4B8C-83A1-F6EECF244321}">
                <p14:modId xmlns:p14="http://schemas.microsoft.com/office/powerpoint/2010/main" val="2014442724"/>
              </p:ext>
            </p:extLst>
          </p:nvPr>
        </p:nvGraphicFramePr>
        <p:xfrm>
          <a:off x="6096000" y="2324100"/>
          <a:ext cx="4953000" cy="2082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2" name="Chart 21">
            <a:extLst>
              <a:ext uri="{FF2B5EF4-FFF2-40B4-BE49-F238E27FC236}">
                <a16:creationId xmlns:a16="http://schemas.microsoft.com/office/drawing/2014/main" id="{52FE898D-15B3-B7CF-669F-8E754ABA4F79}"/>
              </a:ext>
            </a:extLst>
          </p:cNvPr>
          <p:cNvGraphicFramePr>
            <a:graphicFrameLocks/>
          </p:cNvGraphicFramePr>
          <p:nvPr>
            <p:extLst>
              <p:ext uri="{D42A27DB-BD31-4B8C-83A1-F6EECF244321}">
                <p14:modId xmlns:p14="http://schemas.microsoft.com/office/powerpoint/2010/main" val="1530060528"/>
              </p:ext>
            </p:extLst>
          </p:nvPr>
        </p:nvGraphicFramePr>
        <p:xfrm>
          <a:off x="6096000" y="4406900"/>
          <a:ext cx="4953000" cy="2070100"/>
        </p:xfrm>
        <a:graphic>
          <a:graphicData uri="http://schemas.openxmlformats.org/drawingml/2006/chart">
            <c:chart xmlns:c="http://schemas.openxmlformats.org/drawingml/2006/chart" xmlns:r="http://schemas.openxmlformats.org/officeDocument/2006/relationships" r:id="rId10"/>
          </a:graphicData>
        </a:graphic>
      </p:graphicFrame>
      <p:pic>
        <p:nvPicPr>
          <p:cNvPr id="3" name="Audio Recording May 5, 2023 at 3:44:26 PM">
            <a:hlinkClick r:id="" action="ppaction://media"/>
            <a:extLst>
              <a:ext uri="{FF2B5EF4-FFF2-40B4-BE49-F238E27FC236}">
                <a16:creationId xmlns:a16="http://schemas.microsoft.com/office/drawing/2014/main" id="{E8266D22-3EC3-AD38-0E22-313B7927F02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252367" y="136525"/>
            <a:ext cx="812800" cy="812800"/>
          </a:xfrm>
          <a:prstGeom prst="rect">
            <a:avLst/>
          </a:prstGeom>
        </p:spPr>
      </p:pic>
    </p:spTree>
    <p:custDataLst>
      <p:tags r:id="rId1"/>
    </p:custDataLst>
    <p:extLst>
      <p:ext uri="{BB962C8B-B14F-4D97-AF65-F5344CB8AC3E}">
        <p14:creationId xmlns:p14="http://schemas.microsoft.com/office/powerpoint/2010/main" val="2694827736"/>
      </p:ext>
    </p:extLst>
  </p:cSld>
  <p:clrMapOvr>
    <a:masterClrMapping/>
  </p:clrMapOvr>
  <mc:AlternateContent xmlns:mc="http://schemas.openxmlformats.org/markup-compatibility/2006" xmlns:p14="http://schemas.microsoft.com/office/powerpoint/2010/main">
    <mc:Choice Requires="p14">
      <p:transition spd="slow" p14:dur="2000" advTm="28777"/>
    </mc:Choice>
    <mc:Fallback xmlns="">
      <p:transition spd="slow" advTm="287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551" objId="3"/>
        <p14:stopEvt time="28775" objId="3"/>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BB209-09E4-B008-B7CF-B593F7DE96B0}"/>
              </a:ext>
            </a:extLst>
          </p:cNvPr>
          <p:cNvSpPr>
            <a:spLocks noGrp="1"/>
          </p:cNvSpPr>
          <p:nvPr>
            <p:ph type="title"/>
          </p:nvPr>
        </p:nvSpPr>
        <p:spPr/>
        <p:txBody>
          <a:bodyPr/>
          <a:lstStyle/>
          <a:p>
            <a:pPr algn="r"/>
            <a:r>
              <a:rPr lang="en-US"/>
              <a:t>Final Model</a:t>
            </a:r>
          </a:p>
        </p:txBody>
      </p:sp>
      <p:sp>
        <p:nvSpPr>
          <p:cNvPr id="4" name="Date Placeholder 3">
            <a:extLst>
              <a:ext uri="{FF2B5EF4-FFF2-40B4-BE49-F238E27FC236}">
                <a16:creationId xmlns:a16="http://schemas.microsoft.com/office/drawing/2014/main" id="{BF96ECA4-49C2-0477-1022-4896174E489B}"/>
              </a:ext>
            </a:extLst>
          </p:cNvPr>
          <p:cNvSpPr>
            <a:spLocks noGrp="1"/>
          </p:cNvSpPr>
          <p:nvPr>
            <p:ph type="dt" sz="half" idx="2"/>
          </p:nvPr>
        </p:nvSpPr>
        <p:spPr/>
        <p:txBody>
          <a:bodyPr/>
          <a:lstStyle/>
          <a:p>
            <a:fld id="{8CE9AC2A-20AD-8C48-B5EB-B5322BDBCDEE}" type="datetime1">
              <a:rPr lang="en-US" smtClean="0"/>
              <a:pPr/>
              <a:t>9/21/2023</a:t>
            </a:fld>
            <a:endParaRPr lang="en-US"/>
          </a:p>
        </p:txBody>
      </p:sp>
      <p:sp>
        <p:nvSpPr>
          <p:cNvPr id="5" name="Footer Placeholder 4">
            <a:extLst>
              <a:ext uri="{FF2B5EF4-FFF2-40B4-BE49-F238E27FC236}">
                <a16:creationId xmlns:a16="http://schemas.microsoft.com/office/drawing/2014/main" id="{57B80EF2-93AA-7034-6B3F-C03932250844}"/>
              </a:ext>
            </a:extLst>
          </p:cNvPr>
          <p:cNvSpPr>
            <a:spLocks noGrp="1"/>
          </p:cNvSpPr>
          <p:nvPr>
            <p:ph type="ftr" sz="quarter" idx="3"/>
          </p:nvPr>
        </p:nvSpPr>
        <p:spPr/>
        <p:txBody>
          <a:bodyPr/>
          <a:lstStyle/>
          <a:p>
            <a:r>
              <a:rPr lang="en-US"/>
              <a:t>London Airbnb Satisfaction </a:t>
            </a:r>
          </a:p>
        </p:txBody>
      </p:sp>
      <p:sp>
        <p:nvSpPr>
          <p:cNvPr id="6" name="Slide Number Placeholder 5">
            <a:extLst>
              <a:ext uri="{FF2B5EF4-FFF2-40B4-BE49-F238E27FC236}">
                <a16:creationId xmlns:a16="http://schemas.microsoft.com/office/drawing/2014/main" id="{1A9D56DC-0ABC-7DEF-642A-E85E67CD9B93}"/>
              </a:ext>
            </a:extLst>
          </p:cNvPr>
          <p:cNvSpPr>
            <a:spLocks noGrp="1"/>
          </p:cNvSpPr>
          <p:nvPr>
            <p:ph type="sldNum" sz="quarter" idx="4"/>
          </p:nvPr>
        </p:nvSpPr>
        <p:spPr/>
        <p:txBody>
          <a:bodyPr/>
          <a:lstStyle/>
          <a:p>
            <a:fld id="{294A09A9-5501-47C1-A89A-A340965A2BE2}" type="slidenum">
              <a:rPr lang="en-US" smtClean="0"/>
              <a:pPr/>
              <a:t>14</a:t>
            </a:fld>
            <a:endParaRPr lang="en-US"/>
          </a:p>
        </p:txBody>
      </p:sp>
      <p:graphicFrame>
        <p:nvGraphicFramePr>
          <p:cNvPr id="3" name="Content Placeholder 2">
            <a:extLst>
              <a:ext uri="{FF2B5EF4-FFF2-40B4-BE49-F238E27FC236}">
                <a16:creationId xmlns:a16="http://schemas.microsoft.com/office/drawing/2014/main" id="{87A6F25E-4C7F-8E1D-A994-CA1A749DCB99}"/>
              </a:ext>
            </a:extLst>
          </p:cNvPr>
          <p:cNvGraphicFramePr>
            <a:graphicFrameLocks/>
          </p:cNvGraphicFramePr>
          <p:nvPr>
            <p:extLst>
              <p:ext uri="{D42A27DB-BD31-4B8C-83A1-F6EECF244321}">
                <p14:modId xmlns:p14="http://schemas.microsoft.com/office/powerpoint/2010/main" val="3702788902"/>
              </p:ext>
            </p:extLst>
          </p:nvPr>
        </p:nvGraphicFramePr>
        <p:xfrm>
          <a:off x="776614" y="620053"/>
          <a:ext cx="6566836" cy="556129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Audio Recording May 5, 2023 at 3:50:12 PM">
            <a:hlinkClick r:id="" action="ppaction://media"/>
            <a:extLst>
              <a:ext uri="{FF2B5EF4-FFF2-40B4-BE49-F238E27FC236}">
                <a16:creationId xmlns:a16="http://schemas.microsoft.com/office/drawing/2014/main" id="{FF207423-2B15-80AC-46EF-7AE09B02DE89}"/>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36186" y="-25400"/>
            <a:ext cx="812800" cy="812800"/>
          </a:xfrm>
          <a:prstGeom prst="rect">
            <a:avLst/>
          </a:prstGeom>
        </p:spPr>
      </p:pic>
    </p:spTree>
    <p:custDataLst>
      <p:tags r:id="rId1"/>
    </p:custDataLst>
    <p:extLst>
      <p:ext uri="{BB962C8B-B14F-4D97-AF65-F5344CB8AC3E}">
        <p14:creationId xmlns:p14="http://schemas.microsoft.com/office/powerpoint/2010/main" val="611216675"/>
      </p:ext>
    </p:extLst>
  </p:cSld>
  <p:clrMapOvr>
    <a:masterClrMapping/>
  </p:clrMapOvr>
  <mc:AlternateContent xmlns:mc="http://schemas.openxmlformats.org/markup-compatibility/2006" xmlns:p14="http://schemas.microsoft.com/office/powerpoint/2010/main">
    <mc:Choice Requires="p14">
      <p:transition spd="slow" p14:dur="2000" advTm="59573"/>
    </mc:Choice>
    <mc:Fallback xmlns="">
      <p:transition spd="slow" advTm="595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581" objId="7"/>
        <p14:stopEvt time="59573" objId="7"/>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2E5E-08A6-DE2C-383B-22CCA3B3E97B}"/>
              </a:ext>
            </a:extLst>
          </p:cNvPr>
          <p:cNvSpPr>
            <a:spLocks noGrp="1"/>
          </p:cNvSpPr>
          <p:nvPr>
            <p:ph type="title"/>
          </p:nvPr>
        </p:nvSpPr>
        <p:spPr/>
        <p:txBody>
          <a:bodyPr/>
          <a:lstStyle/>
          <a:p>
            <a:r>
              <a:rPr lang="en-US"/>
              <a:t>Conclusion</a:t>
            </a:r>
          </a:p>
        </p:txBody>
      </p:sp>
      <p:graphicFrame>
        <p:nvGraphicFramePr>
          <p:cNvPr id="9" name="Content Placeholder 8">
            <a:extLst>
              <a:ext uri="{FF2B5EF4-FFF2-40B4-BE49-F238E27FC236}">
                <a16:creationId xmlns:a16="http://schemas.microsoft.com/office/drawing/2014/main" id="{585331D5-4A0D-E72E-3278-652AA5EA3B66}"/>
              </a:ext>
            </a:extLst>
          </p:cNvPr>
          <p:cNvGraphicFramePr>
            <a:graphicFrameLocks noGrp="1"/>
          </p:cNvGraphicFramePr>
          <p:nvPr>
            <p:ph idx="1"/>
            <p:extLst>
              <p:ext uri="{D42A27DB-BD31-4B8C-83A1-F6EECF244321}">
                <p14:modId xmlns:p14="http://schemas.microsoft.com/office/powerpoint/2010/main" val="2626467480"/>
              </p:ext>
            </p:extLst>
          </p:nvPr>
        </p:nvGraphicFramePr>
        <p:xfrm>
          <a:off x="1166813" y="2087563"/>
          <a:ext cx="9780587" cy="33670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Date Placeholder 3">
            <a:extLst>
              <a:ext uri="{FF2B5EF4-FFF2-40B4-BE49-F238E27FC236}">
                <a16:creationId xmlns:a16="http://schemas.microsoft.com/office/drawing/2014/main" id="{78A4C39A-FE89-D5B0-52E1-D28D6D518C0E}"/>
              </a:ext>
            </a:extLst>
          </p:cNvPr>
          <p:cNvSpPr>
            <a:spLocks noGrp="1"/>
          </p:cNvSpPr>
          <p:nvPr>
            <p:ph type="dt" sz="half" idx="2"/>
          </p:nvPr>
        </p:nvSpPr>
        <p:spPr/>
        <p:txBody>
          <a:bodyPr/>
          <a:lstStyle/>
          <a:p>
            <a:fld id="{8CE9AC2A-20AD-8C48-B5EB-B5322BDBCDEE}" type="datetime1">
              <a:rPr lang="en-US" smtClean="0"/>
              <a:pPr/>
              <a:t>9/21/2023</a:t>
            </a:fld>
            <a:endParaRPr lang="en-US"/>
          </a:p>
        </p:txBody>
      </p:sp>
      <p:sp>
        <p:nvSpPr>
          <p:cNvPr id="5" name="Footer Placeholder 4">
            <a:extLst>
              <a:ext uri="{FF2B5EF4-FFF2-40B4-BE49-F238E27FC236}">
                <a16:creationId xmlns:a16="http://schemas.microsoft.com/office/drawing/2014/main" id="{548F177B-9FDD-8FD5-FFE6-4414FD25DCC0}"/>
              </a:ext>
            </a:extLst>
          </p:cNvPr>
          <p:cNvSpPr>
            <a:spLocks noGrp="1"/>
          </p:cNvSpPr>
          <p:nvPr>
            <p:ph type="ftr" sz="quarter" idx="3"/>
          </p:nvPr>
        </p:nvSpPr>
        <p:spPr/>
        <p:txBody>
          <a:bodyPr/>
          <a:lstStyle/>
          <a:p>
            <a:r>
              <a:rPr lang="en-US"/>
              <a:t>London Airbnb Satisfaction </a:t>
            </a:r>
          </a:p>
        </p:txBody>
      </p:sp>
      <p:sp>
        <p:nvSpPr>
          <p:cNvPr id="6" name="Slide Number Placeholder 5">
            <a:extLst>
              <a:ext uri="{FF2B5EF4-FFF2-40B4-BE49-F238E27FC236}">
                <a16:creationId xmlns:a16="http://schemas.microsoft.com/office/drawing/2014/main" id="{2FB208AF-4D7B-B070-0CC2-0028348613F2}"/>
              </a:ext>
            </a:extLst>
          </p:cNvPr>
          <p:cNvSpPr>
            <a:spLocks noGrp="1"/>
          </p:cNvSpPr>
          <p:nvPr>
            <p:ph type="sldNum" sz="quarter" idx="4"/>
          </p:nvPr>
        </p:nvSpPr>
        <p:spPr/>
        <p:txBody>
          <a:bodyPr/>
          <a:lstStyle/>
          <a:p>
            <a:fld id="{294A09A9-5501-47C1-A89A-A340965A2BE2}" type="slidenum">
              <a:rPr lang="en-US" smtClean="0"/>
              <a:pPr/>
              <a:t>15</a:t>
            </a:fld>
            <a:endParaRPr lang="en-US"/>
          </a:p>
        </p:txBody>
      </p:sp>
      <p:pic>
        <p:nvPicPr>
          <p:cNvPr id="3" name="Audio Recording May 5, 2023 at 3:56:05 PM">
            <a:hlinkClick r:id="" action="ppaction://media"/>
            <a:extLst>
              <a:ext uri="{FF2B5EF4-FFF2-40B4-BE49-F238E27FC236}">
                <a16:creationId xmlns:a16="http://schemas.microsoft.com/office/drawing/2014/main" id="{5621AE79-B351-8AD1-4678-D8954372A693}"/>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25400" y="-25400"/>
            <a:ext cx="812800" cy="812800"/>
          </a:xfrm>
          <a:prstGeom prst="rect">
            <a:avLst/>
          </a:prstGeom>
        </p:spPr>
      </p:pic>
    </p:spTree>
    <p:custDataLst>
      <p:tags r:id="rId1"/>
    </p:custDataLst>
    <p:extLst>
      <p:ext uri="{BB962C8B-B14F-4D97-AF65-F5344CB8AC3E}">
        <p14:creationId xmlns:p14="http://schemas.microsoft.com/office/powerpoint/2010/main" val="2257970931"/>
      </p:ext>
    </p:extLst>
  </p:cSld>
  <p:clrMapOvr>
    <a:masterClrMapping/>
  </p:clrMapOvr>
  <mc:AlternateContent xmlns:mc="http://schemas.openxmlformats.org/markup-compatibility/2006" xmlns:p14="http://schemas.microsoft.com/office/powerpoint/2010/main">
    <mc:Choice Requires="p14">
      <p:transition spd="slow" p14:dur="2000" advTm="55529"/>
    </mc:Choice>
    <mc:Fallback xmlns="">
      <p:transition spd="slow" advTm="555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402" objId="3"/>
        <p14:stopEvt time="55529" objId="3"/>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2E5E-08A6-DE2C-383B-22CCA3B3E97B}"/>
              </a:ext>
            </a:extLst>
          </p:cNvPr>
          <p:cNvSpPr>
            <a:spLocks noGrp="1"/>
          </p:cNvSpPr>
          <p:nvPr>
            <p:ph type="title"/>
          </p:nvPr>
        </p:nvSpPr>
        <p:spPr/>
        <p:txBody>
          <a:bodyPr/>
          <a:lstStyle/>
          <a:p>
            <a:r>
              <a:rPr lang="en-US"/>
              <a:t>Conclusion (Continued)</a:t>
            </a:r>
          </a:p>
        </p:txBody>
      </p:sp>
      <p:sp>
        <p:nvSpPr>
          <p:cNvPr id="4" name="Date Placeholder 3">
            <a:extLst>
              <a:ext uri="{FF2B5EF4-FFF2-40B4-BE49-F238E27FC236}">
                <a16:creationId xmlns:a16="http://schemas.microsoft.com/office/drawing/2014/main" id="{78A4C39A-FE89-D5B0-52E1-D28D6D518C0E}"/>
              </a:ext>
            </a:extLst>
          </p:cNvPr>
          <p:cNvSpPr>
            <a:spLocks noGrp="1"/>
          </p:cNvSpPr>
          <p:nvPr>
            <p:ph type="dt" sz="half" idx="2"/>
          </p:nvPr>
        </p:nvSpPr>
        <p:spPr/>
        <p:txBody>
          <a:bodyPr/>
          <a:lstStyle/>
          <a:p>
            <a:fld id="{8CE9AC2A-20AD-8C48-B5EB-B5322BDBCDEE}" type="datetime1">
              <a:rPr lang="en-US" smtClean="0"/>
              <a:pPr/>
              <a:t>9/21/2023</a:t>
            </a:fld>
            <a:endParaRPr lang="en-US"/>
          </a:p>
        </p:txBody>
      </p:sp>
      <p:sp>
        <p:nvSpPr>
          <p:cNvPr id="5" name="Footer Placeholder 4">
            <a:extLst>
              <a:ext uri="{FF2B5EF4-FFF2-40B4-BE49-F238E27FC236}">
                <a16:creationId xmlns:a16="http://schemas.microsoft.com/office/drawing/2014/main" id="{548F177B-9FDD-8FD5-FFE6-4414FD25DCC0}"/>
              </a:ext>
            </a:extLst>
          </p:cNvPr>
          <p:cNvSpPr>
            <a:spLocks noGrp="1"/>
          </p:cNvSpPr>
          <p:nvPr>
            <p:ph type="ftr" sz="quarter" idx="3"/>
          </p:nvPr>
        </p:nvSpPr>
        <p:spPr/>
        <p:txBody>
          <a:bodyPr/>
          <a:lstStyle/>
          <a:p>
            <a:r>
              <a:rPr lang="en-US"/>
              <a:t>London Airbnb Satisfaction </a:t>
            </a:r>
          </a:p>
        </p:txBody>
      </p:sp>
      <p:sp>
        <p:nvSpPr>
          <p:cNvPr id="6" name="Slide Number Placeholder 5">
            <a:extLst>
              <a:ext uri="{FF2B5EF4-FFF2-40B4-BE49-F238E27FC236}">
                <a16:creationId xmlns:a16="http://schemas.microsoft.com/office/drawing/2014/main" id="{2FB208AF-4D7B-B070-0CC2-0028348613F2}"/>
              </a:ext>
            </a:extLst>
          </p:cNvPr>
          <p:cNvSpPr>
            <a:spLocks noGrp="1"/>
          </p:cNvSpPr>
          <p:nvPr>
            <p:ph type="sldNum" sz="quarter" idx="4"/>
          </p:nvPr>
        </p:nvSpPr>
        <p:spPr/>
        <p:txBody>
          <a:bodyPr/>
          <a:lstStyle/>
          <a:p>
            <a:fld id="{294A09A9-5501-47C1-A89A-A340965A2BE2}" type="slidenum">
              <a:rPr lang="en-US" smtClean="0"/>
              <a:pPr/>
              <a:t>16</a:t>
            </a:fld>
            <a:endParaRPr lang="en-US"/>
          </a:p>
        </p:txBody>
      </p:sp>
      <p:graphicFrame>
        <p:nvGraphicFramePr>
          <p:cNvPr id="11" name="Diagram 10">
            <a:extLst>
              <a:ext uri="{FF2B5EF4-FFF2-40B4-BE49-F238E27FC236}">
                <a16:creationId xmlns:a16="http://schemas.microsoft.com/office/drawing/2014/main" id="{3B07625B-B521-33D5-1246-D99495688A09}"/>
              </a:ext>
            </a:extLst>
          </p:cNvPr>
          <p:cNvGraphicFramePr/>
          <p:nvPr>
            <p:extLst>
              <p:ext uri="{D42A27DB-BD31-4B8C-83A1-F6EECF244321}">
                <p14:modId xmlns:p14="http://schemas.microsoft.com/office/powerpoint/2010/main" val="3954813208"/>
              </p:ext>
            </p:extLst>
          </p:nvPr>
        </p:nvGraphicFramePr>
        <p:xfrm>
          <a:off x="1091292" y="1705356"/>
          <a:ext cx="6978303" cy="465220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Audio Recording May 5, 2023 at 4:03:35 PM">
            <a:hlinkClick r:id="" action="ppaction://media"/>
            <a:extLst>
              <a:ext uri="{FF2B5EF4-FFF2-40B4-BE49-F238E27FC236}">
                <a16:creationId xmlns:a16="http://schemas.microsoft.com/office/drawing/2014/main" id="{3FF6937D-EED0-0788-48DF-AEAFA13F3EC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25400" y="-25400"/>
            <a:ext cx="812800" cy="812800"/>
          </a:xfrm>
          <a:prstGeom prst="rect">
            <a:avLst/>
          </a:prstGeom>
        </p:spPr>
      </p:pic>
    </p:spTree>
    <p:custDataLst>
      <p:tags r:id="rId1"/>
    </p:custDataLst>
    <p:extLst>
      <p:ext uri="{BB962C8B-B14F-4D97-AF65-F5344CB8AC3E}">
        <p14:creationId xmlns:p14="http://schemas.microsoft.com/office/powerpoint/2010/main" val="780379476"/>
      </p:ext>
    </p:extLst>
  </p:cSld>
  <p:clrMapOvr>
    <a:masterClrMapping/>
  </p:clrMapOvr>
  <mc:AlternateContent xmlns:mc="http://schemas.openxmlformats.org/markup-compatibility/2006" xmlns:p14="http://schemas.microsoft.com/office/powerpoint/2010/main">
    <mc:Choice Requires="p14">
      <p:transition spd="slow" p14:dur="2000" advTm="38875"/>
    </mc:Choice>
    <mc:Fallback xmlns="">
      <p:transition spd="slow" advTm="388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85" objId="3"/>
        <p14:stopEvt time="38793" objId="3"/>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F0F891-CC7B-7B8A-DED2-C69CEC51910F}"/>
              </a:ext>
            </a:extLst>
          </p:cNvPr>
          <p:cNvSpPr>
            <a:spLocks noGrp="1"/>
          </p:cNvSpPr>
          <p:nvPr>
            <p:ph type="title"/>
          </p:nvPr>
        </p:nvSpPr>
        <p:spPr/>
        <p:txBody>
          <a:bodyPr/>
          <a:lstStyle/>
          <a:p>
            <a:r>
              <a:rPr lang="en-US"/>
              <a:t>Work Cited</a:t>
            </a:r>
          </a:p>
        </p:txBody>
      </p:sp>
      <p:sp>
        <p:nvSpPr>
          <p:cNvPr id="8" name="Content Placeholder 7">
            <a:extLst>
              <a:ext uri="{FF2B5EF4-FFF2-40B4-BE49-F238E27FC236}">
                <a16:creationId xmlns:a16="http://schemas.microsoft.com/office/drawing/2014/main" id="{6A683E46-AA32-E1AA-8694-2624C724A1DB}"/>
              </a:ext>
            </a:extLst>
          </p:cNvPr>
          <p:cNvSpPr>
            <a:spLocks noGrp="1"/>
          </p:cNvSpPr>
          <p:nvPr>
            <p:ph idx="1"/>
          </p:nvPr>
        </p:nvSpPr>
        <p:spPr/>
        <p:txBody>
          <a:bodyPr/>
          <a:lstStyle/>
          <a:p>
            <a:pPr>
              <a:lnSpc>
                <a:spcPct val="100000"/>
              </a:lnSpc>
            </a:pPr>
            <a:r>
              <a:rPr lang="en-US" sz="2400"/>
              <a:t>“Airbnb Prices in European Cities.” Kaggle: Your Machine Learning and  </a:t>
            </a:r>
          </a:p>
          <a:p>
            <a:pPr lvl="1">
              <a:lnSpc>
                <a:spcPct val="100000"/>
              </a:lnSpc>
            </a:pPr>
            <a:r>
              <a:rPr lang="en-US"/>
              <a:t>Data Science Community, 2023, </a:t>
            </a:r>
            <a:r>
              <a:rPr lang="en-US">
                <a:hlinkClick r:id="rId6"/>
              </a:rPr>
              <a:t>https://www.kaggle.com/datasets/thedevastator/airbnb-prices-in-european-cities?select=london_weekends.csv</a:t>
            </a:r>
            <a:r>
              <a:rPr lang="en-US"/>
              <a:t>.</a:t>
            </a:r>
          </a:p>
          <a:p>
            <a:r>
              <a:rPr lang="en-US" sz="2400"/>
              <a:t> </a:t>
            </a:r>
          </a:p>
          <a:p>
            <a:pPr>
              <a:lnSpc>
                <a:spcPct val="100000"/>
              </a:lnSpc>
            </a:pPr>
            <a:r>
              <a:rPr lang="en-US" sz="2400"/>
              <a:t>Dataset:</a:t>
            </a:r>
          </a:p>
          <a:p>
            <a:pPr>
              <a:lnSpc>
                <a:spcPct val="100000"/>
              </a:lnSpc>
            </a:pPr>
            <a:r>
              <a:rPr lang="en-US" sz="1600">
                <a:hlinkClick r:id="rId7"/>
              </a:rPr>
              <a:t>https://iowa-my.sharepoint.com/:x:/r/personal/rkmcdermott_uiowa_edu/_layouts/15/doc2.aspx?sourcedoc=%7BB1CA933D-8CFA-401F-AE75-B00583E04DCD%7D&amp;file=Business%20Analytics%20Project.xlsx&amp;action=default&amp;mobileredirect=true&amp;DefaultItemOpen=1&amp;ct=1682992411131&amp;w</a:t>
            </a:r>
            <a:endParaRPr lang="en-US" sz="1600"/>
          </a:p>
          <a:p>
            <a:pPr>
              <a:lnSpc>
                <a:spcPct val="100000"/>
              </a:lnSpc>
            </a:pPr>
            <a:endParaRPr lang="en-US" sz="2400"/>
          </a:p>
          <a:p>
            <a:pPr>
              <a:lnSpc>
                <a:spcPct val="100000"/>
              </a:lnSpc>
            </a:pPr>
            <a:endParaRPr lang="en-US" sz="2400"/>
          </a:p>
          <a:p>
            <a:pPr>
              <a:lnSpc>
                <a:spcPct val="100000"/>
              </a:lnSpc>
            </a:pPr>
            <a:endParaRPr lang="en-US" sz="2400"/>
          </a:p>
        </p:txBody>
      </p:sp>
      <p:sp>
        <p:nvSpPr>
          <p:cNvPr id="4" name="Date Placeholder 3">
            <a:extLst>
              <a:ext uri="{FF2B5EF4-FFF2-40B4-BE49-F238E27FC236}">
                <a16:creationId xmlns:a16="http://schemas.microsoft.com/office/drawing/2014/main" id="{45FF02EB-CF0D-B650-79B5-134B6D02B795}"/>
              </a:ext>
            </a:extLst>
          </p:cNvPr>
          <p:cNvSpPr>
            <a:spLocks noGrp="1"/>
          </p:cNvSpPr>
          <p:nvPr>
            <p:ph type="dt" sz="half" idx="2"/>
          </p:nvPr>
        </p:nvSpPr>
        <p:spPr/>
        <p:txBody>
          <a:bodyPr/>
          <a:lstStyle/>
          <a:p>
            <a:fld id="{8CE9AC2A-20AD-8C48-B5EB-B5322BDBCDEE}" type="datetime1">
              <a:rPr lang="en-US" smtClean="0"/>
              <a:pPr/>
              <a:t>9/21/2023</a:t>
            </a:fld>
            <a:endParaRPr lang="en-US"/>
          </a:p>
        </p:txBody>
      </p:sp>
      <p:sp>
        <p:nvSpPr>
          <p:cNvPr id="5" name="Footer Placeholder 4">
            <a:extLst>
              <a:ext uri="{FF2B5EF4-FFF2-40B4-BE49-F238E27FC236}">
                <a16:creationId xmlns:a16="http://schemas.microsoft.com/office/drawing/2014/main" id="{8E31673C-1147-BDB1-37C1-5EF4EA3C0454}"/>
              </a:ext>
            </a:extLst>
          </p:cNvPr>
          <p:cNvSpPr>
            <a:spLocks noGrp="1"/>
          </p:cNvSpPr>
          <p:nvPr>
            <p:ph type="ftr" sz="quarter" idx="3"/>
          </p:nvPr>
        </p:nvSpPr>
        <p:spPr/>
        <p:txBody>
          <a:bodyPr/>
          <a:lstStyle/>
          <a:p>
            <a:r>
              <a:rPr lang="en-US"/>
              <a:t>London Airbnb Satisfaction</a:t>
            </a:r>
          </a:p>
        </p:txBody>
      </p:sp>
      <p:sp>
        <p:nvSpPr>
          <p:cNvPr id="6" name="Slide Number Placeholder 5">
            <a:extLst>
              <a:ext uri="{FF2B5EF4-FFF2-40B4-BE49-F238E27FC236}">
                <a16:creationId xmlns:a16="http://schemas.microsoft.com/office/drawing/2014/main" id="{E8E78E06-2789-5083-846F-1B883CFFB305}"/>
              </a:ext>
            </a:extLst>
          </p:cNvPr>
          <p:cNvSpPr>
            <a:spLocks noGrp="1"/>
          </p:cNvSpPr>
          <p:nvPr>
            <p:ph type="sldNum" sz="quarter" idx="4"/>
          </p:nvPr>
        </p:nvSpPr>
        <p:spPr/>
        <p:txBody>
          <a:bodyPr/>
          <a:lstStyle/>
          <a:p>
            <a:fld id="{294A09A9-5501-47C1-A89A-A340965A2BE2}" type="slidenum">
              <a:rPr lang="en-US" smtClean="0"/>
              <a:pPr/>
              <a:t>17</a:t>
            </a:fld>
            <a:endParaRPr lang="en-US"/>
          </a:p>
        </p:txBody>
      </p:sp>
      <p:pic>
        <p:nvPicPr>
          <p:cNvPr id="2" name="Audio Recording May 5, 2023 at 7:13:03 PM">
            <a:hlinkClick r:id="" action="ppaction://media"/>
            <a:extLst>
              <a:ext uri="{FF2B5EF4-FFF2-40B4-BE49-F238E27FC236}">
                <a16:creationId xmlns:a16="http://schemas.microsoft.com/office/drawing/2014/main" id="{AF20A641-4198-F678-1B87-B09D395DD45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5400" y="-25400"/>
            <a:ext cx="812800" cy="812800"/>
          </a:xfrm>
          <a:prstGeom prst="rect">
            <a:avLst/>
          </a:prstGeom>
        </p:spPr>
      </p:pic>
    </p:spTree>
    <p:custDataLst>
      <p:tags r:id="rId1"/>
    </p:custDataLst>
    <p:extLst>
      <p:ext uri="{BB962C8B-B14F-4D97-AF65-F5344CB8AC3E}">
        <p14:creationId xmlns:p14="http://schemas.microsoft.com/office/powerpoint/2010/main" val="1997400531"/>
      </p:ext>
    </p:extLst>
  </p:cSld>
  <p:clrMapOvr>
    <a:masterClrMapping/>
  </p:clrMapOvr>
  <mc:AlternateContent xmlns:mc="http://schemas.openxmlformats.org/markup-compatibility/2006" xmlns:p14="http://schemas.microsoft.com/office/powerpoint/2010/main">
    <mc:Choice Requires="p14">
      <p:transition spd="slow" p14:dur="2000" advTm="8698"/>
    </mc:Choice>
    <mc:Fallback xmlns="">
      <p:transition spd="slow" advTm="86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6" objId="2"/>
        <p14:stopEvt time="8698"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a:t> Executive Summary</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640353" y="1915346"/>
            <a:ext cx="10911294" cy="3756583"/>
          </a:xfrm>
        </p:spPr>
        <p:txBody>
          <a:bodyPr vert="horz" lIns="91440" tIns="45720" rIns="91440" bIns="45720" rtlCol="0" anchor="t">
            <a:normAutofit/>
          </a:bodyPr>
          <a:lstStyle/>
          <a:p>
            <a:r>
              <a:rPr lang="en-US" sz="1800" b="1"/>
              <a:t>Problem: </a:t>
            </a:r>
            <a:r>
              <a:rPr lang="en-US" sz="1800"/>
              <a:t>What are the factors that affect an Airbnb guest’s overall satisfaction with their stay? This analysis is beneficial to Airbnb owners to help them understand how to make their Airbnb better for customers while maximizing profits. </a:t>
            </a:r>
          </a:p>
          <a:p>
            <a:r>
              <a:rPr lang="en-US" sz="1800" b="1"/>
              <a:t>Data Source: </a:t>
            </a:r>
            <a:r>
              <a:rPr lang="en-US" sz="1800"/>
              <a:t>Airbnb Prices in European Cities from Kaggle.</a:t>
            </a:r>
          </a:p>
          <a:p>
            <a:r>
              <a:rPr lang="en-US" sz="1800" b="1"/>
              <a:t>Methods: </a:t>
            </a:r>
            <a:r>
              <a:rPr lang="en-US" sz="1800"/>
              <a:t>Multi-linear regression models, collinearity, and residual plots.</a:t>
            </a:r>
            <a:endParaRPr lang="en-US" sz="1800" b="1"/>
          </a:p>
          <a:p>
            <a:r>
              <a:rPr lang="en-US" sz="1800" b="1"/>
              <a:t>Measures: </a:t>
            </a:r>
            <a:r>
              <a:rPr lang="en-US" sz="1800"/>
              <a:t>Variables, Dummy Variable, P Values, Correlation</a:t>
            </a:r>
            <a:endParaRPr lang="en-US" sz="1800" b="1"/>
          </a:p>
          <a:p>
            <a:r>
              <a:rPr lang="en-US" sz="1800" b="1"/>
              <a:t>Conclusion: </a:t>
            </a:r>
            <a:r>
              <a:rPr lang="en-US" sz="1800"/>
              <a:t>In conclusion, we started with 6 variables, but later determined price per night was not a significant variable due to it’s p-values being greater than our alpha of 0.05. After removing this variable, we arrived at a more parsimonious model. This model only includes the variables we deemed to be significant: cleanliness ratings, person capacity, distance from downtown, privacy status, and number of bedrooms.  Our parsimonious model ended up with a low coefficient of determination, where only 0.5672 or 56.72% of the variability in the guest satisfaction is explained by the independent variables.</a:t>
            </a:r>
            <a:endParaRPr lang="en-US" sz="1800" b="1"/>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9/21/2023</a:t>
            </a:fld>
            <a:endParaRPr lang="en-US"/>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London Airbnb Satisfaction </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a:p>
        </p:txBody>
      </p:sp>
      <p:pic>
        <p:nvPicPr>
          <p:cNvPr id="7" name="Recorded Sound">
            <a:hlinkClick r:id="" action="ppaction://media"/>
            <a:extLst>
              <a:ext uri="{FF2B5EF4-FFF2-40B4-BE49-F238E27FC236}">
                <a16:creationId xmlns:a16="http://schemas.microsoft.com/office/drawing/2014/main" id="{3BC3FD6C-3F41-9943-0680-8EF26BD2073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0" y="0"/>
            <a:ext cx="406400" cy="406400"/>
          </a:xfrm>
          <a:prstGeom prst="rect">
            <a:avLst/>
          </a:prstGeom>
        </p:spPr>
      </p:pic>
    </p:spTree>
    <p:custDataLst>
      <p:tags r:id="rId1"/>
    </p:custDataLst>
    <p:extLst>
      <p:ext uri="{BB962C8B-B14F-4D97-AF65-F5344CB8AC3E}">
        <p14:creationId xmlns:p14="http://schemas.microsoft.com/office/powerpoint/2010/main" val="1325608595"/>
      </p:ext>
    </p:extLst>
  </p:cSld>
  <p:clrMapOvr>
    <a:masterClrMapping/>
  </p:clrMapOvr>
  <mc:AlternateContent xmlns:mc="http://schemas.openxmlformats.org/markup-compatibility/2006" xmlns:p14="http://schemas.microsoft.com/office/powerpoint/2010/main">
    <mc:Choice Requires="p14">
      <p:transition spd="slow" p14:dur="2000" advTm="81815"/>
    </mc:Choice>
    <mc:Fallback xmlns="">
      <p:transition spd="slow" advTm="818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665" objId="7"/>
        <p14:stopEvt time="81815" objId="7"/>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nchor="b">
            <a:normAutofit/>
          </a:bodyPr>
          <a:lstStyle/>
          <a:p>
            <a:r>
              <a:rPr lang="en-US" sz="4400"/>
              <a:t>Problem Statement – What Are We Trying To Solve</a:t>
            </a:r>
          </a:p>
        </p:txBody>
      </p:sp>
      <p:sp>
        <p:nvSpPr>
          <p:cNvPr id="13" name="Date Placeholder 3">
            <a:extLst>
              <a:ext uri="{FF2B5EF4-FFF2-40B4-BE49-F238E27FC236}">
                <a16:creationId xmlns:a16="http://schemas.microsoft.com/office/drawing/2014/main" id="{E04C2CB5-077D-EF0C-AD28-C4948BB5E45E}"/>
              </a:ext>
            </a:extLst>
          </p:cNvPr>
          <p:cNvSpPr>
            <a:spLocks noGrp="1"/>
          </p:cNvSpPr>
          <p:nvPr>
            <p:ph type="dt" sz="half" idx="2"/>
          </p:nvPr>
        </p:nvSpPr>
        <p:spPr>
          <a:xfrm>
            <a:off x="381000" y="6356350"/>
            <a:ext cx="1701018" cy="365125"/>
          </a:xfrm>
        </p:spPr>
        <p:txBody>
          <a:bodyPr anchor="ctr">
            <a:normAutofit/>
          </a:bodyPr>
          <a:lstStyle/>
          <a:p>
            <a:pPr>
              <a:spcAft>
                <a:spcPts val="600"/>
              </a:spcAft>
            </a:pPr>
            <a:fld id="{7E7AB22C-8B7E-9B4A-8C65-396C3C874D86}" type="datetime1">
              <a:rPr lang="en-US" smtClean="0"/>
              <a:pPr>
                <a:spcAft>
                  <a:spcPts val="600"/>
                </a:spcAft>
              </a:pPr>
              <a:t>9/21/2023</a:t>
            </a:fld>
            <a:endParaRPr lang="en-US"/>
          </a:p>
        </p:txBody>
      </p:sp>
      <p:sp>
        <p:nvSpPr>
          <p:cNvPr id="15" name="Footer Placeholder 4">
            <a:extLst>
              <a:ext uri="{FF2B5EF4-FFF2-40B4-BE49-F238E27FC236}">
                <a16:creationId xmlns:a16="http://schemas.microsoft.com/office/drawing/2014/main" id="{5E62F3B1-EF1F-FC78-1F8E-5983E30CE492}"/>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London Airbnb Satisfaction </a:t>
            </a:r>
          </a:p>
        </p:txBody>
      </p:sp>
      <p:sp>
        <p:nvSpPr>
          <p:cNvPr id="17" name="Slide Number Placeholder 5">
            <a:extLst>
              <a:ext uri="{FF2B5EF4-FFF2-40B4-BE49-F238E27FC236}">
                <a16:creationId xmlns:a16="http://schemas.microsoft.com/office/drawing/2014/main" id="{F46A7496-A842-13A3-AC46-6A326519973C}"/>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3</a:t>
            </a:fld>
            <a:endParaRPr lang="en-US"/>
          </a:p>
        </p:txBody>
      </p:sp>
      <p:graphicFrame>
        <p:nvGraphicFramePr>
          <p:cNvPr id="8" name="Content Placeholder 2">
            <a:extLst>
              <a:ext uri="{FF2B5EF4-FFF2-40B4-BE49-F238E27FC236}">
                <a16:creationId xmlns:a16="http://schemas.microsoft.com/office/drawing/2014/main" id="{B0A15742-9B42-6D3B-5F98-A164D8AE7620}"/>
              </a:ext>
            </a:extLst>
          </p:cNvPr>
          <p:cNvGraphicFramePr/>
          <p:nvPr>
            <p:extLst>
              <p:ext uri="{D42A27DB-BD31-4B8C-83A1-F6EECF244321}">
                <p14:modId xmlns:p14="http://schemas.microsoft.com/office/powerpoint/2010/main" val="4132389640"/>
              </p:ext>
            </p:extLst>
          </p:nvPr>
        </p:nvGraphicFramePr>
        <p:xfrm>
          <a:off x="1167493" y="2087561"/>
          <a:ext cx="9779182" cy="33668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Recorded Sound">
            <a:hlinkClick r:id="" action="ppaction://media"/>
            <a:extLst>
              <a:ext uri="{FF2B5EF4-FFF2-40B4-BE49-F238E27FC236}">
                <a16:creationId xmlns:a16="http://schemas.microsoft.com/office/drawing/2014/main" id="{08BC1AE3-8C2E-669C-EB73-3633A463093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0" y="0"/>
            <a:ext cx="406400" cy="406400"/>
          </a:xfrm>
          <a:prstGeom prst="rect">
            <a:avLst/>
          </a:prstGeom>
        </p:spPr>
      </p:pic>
    </p:spTree>
    <p:custDataLst>
      <p:tags r:id="rId1"/>
    </p:custDataLst>
    <p:extLst>
      <p:ext uri="{BB962C8B-B14F-4D97-AF65-F5344CB8AC3E}">
        <p14:creationId xmlns:p14="http://schemas.microsoft.com/office/powerpoint/2010/main" val="1639799154"/>
      </p:ext>
    </p:extLst>
  </p:cSld>
  <p:clrMapOvr>
    <a:masterClrMapping/>
  </p:clrMapOvr>
  <mc:AlternateContent xmlns:mc="http://schemas.openxmlformats.org/markup-compatibility/2006" xmlns:p14="http://schemas.microsoft.com/office/powerpoint/2010/main">
    <mc:Choice Requires="p14">
      <p:transition spd="slow" p14:dur="2000" advTm="35984"/>
    </mc:Choice>
    <mc:Fallback xmlns="">
      <p:transition spd="slow" advTm="359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99" objId="4"/>
        <p14:stopEvt time="35328" objId="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0C1A-A3F5-7158-55AB-969D3997EE9F}"/>
              </a:ext>
            </a:extLst>
          </p:cNvPr>
          <p:cNvSpPr>
            <a:spLocks noGrp="1"/>
          </p:cNvSpPr>
          <p:nvPr>
            <p:ph type="title"/>
          </p:nvPr>
        </p:nvSpPr>
        <p:spPr/>
        <p:txBody>
          <a:bodyPr/>
          <a:lstStyle/>
          <a:p>
            <a:r>
              <a:rPr lang="en-US"/>
              <a:t>Problem Statement: How Will We Solve it?</a:t>
            </a:r>
          </a:p>
        </p:txBody>
      </p:sp>
      <p:sp>
        <p:nvSpPr>
          <p:cNvPr id="3" name="Content Placeholder 2">
            <a:extLst>
              <a:ext uri="{FF2B5EF4-FFF2-40B4-BE49-F238E27FC236}">
                <a16:creationId xmlns:a16="http://schemas.microsoft.com/office/drawing/2014/main" id="{7BD55CD2-0C3A-1D30-ED98-B872954007CD}"/>
              </a:ext>
            </a:extLst>
          </p:cNvPr>
          <p:cNvSpPr>
            <a:spLocks noGrp="1"/>
          </p:cNvSpPr>
          <p:nvPr>
            <p:ph idx="1"/>
          </p:nvPr>
        </p:nvSpPr>
        <p:spPr/>
        <p:txBody>
          <a:bodyPr/>
          <a:lstStyle/>
          <a:p>
            <a:r>
              <a:rPr lang="en-US" b="1"/>
              <a:t>Dependent Variable: </a:t>
            </a:r>
            <a:r>
              <a:rPr lang="en-US"/>
              <a:t>Customer satisfaction</a:t>
            </a:r>
            <a:endParaRPr lang="en-US" b="1"/>
          </a:p>
          <a:p>
            <a:r>
              <a:rPr lang="en-US" b="1"/>
              <a:t>Independent Variables: </a:t>
            </a:r>
            <a:r>
              <a:rPr lang="en-US"/>
              <a:t>Price per night, Person Capacity, Cleanliness Rating, Distances from downtown, Bedrooms, Privacy status.</a:t>
            </a:r>
            <a:endParaRPr lang="en-US" b="1"/>
          </a:p>
          <a:p>
            <a:r>
              <a:rPr lang="en-US" b="1"/>
              <a:t>Strategy: </a:t>
            </a:r>
            <a:r>
              <a:rPr lang="en-US"/>
              <a:t>Develop a multi variable regression model that will allow us to develop residual plots, collinearity graphs, analyze P-values, and a variable’s correlation to eventually form a conclusion. </a:t>
            </a:r>
            <a:endParaRPr lang="en-US" b="1"/>
          </a:p>
        </p:txBody>
      </p:sp>
      <p:sp>
        <p:nvSpPr>
          <p:cNvPr id="4" name="Date Placeholder 3">
            <a:extLst>
              <a:ext uri="{FF2B5EF4-FFF2-40B4-BE49-F238E27FC236}">
                <a16:creationId xmlns:a16="http://schemas.microsoft.com/office/drawing/2014/main" id="{1C34E707-4273-7400-D1A7-1BA43BCBC3EB}"/>
              </a:ext>
            </a:extLst>
          </p:cNvPr>
          <p:cNvSpPr>
            <a:spLocks noGrp="1"/>
          </p:cNvSpPr>
          <p:nvPr>
            <p:ph type="dt" sz="half" idx="2"/>
          </p:nvPr>
        </p:nvSpPr>
        <p:spPr/>
        <p:txBody>
          <a:bodyPr/>
          <a:lstStyle/>
          <a:p>
            <a:fld id="{DD9C8446-696E-6942-B6C8-CC9CAD0B34E0}" type="datetime1">
              <a:rPr lang="en-US" smtClean="0"/>
              <a:pPr/>
              <a:t>9/21/2023</a:t>
            </a:fld>
            <a:endParaRPr lang="en-US"/>
          </a:p>
        </p:txBody>
      </p:sp>
      <p:sp>
        <p:nvSpPr>
          <p:cNvPr id="5" name="Footer Placeholder 4">
            <a:extLst>
              <a:ext uri="{FF2B5EF4-FFF2-40B4-BE49-F238E27FC236}">
                <a16:creationId xmlns:a16="http://schemas.microsoft.com/office/drawing/2014/main" id="{E1F3C739-F5FC-B98F-01D6-BEEC84945954}"/>
              </a:ext>
            </a:extLst>
          </p:cNvPr>
          <p:cNvSpPr>
            <a:spLocks noGrp="1"/>
          </p:cNvSpPr>
          <p:nvPr>
            <p:ph type="ftr" sz="quarter" idx="3"/>
          </p:nvPr>
        </p:nvSpPr>
        <p:spPr/>
        <p:txBody>
          <a:bodyPr/>
          <a:lstStyle/>
          <a:p>
            <a:r>
              <a:rPr lang="en-US"/>
              <a:t>London Airbnb Satisfaction </a:t>
            </a:r>
          </a:p>
        </p:txBody>
      </p:sp>
      <p:sp>
        <p:nvSpPr>
          <p:cNvPr id="6" name="Slide Number Placeholder 5">
            <a:extLst>
              <a:ext uri="{FF2B5EF4-FFF2-40B4-BE49-F238E27FC236}">
                <a16:creationId xmlns:a16="http://schemas.microsoft.com/office/drawing/2014/main" id="{7D85E130-3816-239F-B115-2F892528ED39}"/>
              </a:ext>
            </a:extLst>
          </p:cNvPr>
          <p:cNvSpPr>
            <a:spLocks noGrp="1"/>
          </p:cNvSpPr>
          <p:nvPr>
            <p:ph type="sldNum" sz="quarter" idx="4"/>
          </p:nvPr>
        </p:nvSpPr>
        <p:spPr/>
        <p:txBody>
          <a:bodyPr/>
          <a:lstStyle/>
          <a:p>
            <a:fld id="{294A09A9-5501-47C1-A89A-A340965A2BE2}" type="slidenum">
              <a:rPr lang="en-US" smtClean="0"/>
              <a:pPr/>
              <a:t>4</a:t>
            </a:fld>
            <a:endParaRPr lang="en-US"/>
          </a:p>
        </p:txBody>
      </p:sp>
      <p:pic>
        <p:nvPicPr>
          <p:cNvPr id="7" name="Recorded Sound">
            <a:hlinkClick r:id="" action="ppaction://media"/>
            <a:extLst>
              <a:ext uri="{FF2B5EF4-FFF2-40B4-BE49-F238E27FC236}">
                <a16:creationId xmlns:a16="http://schemas.microsoft.com/office/drawing/2014/main" id="{52C5A702-DCCA-1760-A3B8-ADF9BEF75735}"/>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9939" y="0"/>
            <a:ext cx="406400" cy="406400"/>
          </a:xfrm>
          <a:prstGeom prst="rect">
            <a:avLst/>
          </a:prstGeom>
        </p:spPr>
      </p:pic>
    </p:spTree>
    <p:custDataLst>
      <p:tags r:id="rId1"/>
    </p:custDataLst>
    <p:extLst>
      <p:ext uri="{BB962C8B-B14F-4D97-AF65-F5344CB8AC3E}">
        <p14:creationId xmlns:p14="http://schemas.microsoft.com/office/powerpoint/2010/main" val="3932472254"/>
      </p:ext>
    </p:extLst>
  </p:cSld>
  <p:clrMapOvr>
    <a:masterClrMapping/>
  </p:clrMapOvr>
  <mc:AlternateContent xmlns:mc="http://schemas.openxmlformats.org/markup-compatibility/2006" xmlns:p14="http://schemas.microsoft.com/office/powerpoint/2010/main">
    <mc:Choice Requires="p14">
      <p:transition spd="slow" p14:dur="2000" advTm="33814"/>
    </mc:Choice>
    <mc:Fallback xmlns="">
      <p:transition spd="slow" advTm="338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683" objId="7"/>
        <p14:stopEvt time="33814" objId="7"/>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Problem Statement - Assumptions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9/21/2023</a:t>
            </a:fld>
            <a:endParaRPr lang="en-US"/>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a:t>London Airbnb Satisfaction </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5</a:t>
            </a:fld>
            <a:endParaRPr lang="en-US"/>
          </a:p>
        </p:txBody>
      </p:sp>
      <p:sp>
        <p:nvSpPr>
          <p:cNvPr id="9" name="Content Placeholder 8">
            <a:extLst>
              <a:ext uri="{FF2B5EF4-FFF2-40B4-BE49-F238E27FC236}">
                <a16:creationId xmlns:a16="http://schemas.microsoft.com/office/drawing/2014/main" id="{0257B787-ADF3-A2BA-3DA3-F84A5F69DABA}"/>
              </a:ext>
            </a:extLst>
          </p:cNvPr>
          <p:cNvSpPr>
            <a:spLocks noGrp="1"/>
          </p:cNvSpPr>
          <p:nvPr>
            <p:ph idx="1"/>
          </p:nvPr>
        </p:nvSpPr>
        <p:spPr>
          <a:xfrm>
            <a:off x="1167492" y="2016579"/>
            <a:ext cx="9779182" cy="3366815"/>
          </a:xfrm>
        </p:spPr>
        <p:txBody>
          <a:bodyPr/>
          <a:lstStyle/>
          <a:p>
            <a:pPr marL="457200" indent="-457200">
              <a:buFontTx/>
              <a:buChar char="-"/>
            </a:pPr>
            <a:r>
              <a:rPr lang="en-US" sz="2000"/>
              <a:t>We are using a 0.05 Alpha</a:t>
            </a:r>
          </a:p>
          <a:p>
            <a:pPr marL="457200" indent="-457200">
              <a:buFontTx/>
              <a:buChar char="-"/>
            </a:pPr>
            <a:r>
              <a:rPr lang="en-US" sz="2000"/>
              <a:t>Our variables only come from Kaggle.</a:t>
            </a:r>
          </a:p>
          <a:p>
            <a:pPr marL="914400" lvl="1" indent="-457200">
              <a:buFontTx/>
              <a:buChar char="-"/>
            </a:pPr>
            <a:r>
              <a:rPr lang="en-US" sz="2000"/>
              <a:t>The only variables used in our analysis being: Price per night, Person Capacity, Cleanliness Rating, Distances from downtown, Bedrooms, Privacy status.</a:t>
            </a:r>
          </a:p>
          <a:p>
            <a:pPr marL="457200" indent="-457200">
              <a:buFontTx/>
              <a:buChar char="-"/>
            </a:pPr>
            <a:r>
              <a:rPr lang="en-US" sz="2000"/>
              <a:t>Our independent variables are truly independent.</a:t>
            </a:r>
          </a:p>
          <a:p>
            <a:pPr marL="457200" indent="-457200">
              <a:buFontTx/>
              <a:buChar char="-"/>
            </a:pPr>
            <a:r>
              <a:rPr lang="en-US" sz="2000"/>
              <a:t>The variance of error remains constant amongst all independent variables.</a:t>
            </a:r>
          </a:p>
          <a:p>
            <a:pPr marL="457200" indent="-457200">
              <a:buFontTx/>
              <a:buChar char="-"/>
            </a:pPr>
            <a:r>
              <a:rPr lang="en-US" sz="2000"/>
              <a:t>Outliers have been identified and addressed appropriately </a:t>
            </a:r>
          </a:p>
          <a:p>
            <a:pPr marL="457200" indent="-457200">
              <a:buFontTx/>
              <a:buChar char="-"/>
            </a:pPr>
            <a:r>
              <a:rPr lang="en-US" sz="2000"/>
              <a:t>The data used from this analysis was retrieved from a reliable public data source.</a:t>
            </a:r>
          </a:p>
          <a:p>
            <a:pPr marL="457200" indent="-457200">
              <a:buFontTx/>
              <a:buChar char="-"/>
            </a:pPr>
            <a:r>
              <a:rPr lang="en-US" sz="2000"/>
              <a:t>Variables that contain customer given scores were answered truthfully and accurately by customers. </a:t>
            </a:r>
          </a:p>
        </p:txBody>
      </p:sp>
      <p:pic>
        <p:nvPicPr>
          <p:cNvPr id="4" name="Audio Recording May 3, 2023 at 9:58:47 PM">
            <a:hlinkClick r:id="" action="ppaction://media"/>
            <a:extLst>
              <a:ext uri="{FF2B5EF4-FFF2-40B4-BE49-F238E27FC236}">
                <a16:creationId xmlns:a16="http://schemas.microsoft.com/office/drawing/2014/main" id="{45B64321-D800-B06E-71D3-FD36F2CBCD7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25400" y="0"/>
            <a:ext cx="812800" cy="812800"/>
          </a:xfrm>
          <a:prstGeom prst="rect">
            <a:avLst/>
          </a:prstGeom>
        </p:spPr>
      </p:pic>
    </p:spTree>
    <p:custDataLst>
      <p:tags r:id="rId1"/>
    </p:custDataLst>
    <p:extLst>
      <p:ext uri="{BB962C8B-B14F-4D97-AF65-F5344CB8AC3E}">
        <p14:creationId xmlns:p14="http://schemas.microsoft.com/office/powerpoint/2010/main" val="1527386939"/>
      </p:ext>
    </p:extLst>
  </p:cSld>
  <p:clrMapOvr>
    <a:masterClrMapping/>
  </p:clrMapOvr>
  <mc:AlternateContent xmlns:mc="http://schemas.openxmlformats.org/markup-compatibility/2006" xmlns:p14="http://schemas.microsoft.com/office/powerpoint/2010/main">
    <mc:Choice Requires="p14">
      <p:transition spd="slow" p14:dur="2000" advTm="36445"/>
    </mc:Choice>
    <mc:Fallback xmlns="">
      <p:transition spd="slow" advTm="364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514" objId="4"/>
        <p14:stopEvt time="36330"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BFA0-29E8-DED2-E1C6-33E709CA606E}"/>
              </a:ext>
            </a:extLst>
          </p:cNvPr>
          <p:cNvSpPr>
            <a:spLocks noGrp="1"/>
          </p:cNvSpPr>
          <p:nvPr>
            <p:ph type="title"/>
          </p:nvPr>
        </p:nvSpPr>
        <p:spPr/>
        <p:txBody>
          <a:bodyPr/>
          <a:lstStyle/>
          <a:p>
            <a:r>
              <a:rPr lang="en-US"/>
              <a:t>Data</a:t>
            </a:r>
          </a:p>
        </p:txBody>
      </p:sp>
      <p:sp>
        <p:nvSpPr>
          <p:cNvPr id="3" name="Text Placeholder 2">
            <a:extLst>
              <a:ext uri="{FF2B5EF4-FFF2-40B4-BE49-F238E27FC236}">
                <a16:creationId xmlns:a16="http://schemas.microsoft.com/office/drawing/2014/main" id="{BBDECB42-F7E8-F6CE-D564-08E609BF692E}"/>
              </a:ext>
            </a:extLst>
          </p:cNvPr>
          <p:cNvSpPr>
            <a:spLocks noGrp="1"/>
          </p:cNvSpPr>
          <p:nvPr>
            <p:ph idx="1"/>
          </p:nvPr>
        </p:nvSpPr>
        <p:spPr>
          <a:xfrm>
            <a:off x="1167493" y="2017467"/>
            <a:ext cx="9779182" cy="3926133"/>
          </a:xfrm>
        </p:spPr>
        <p:txBody>
          <a:bodyPr/>
          <a:lstStyle/>
          <a:p>
            <a:pPr marL="342900" indent="-342900">
              <a:buFont typeface="Arial" panose="020B0604020202020204" pitchFamily="34" charset="0"/>
              <a:buChar char="•"/>
            </a:pPr>
            <a:r>
              <a:rPr lang="en-US"/>
              <a:t>5,380 rows</a:t>
            </a:r>
          </a:p>
          <a:p>
            <a:pPr marL="800100" lvl="1" indent="-342900">
              <a:buFont typeface="Arial" panose="020B0604020202020204" pitchFamily="34" charset="0"/>
              <a:buChar char="•"/>
            </a:pPr>
            <a:r>
              <a:rPr lang="en-US"/>
              <a:t>5,379 rows of data</a:t>
            </a:r>
          </a:p>
          <a:p>
            <a:pPr marL="800100" lvl="1" indent="-342900">
              <a:buFont typeface="Arial" panose="020B0604020202020204" pitchFamily="34" charset="0"/>
              <a:buChar char="•"/>
            </a:pPr>
            <a:r>
              <a:rPr lang="en-US"/>
              <a:t>1 row of labels</a:t>
            </a:r>
          </a:p>
          <a:p>
            <a:pPr marL="342900" indent="-342900">
              <a:buFont typeface="Arial" panose="020B0604020202020204" pitchFamily="34" charset="0"/>
              <a:buChar char="•"/>
            </a:pPr>
            <a:r>
              <a:rPr lang="en-US"/>
              <a:t>19 columns</a:t>
            </a:r>
          </a:p>
          <a:p>
            <a:pPr marL="800100" lvl="1" indent="-342900">
              <a:buFont typeface="Arial" panose="020B0604020202020204" pitchFamily="34" charset="0"/>
              <a:buChar char="•"/>
            </a:pPr>
            <a:r>
              <a:rPr lang="en-US"/>
              <a:t>1 row assigning a number to the data</a:t>
            </a:r>
          </a:p>
          <a:p>
            <a:pPr marL="800100" lvl="1" indent="-342900">
              <a:buFont typeface="Arial" panose="020B0604020202020204" pitchFamily="34" charset="0"/>
              <a:buChar char="•"/>
            </a:pPr>
            <a:r>
              <a:rPr lang="en-US"/>
              <a:t>18 variables describing Airbnb's.</a:t>
            </a:r>
          </a:p>
          <a:p>
            <a:pPr marL="800100" lvl="1" indent="-342900">
              <a:buFont typeface="Arial" panose="020B0604020202020204" pitchFamily="34" charset="0"/>
              <a:buChar char="•"/>
            </a:pPr>
            <a:r>
              <a:rPr lang="en-US"/>
              <a:t>We used 7 variables</a:t>
            </a:r>
          </a:p>
          <a:p>
            <a:pPr marL="1257300" lvl="2" indent="-342900">
              <a:buFont typeface="Arial" panose="020B0604020202020204" pitchFamily="34" charset="0"/>
              <a:buChar char="•"/>
            </a:pPr>
            <a:r>
              <a:rPr lang="en-US"/>
              <a:t>6 independent variables</a:t>
            </a:r>
          </a:p>
          <a:p>
            <a:pPr marL="1257300" lvl="2" indent="-342900">
              <a:buFont typeface="Arial" panose="020B0604020202020204" pitchFamily="34" charset="0"/>
              <a:buChar char="•"/>
            </a:pPr>
            <a:r>
              <a:rPr lang="en-US"/>
              <a:t>1 dependent variable</a:t>
            </a:r>
          </a:p>
          <a:p>
            <a:pPr lvl="1"/>
            <a:endParaRPr lang="en-US"/>
          </a:p>
        </p:txBody>
      </p:sp>
      <p:sp>
        <p:nvSpPr>
          <p:cNvPr id="4" name="Date Placeholder 3">
            <a:extLst>
              <a:ext uri="{FF2B5EF4-FFF2-40B4-BE49-F238E27FC236}">
                <a16:creationId xmlns:a16="http://schemas.microsoft.com/office/drawing/2014/main" id="{90F8748A-D9D1-42BB-711B-2D62B799B495}"/>
              </a:ext>
            </a:extLst>
          </p:cNvPr>
          <p:cNvSpPr>
            <a:spLocks noGrp="1"/>
          </p:cNvSpPr>
          <p:nvPr>
            <p:ph type="dt" sz="half" idx="2"/>
          </p:nvPr>
        </p:nvSpPr>
        <p:spPr/>
        <p:txBody>
          <a:bodyPr/>
          <a:lstStyle/>
          <a:p>
            <a:fld id="{F5592931-05C6-8543-8B6E-A8BD29BD5C2B}" type="datetime1">
              <a:rPr lang="en-US" smtClean="0"/>
              <a:pPr/>
              <a:t>9/21/2023</a:t>
            </a:fld>
            <a:endParaRPr lang="en-US"/>
          </a:p>
        </p:txBody>
      </p:sp>
      <p:sp>
        <p:nvSpPr>
          <p:cNvPr id="5" name="Footer Placeholder 4">
            <a:extLst>
              <a:ext uri="{FF2B5EF4-FFF2-40B4-BE49-F238E27FC236}">
                <a16:creationId xmlns:a16="http://schemas.microsoft.com/office/drawing/2014/main" id="{84444C58-1CBF-7699-4DDE-A72B50BB9089}"/>
              </a:ext>
            </a:extLst>
          </p:cNvPr>
          <p:cNvSpPr>
            <a:spLocks noGrp="1"/>
          </p:cNvSpPr>
          <p:nvPr>
            <p:ph type="ftr" sz="quarter" idx="3"/>
          </p:nvPr>
        </p:nvSpPr>
        <p:spPr/>
        <p:txBody>
          <a:bodyPr/>
          <a:lstStyle/>
          <a:p>
            <a:r>
              <a:rPr lang="en-US"/>
              <a:t>London Airbnb Satisfaction </a:t>
            </a:r>
          </a:p>
        </p:txBody>
      </p:sp>
      <p:sp>
        <p:nvSpPr>
          <p:cNvPr id="6" name="Slide Number Placeholder 5">
            <a:extLst>
              <a:ext uri="{FF2B5EF4-FFF2-40B4-BE49-F238E27FC236}">
                <a16:creationId xmlns:a16="http://schemas.microsoft.com/office/drawing/2014/main" id="{3DBC57CA-AE16-4C34-1ABA-05F0D94C55E4}"/>
              </a:ext>
            </a:extLst>
          </p:cNvPr>
          <p:cNvSpPr>
            <a:spLocks noGrp="1"/>
          </p:cNvSpPr>
          <p:nvPr>
            <p:ph type="sldNum" sz="quarter" idx="4"/>
          </p:nvPr>
        </p:nvSpPr>
        <p:spPr/>
        <p:txBody>
          <a:bodyPr/>
          <a:lstStyle/>
          <a:p>
            <a:fld id="{294A09A9-5501-47C1-A89A-A340965A2BE2}" type="slidenum">
              <a:rPr lang="en-US" smtClean="0"/>
              <a:pPr/>
              <a:t>6</a:t>
            </a:fld>
            <a:endParaRPr lang="en-US"/>
          </a:p>
        </p:txBody>
      </p:sp>
      <p:pic>
        <p:nvPicPr>
          <p:cNvPr id="7" name="Audio Recording May 3, 2023 at 10:00:47 PM">
            <a:hlinkClick r:id="" action="ppaction://media"/>
            <a:extLst>
              <a:ext uri="{FF2B5EF4-FFF2-40B4-BE49-F238E27FC236}">
                <a16:creationId xmlns:a16="http://schemas.microsoft.com/office/drawing/2014/main" id="{6B35CACE-251E-995A-2D11-74B3E85DED6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25400" y="-25400"/>
            <a:ext cx="812800" cy="812800"/>
          </a:xfrm>
          <a:prstGeom prst="rect">
            <a:avLst/>
          </a:prstGeom>
        </p:spPr>
      </p:pic>
    </p:spTree>
    <p:custDataLst>
      <p:tags r:id="rId1"/>
    </p:custDataLst>
    <p:extLst>
      <p:ext uri="{BB962C8B-B14F-4D97-AF65-F5344CB8AC3E}">
        <p14:creationId xmlns:p14="http://schemas.microsoft.com/office/powerpoint/2010/main" val="1046082402"/>
      </p:ext>
    </p:extLst>
  </p:cSld>
  <p:clrMapOvr>
    <a:masterClrMapping/>
  </p:clrMapOvr>
  <mc:AlternateContent xmlns:mc="http://schemas.openxmlformats.org/markup-compatibility/2006" xmlns:p14="http://schemas.microsoft.com/office/powerpoint/2010/main">
    <mc:Choice Requires="p14">
      <p:transition spd="slow" p14:dur="2000" advTm="24077"/>
    </mc:Choice>
    <mc:Fallback xmlns="">
      <p:transition spd="slow" advTm="240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5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604" objId="7"/>
        <p14:stopEvt time="24077" objId="7"/>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0A0F-67E3-6C17-16EC-3D8D9E7B20E5}"/>
              </a:ext>
            </a:extLst>
          </p:cNvPr>
          <p:cNvSpPr>
            <a:spLocks noGrp="1"/>
          </p:cNvSpPr>
          <p:nvPr>
            <p:ph type="title"/>
          </p:nvPr>
        </p:nvSpPr>
        <p:spPr/>
        <p:txBody>
          <a:bodyPr/>
          <a:lstStyle/>
          <a:p>
            <a:r>
              <a:rPr lang="en-US"/>
              <a:t>Data Continued</a:t>
            </a:r>
          </a:p>
        </p:txBody>
      </p:sp>
      <p:sp>
        <p:nvSpPr>
          <p:cNvPr id="3" name="Content Placeholder 2">
            <a:extLst>
              <a:ext uri="{FF2B5EF4-FFF2-40B4-BE49-F238E27FC236}">
                <a16:creationId xmlns:a16="http://schemas.microsoft.com/office/drawing/2014/main" id="{132FAECE-2A73-E977-FDF3-7ED093E36A11}"/>
              </a:ext>
            </a:extLst>
          </p:cNvPr>
          <p:cNvSpPr>
            <a:spLocks noGrp="1"/>
          </p:cNvSpPr>
          <p:nvPr>
            <p:ph idx="1"/>
          </p:nvPr>
        </p:nvSpPr>
        <p:spPr>
          <a:xfrm>
            <a:off x="1167493" y="2087561"/>
            <a:ext cx="9779182" cy="4145814"/>
          </a:xfrm>
        </p:spPr>
        <p:txBody>
          <a:bodyPr/>
          <a:lstStyle/>
          <a:p>
            <a:pPr marL="457200" indent="-457200">
              <a:buFont typeface="Arial" panose="020B0604020202020204" pitchFamily="34" charset="0"/>
              <a:buChar char="•"/>
            </a:pPr>
            <a:r>
              <a:rPr lang="en-US" sz="2400"/>
              <a:t>Multivariable Regression</a:t>
            </a:r>
          </a:p>
          <a:p>
            <a:pPr marL="914400" lvl="1" indent="-457200">
              <a:buFont typeface="Arial" panose="020B0604020202020204" pitchFamily="34" charset="0"/>
              <a:buChar char="•"/>
            </a:pPr>
            <a:r>
              <a:rPr lang="en-US" sz="2000"/>
              <a:t>Dependent variable: Guest overall satisfaction rate</a:t>
            </a:r>
          </a:p>
          <a:p>
            <a:pPr marL="914400" lvl="1" indent="-457200">
              <a:buFont typeface="Arial" panose="020B0604020202020204" pitchFamily="34" charset="0"/>
              <a:buChar char="•"/>
            </a:pPr>
            <a:r>
              <a:rPr lang="en-US" sz="2000"/>
              <a:t>Independent variables: Price per night, person capacity, cleanliness rating, distance from downtown, bedrooms, privacy status</a:t>
            </a:r>
          </a:p>
          <a:p>
            <a:pPr lvl="1"/>
            <a:endParaRPr lang="en-US" sz="2000"/>
          </a:p>
          <a:p>
            <a:pPr marL="457200" indent="-457200">
              <a:buFont typeface="Arial" panose="020B0604020202020204" pitchFamily="34" charset="0"/>
              <a:buChar char="•"/>
            </a:pPr>
            <a:r>
              <a:rPr lang="en-US" sz="2400"/>
              <a:t>Hypothesis</a:t>
            </a:r>
          </a:p>
          <a:p>
            <a:pPr marL="914400" lvl="1" indent="-457200">
              <a:buFont typeface="Arial" panose="020B0604020202020204" pitchFamily="34" charset="0"/>
              <a:buChar char="•"/>
            </a:pPr>
            <a:r>
              <a:rPr lang="en-US" sz="2000"/>
              <a:t>Alpha = 0.05</a:t>
            </a:r>
          </a:p>
          <a:p>
            <a:pPr marL="914400" lvl="1" indent="-457200">
              <a:buFont typeface="Arial" panose="020B0604020202020204" pitchFamily="34" charset="0"/>
              <a:buChar char="•"/>
            </a:pPr>
            <a:r>
              <a:rPr lang="en-US" sz="2000"/>
              <a:t>Ho = The coefficients of the independent variables equal zero and do not have an impact on the overall satisfaction of an Airbnb guest.</a:t>
            </a:r>
          </a:p>
          <a:p>
            <a:pPr marL="914400" lvl="1" indent="-457200">
              <a:buFont typeface="Arial" panose="020B0604020202020204" pitchFamily="34" charset="0"/>
              <a:buChar char="•"/>
            </a:pPr>
            <a:r>
              <a:rPr lang="en-US" sz="2000"/>
              <a:t>Ha = The coefficients of the independent variables do not equal zero and have an impact on the overall satisfaction of an Airbnb guest.</a:t>
            </a:r>
          </a:p>
        </p:txBody>
      </p:sp>
      <p:sp>
        <p:nvSpPr>
          <p:cNvPr id="4" name="Date Placeholder 3">
            <a:extLst>
              <a:ext uri="{FF2B5EF4-FFF2-40B4-BE49-F238E27FC236}">
                <a16:creationId xmlns:a16="http://schemas.microsoft.com/office/drawing/2014/main" id="{4FB2046A-2412-2FE4-DC80-CFB7ED83FE45}"/>
              </a:ext>
            </a:extLst>
          </p:cNvPr>
          <p:cNvSpPr>
            <a:spLocks noGrp="1"/>
          </p:cNvSpPr>
          <p:nvPr>
            <p:ph type="dt" sz="half" idx="2"/>
          </p:nvPr>
        </p:nvSpPr>
        <p:spPr/>
        <p:txBody>
          <a:bodyPr/>
          <a:lstStyle/>
          <a:p>
            <a:fld id="{7E7AB22C-8B7E-9B4A-8C65-396C3C874D86}" type="datetime1">
              <a:rPr lang="en-US" smtClean="0"/>
              <a:pPr/>
              <a:t>9/21/2023</a:t>
            </a:fld>
            <a:endParaRPr lang="en-US"/>
          </a:p>
        </p:txBody>
      </p:sp>
      <p:sp>
        <p:nvSpPr>
          <p:cNvPr id="5" name="Footer Placeholder 4">
            <a:extLst>
              <a:ext uri="{FF2B5EF4-FFF2-40B4-BE49-F238E27FC236}">
                <a16:creationId xmlns:a16="http://schemas.microsoft.com/office/drawing/2014/main" id="{4CEEBC03-A66F-67D8-8B10-402C4E77BF58}"/>
              </a:ext>
            </a:extLst>
          </p:cNvPr>
          <p:cNvSpPr>
            <a:spLocks noGrp="1"/>
          </p:cNvSpPr>
          <p:nvPr>
            <p:ph type="ftr" sz="quarter" idx="3"/>
          </p:nvPr>
        </p:nvSpPr>
        <p:spPr/>
        <p:txBody>
          <a:bodyPr/>
          <a:lstStyle/>
          <a:p>
            <a:r>
              <a:rPr lang="en-US"/>
              <a:t>London Airbnb Satisfaction </a:t>
            </a:r>
          </a:p>
        </p:txBody>
      </p:sp>
      <p:sp>
        <p:nvSpPr>
          <p:cNvPr id="6" name="Slide Number Placeholder 5">
            <a:extLst>
              <a:ext uri="{FF2B5EF4-FFF2-40B4-BE49-F238E27FC236}">
                <a16:creationId xmlns:a16="http://schemas.microsoft.com/office/drawing/2014/main" id="{690DD804-DC23-119D-F13F-8D84EE2E98A2}"/>
              </a:ext>
            </a:extLst>
          </p:cNvPr>
          <p:cNvSpPr>
            <a:spLocks noGrp="1"/>
          </p:cNvSpPr>
          <p:nvPr>
            <p:ph type="sldNum" sz="quarter" idx="4"/>
          </p:nvPr>
        </p:nvSpPr>
        <p:spPr/>
        <p:txBody>
          <a:bodyPr/>
          <a:lstStyle/>
          <a:p>
            <a:fld id="{294A09A9-5501-47C1-A89A-A340965A2BE2}" type="slidenum">
              <a:rPr lang="en-US" smtClean="0"/>
              <a:pPr/>
              <a:t>7</a:t>
            </a:fld>
            <a:endParaRPr lang="en-US"/>
          </a:p>
        </p:txBody>
      </p:sp>
      <p:pic>
        <p:nvPicPr>
          <p:cNvPr id="7" name="Audio Recording May 3, 2023 at 10:07:03 PM">
            <a:hlinkClick r:id="" action="ppaction://media"/>
            <a:extLst>
              <a:ext uri="{FF2B5EF4-FFF2-40B4-BE49-F238E27FC236}">
                <a16:creationId xmlns:a16="http://schemas.microsoft.com/office/drawing/2014/main" id="{9531670C-E5D9-0F35-2DD2-FC1D7AA303F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0" y="0"/>
            <a:ext cx="812800" cy="812800"/>
          </a:xfrm>
          <a:prstGeom prst="rect">
            <a:avLst/>
          </a:prstGeom>
        </p:spPr>
      </p:pic>
    </p:spTree>
    <p:custDataLst>
      <p:tags r:id="rId1"/>
    </p:custDataLst>
    <p:extLst>
      <p:ext uri="{BB962C8B-B14F-4D97-AF65-F5344CB8AC3E}">
        <p14:creationId xmlns:p14="http://schemas.microsoft.com/office/powerpoint/2010/main" val="655496531"/>
      </p:ext>
    </p:extLst>
  </p:cSld>
  <p:clrMapOvr>
    <a:masterClrMapping/>
  </p:clrMapOvr>
  <mc:AlternateContent xmlns:mc="http://schemas.openxmlformats.org/markup-compatibility/2006" xmlns:p14="http://schemas.microsoft.com/office/powerpoint/2010/main">
    <mc:Choice Requires="p14">
      <p:transition spd="slow" p14:dur="2000" advTm="32180"/>
    </mc:Choice>
    <mc:Fallback xmlns="">
      <p:transition spd="slow" advTm="321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553" objId="7"/>
        <p14:stopEvt time="32180" objId="7"/>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D4F2-706D-126C-6C71-BA45BCA4DA33}"/>
              </a:ext>
            </a:extLst>
          </p:cNvPr>
          <p:cNvSpPr>
            <a:spLocks noGrp="1"/>
          </p:cNvSpPr>
          <p:nvPr>
            <p:ph type="title"/>
          </p:nvPr>
        </p:nvSpPr>
        <p:spPr>
          <a:xfrm>
            <a:off x="1167493" y="174625"/>
            <a:ext cx="9779183" cy="1325563"/>
          </a:xfrm>
        </p:spPr>
        <p:txBody>
          <a:bodyPr/>
          <a:lstStyle/>
          <a:p>
            <a:r>
              <a:rPr lang="en-US"/>
              <a:t>Variable Definitions</a:t>
            </a:r>
          </a:p>
        </p:txBody>
      </p:sp>
      <p:sp>
        <p:nvSpPr>
          <p:cNvPr id="3" name="Content Placeholder 2">
            <a:extLst>
              <a:ext uri="{FF2B5EF4-FFF2-40B4-BE49-F238E27FC236}">
                <a16:creationId xmlns:a16="http://schemas.microsoft.com/office/drawing/2014/main" id="{982B7EAA-00BD-F21E-13AC-BAE23CB41895}"/>
              </a:ext>
            </a:extLst>
          </p:cNvPr>
          <p:cNvSpPr>
            <a:spLocks noGrp="1"/>
          </p:cNvSpPr>
          <p:nvPr>
            <p:ph idx="1"/>
          </p:nvPr>
        </p:nvSpPr>
        <p:spPr>
          <a:xfrm>
            <a:off x="1167493" y="1609859"/>
            <a:ext cx="9779182" cy="4867141"/>
          </a:xfrm>
        </p:spPr>
        <p:txBody>
          <a:bodyPr/>
          <a:lstStyle/>
          <a:p>
            <a:pPr marL="457200" indent="-457200">
              <a:buFont typeface="Arial" panose="020B0604020202020204" pitchFamily="34" charset="0"/>
              <a:buChar char="•"/>
            </a:pPr>
            <a:r>
              <a:rPr lang="en-US" sz="1700" b="1"/>
              <a:t>Rate per Night </a:t>
            </a:r>
            <a:r>
              <a:rPr lang="en-US" sz="1700"/>
              <a:t>– The cost in British Pounds of staying in the Airbnb for one night.</a:t>
            </a:r>
          </a:p>
          <a:p>
            <a:pPr marL="457200" indent="-457200">
              <a:buFont typeface="Arial" panose="020B0604020202020204" pitchFamily="34" charset="0"/>
              <a:buChar char="•"/>
            </a:pPr>
            <a:r>
              <a:rPr lang="en-US" sz="1700" b="1"/>
              <a:t>Person Capacity </a:t>
            </a:r>
            <a:r>
              <a:rPr lang="en-US" sz="1700"/>
              <a:t>– Person capacity refers to the number of occupants allowed to stay in the Airbnb.</a:t>
            </a:r>
          </a:p>
          <a:p>
            <a:pPr marL="457200" indent="-457200">
              <a:buFont typeface="Arial" panose="020B0604020202020204" pitchFamily="34" charset="0"/>
              <a:buChar char="•"/>
            </a:pPr>
            <a:r>
              <a:rPr lang="en-US" sz="1700" b="1"/>
              <a:t>Cleanliness rating</a:t>
            </a:r>
            <a:r>
              <a:rPr lang="en-US" sz="1700"/>
              <a:t> - The average of all guest ratings of cleanliness given by people who had previously stayed in the Airbnb. The ranking is between 1 and 10.</a:t>
            </a:r>
          </a:p>
          <a:p>
            <a:pPr marL="457200" indent="-457200">
              <a:buFont typeface="Arial" panose="020B0604020202020204" pitchFamily="34" charset="0"/>
              <a:buChar char="•"/>
            </a:pPr>
            <a:r>
              <a:rPr lang="en-US" sz="1700" b="1"/>
              <a:t>Distance from Downtown </a:t>
            </a:r>
            <a:r>
              <a:rPr lang="en-US" sz="1700"/>
              <a:t>– The distance from downtown is a measure in kilometers (Km) that shows the relative distance from the Airbnb to the London Town Center.</a:t>
            </a:r>
          </a:p>
          <a:p>
            <a:pPr marL="457200" indent="-457200">
              <a:buFont typeface="Arial" panose="020B0604020202020204" pitchFamily="34" charset="0"/>
              <a:buChar char="•"/>
            </a:pPr>
            <a:r>
              <a:rPr lang="en-US" sz="1700" b="1"/>
              <a:t>Bedrooms</a:t>
            </a:r>
            <a:r>
              <a:rPr lang="en-US" sz="1700"/>
              <a:t> - Bedrooms are the total amount of bedrooms within the Airbnb that can be rented out.</a:t>
            </a:r>
          </a:p>
          <a:p>
            <a:pPr marL="457200" indent="-457200">
              <a:buFont typeface="Arial" panose="020B0604020202020204" pitchFamily="34" charset="0"/>
              <a:buChar char="•"/>
            </a:pPr>
            <a:r>
              <a:rPr lang="en-US" sz="1700" b="1"/>
              <a:t>Privacy Status</a:t>
            </a:r>
            <a:r>
              <a:rPr lang="en-US" sz="1700"/>
              <a:t> – Privacy status shows if the room is shared or private. It is 0 if the room is shared and 1 if the room is private.</a:t>
            </a:r>
          </a:p>
          <a:p>
            <a:pPr marL="457200" indent="-457200">
              <a:buFont typeface="Arial" panose="020B0604020202020204" pitchFamily="34" charset="0"/>
              <a:buChar char="•"/>
            </a:pPr>
            <a:r>
              <a:rPr lang="en-US" sz="1700" b="1"/>
              <a:t>Overall Guest Satisfaction </a:t>
            </a:r>
            <a:r>
              <a:rPr lang="en-US" sz="1700"/>
              <a:t>- The overall guest satisfaction is the average rating of how satisfied all guests were with their stay in the Airbnb. This is on a scale of 1 to 100.</a:t>
            </a:r>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sp>
        <p:nvSpPr>
          <p:cNvPr id="4" name="Date Placeholder 3">
            <a:extLst>
              <a:ext uri="{FF2B5EF4-FFF2-40B4-BE49-F238E27FC236}">
                <a16:creationId xmlns:a16="http://schemas.microsoft.com/office/drawing/2014/main" id="{5AA71BB0-DCC8-EE98-7B79-F02942DF674B}"/>
              </a:ext>
            </a:extLst>
          </p:cNvPr>
          <p:cNvSpPr>
            <a:spLocks noGrp="1"/>
          </p:cNvSpPr>
          <p:nvPr>
            <p:ph type="dt" sz="half" idx="2"/>
          </p:nvPr>
        </p:nvSpPr>
        <p:spPr/>
        <p:txBody>
          <a:bodyPr/>
          <a:lstStyle/>
          <a:p>
            <a:fld id="{DD9C8446-696E-6942-B6C8-CC9CAD0B34E0}" type="datetime1">
              <a:rPr lang="en-US" smtClean="0"/>
              <a:pPr/>
              <a:t>9/21/2023</a:t>
            </a:fld>
            <a:endParaRPr lang="en-US"/>
          </a:p>
        </p:txBody>
      </p:sp>
      <p:sp>
        <p:nvSpPr>
          <p:cNvPr id="5" name="Footer Placeholder 4">
            <a:extLst>
              <a:ext uri="{FF2B5EF4-FFF2-40B4-BE49-F238E27FC236}">
                <a16:creationId xmlns:a16="http://schemas.microsoft.com/office/drawing/2014/main" id="{56AD65BB-13DA-C859-D4F9-3A2ABFAA05EB}"/>
              </a:ext>
            </a:extLst>
          </p:cNvPr>
          <p:cNvSpPr>
            <a:spLocks noGrp="1"/>
          </p:cNvSpPr>
          <p:nvPr>
            <p:ph type="ftr" sz="quarter" idx="3"/>
          </p:nvPr>
        </p:nvSpPr>
        <p:spPr/>
        <p:txBody>
          <a:bodyPr/>
          <a:lstStyle/>
          <a:p>
            <a:r>
              <a:rPr lang="en-US"/>
              <a:t>London Airbnb Satisfaction </a:t>
            </a:r>
          </a:p>
        </p:txBody>
      </p:sp>
      <p:sp>
        <p:nvSpPr>
          <p:cNvPr id="6" name="Slide Number Placeholder 5">
            <a:extLst>
              <a:ext uri="{FF2B5EF4-FFF2-40B4-BE49-F238E27FC236}">
                <a16:creationId xmlns:a16="http://schemas.microsoft.com/office/drawing/2014/main" id="{BE749D89-7055-CE37-0C8B-D2792F271D70}"/>
              </a:ext>
            </a:extLst>
          </p:cNvPr>
          <p:cNvSpPr>
            <a:spLocks noGrp="1"/>
          </p:cNvSpPr>
          <p:nvPr>
            <p:ph type="sldNum" sz="quarter" idx="4"/>
          </p:nvPr>
        </p:nvSpPr>
        <p:spPr/>
        <p:txBody>
          <a:bodyPr/>
          <a:lstStyle/>
          <a:p>
            <a:fld id="{294A09A9-5501-47C1-A89A-A340965A2BE2}" type="slidenum">
              <a:rPr lang="en-US" smtClean="0"/>
              <a:pPr/>
              <a:t>8</a:t>
            </a:fld>
            <a:endParaRPr lang="en-US"/>
          </a:p>
        </p:txBody>
      </p:sp>
      <p:pic>
        <p:nvPicPr>
          <p:cNvPr id="8" name="Audio Recording May 5, 2023 at 9:09:06 PM">
            <a:hlinkClick r:id="" action="ppaction://media"/>
            <a:extLst>
              <a:ext uri="{FF2B5EF4-FFF2-40B4-BE49-F238E27FC236}">
                <a16:creationId xmlns:a16="http://schemas.microsoft.com/office/drawing/2014/main" id="{AD460998-3D27-A1AC-F874-DC3AC025A18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66261" y="-56322"/>
            <a:ext cx="812800" cy="812800"/>
          </a:xfrm>
          <a:prstGeom prst="rect">
            <a:avLst/>
          </a:prstGeom>
        </p:spPr>
      </p:pic>
    </p:spTree>
    <p:custDataLst>
      <p:tags r:id="rId1"/>
    </p:custDataLst>
    <p:extLst>
      <p:ext uri="{BB962C8B-B14F-4D97-AF65-F5344CB8AC3E}">
        <p14:creationId xmlns:p14="http://schemas.microsoft.com/office/powerpoint/2010/main" val="3085194647"/>
      </p:ext>
    </p:extLst>
  </p:cSld>
  <p:clrMapOvr>
    <a:masterClrMapping/>
  </p:clrMapOvr>
  <mc:AlternateContent xmlns:mc="http://schemas.openxmlformats.org/markup-compatibility/2006" xmlns:p14="http://schemas.microsoft.com/office/powerpoint/2010/main">
    <mc:Choice Requires="p14">
      <p:transition spd="slow" p14:dur="2000" advTm="30636"/>
    </mc:Choice>
    <mc:Fallback xmlns="">
      <p:transition spd="slow" advTm="306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2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686" objId="8"/>
        <p14:stopEvt time="30636" objId="8"/>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A23C-078B-350D-E776-3E3D530CC01A}"/>
              </a:ext>
            </a:extLst>
          </p:cNvPr>
          <p:cNvSpPr>
            <a:spLocks noGrp="1"/>
          </p:cNvSpPr>
          <p:nvPr>
            <p:ph type="title"/>
          </p:nvPr>
        </p:nvSpPr>
        <p:spPr>
          <a:xfrm>
            <a:off x="1167492" y="381000"/>
            <a:ext cx="9779183" cy="850423"/>
          </a:xfrm>
        </p:spPr>
        <p:txBody>
          <a:bodyPr/>
          <a:lstStyle/>
          <a:p>
            <a:r>
              <a:rPr lang="en-US"/>
              <a:t>Data Preparation</a:t>
            </a:r>
          </a:p>
        </p:txBody>
      </p:sp>
      <p:sp>
        <p:nvSpPr>
          <p:cNvPr id="3" name="Content Placeholder 2">
            <a:extLst>
              <a:ext uri="{FF2B5EF4-FFF2-40B4-BE49-F238E27FC236}">
                <a16:creationId xmlns:a16="http://schemas.microsoft.com/office/drawing/2014/main" id="{13160279-C86E-443E-1192-E19A6BCB029F}"/>
              </a:ext>
            </a:extLst>
          </p:cNvPr>
          <p:cNvSpPr>
            <a:spLocks noGrp="1"/>
          </p:cNvSpPr>
          <p:nvPr>
            <p:ph idx="1"/>
          </p:nvPr>
        </p:nvSpPr>
        <p:spPr>
          <a:xfrm>
            <a:off x="994499" y="1413747"/>
            <a:ext cx="4928507" cy="4577150"/>
          </a:xfrm>
        </p:spPr>
        <p:txBody>
          <a:bodyPr/>
          <a:lstStyle/>
          <a:p>
            <a:pPr marL="457200" indent="-457200">
              <a:buFont typeface="Arial" panose="020B0604020202020204" pitchFamily="34" charset="0"/>
              <a:buChar char="•"/>
            </a:pPr>
            <a:r>
              <a:rPr lang="en-US" sz="2400"/>
              <a:t>Downloaded excel file</a:t>
            </a:r>
          </a:p>
          <a:p>
            <a:pPr marL="914400" lvl="1" indent="-457200">
              <a:buFont typeface="Arial" panose="020B0604020202020204" pitchFamily="34" charset="0"/>
              <a:buChar char="•"/>
            </a:pPr>
            <a:r>
              <a:rPr lang="en-US" sz="2000"/>
              <a:t>Changed column titles and moved variables for readability</a:t>
            </a:r>
          </a:p>
          <a:p>
            <a:pPr marL="457200" indent="-457200">
              <a:buFont typeface="Arial" panose="020B0604020202020204" pitchFamily="34" charset="0"/>
              <a:buChar char="•"/>
            </a:pPr>
            <a:r>
              <a:rPr lang="en-US" sz="2400"/>
              <a:t>Removed unnecessary data</a:t>
            </a:r>
          </a:p>
          <a:p>
            <a:pPr marL="914400" lvl="1" indent="-457200">
              <a:buFont typeface="Arial" panose="020B0604020202020204" pitchFamily="34" charset="0"/>
              <a:buChar char="•"/>
            </a:pPr>
            <a:r>
              <a:rPr lang="en-US" sz="2000"/>
              <a:t>We chose 6 variables we thought would have the biggest impact on guest overall satisfaction and removed the rest. </a:t>
            </a:r>
          </a:p>
          <a:p>
            <a:pPr marL="457200" indent="-457200">
              <a:buFont typeface="Arial" panose="020B0604020202020204" pitchFamily="34" charset="0"/>
              <a:buChar char="•"/>
            </a:pPr>
            <a:r>
              <a:rPr lang="en-US" sz="2400"/>
              <a:t>Created dummy variable</a:t>
            </a:r>
          </a:p>
          <a:p>
            <a:pPr marL="914400" lvl="1" indent="-457200">
              <a:buFont typeface="Arial" panose="020B0604020202020204" pitchFamily="34" charset="0"/>
              <a:buChar char="•"/>
            </a:pPr>
            <a:r>
              <a:rPr lang="en-US" sz="2000"/>
              <a:t>Converted the privacy status variable to a dummy variable with 0 representing that the room is shared and 1 representing that the room is private.</a:t>
            </a:r>
          </a:p>
        </p:txBody>
      </p:sp>
      <p:sp>
        <p:nvSpPr>
          <p:cNvPr id="4" name="Date Placeholder 3">
            <a:extLst>
              <a:ext uri="{FF2B5EF4-FFF2-40B4-BE49-F238E27FC236}">
                <a16:creationId xmlns:a16="http://schemas.microsoft.com/office/drawing/2014/main" id="{8B51D6F6-5787-1EAB-35B1-CF296EA67807}"/>
              </a:ext>
            </a:extLst>
          </p:cNvPr>
          <p:cNvSpPr>
            <a:spLocks noGrp="1"/>
          </p:cNvSpPr>
          <p:nvPr>
            <p:ph type="dt" sz="half" idx="2"/>
          </p:nvPr>
        </p:nvSpPr>
        <p:spPr/>
        <p:txBody>
          <a:bodyPr/>
          <a:lstStyle/>
          <a:p>
            <a:fld id="{7E7AB22C-8B7E-9B4A-8C65-396C3C874D86}" type="datetime1">
              <a:rPr lang="en-US" smtClean="0"/>
              <a:pPr/>
              <a:t>9/21/2023</a:t>
            </a:fld>
            <a:endParaRPr lang="en-US"/>
          </a:p>
        </p:txBody>
      </p:sp>
      <p:sp>
        <p:nvSpPr>
          <p:cNvPr id="5" name="Footer Placeholder 4">
            <a:extLst>
              <a:ext uri="{FF2B5EF4-FFF2-40B4-BE49-F238E27FC236}">
                <a16:creationId xmlns:a16="http://schemas.microsoft.com/office/drawing/2014/main" id="{73E87763-2ED3-5A47-AE3F-4D510DCF2D2F}"/>
              </a:ext>
            </a:extLst>
          </p:cNvPr>
          <p:cNvSpPr>
            <a:spLocks noGrp="1"/>
          </p:cNvSpPr>
          <p:nvPr>
            <p:ph type="ftr" sz="quarter" idx="3"/>
          </p:nvPr>
        </p:nvSpPr>
        <p:spPr/>
        <p:txBody>
          <a:bodyPr/>
          <a:lstStyle/>
          <a:p>
            <a:r>
              <a:rPr lang="en-US"/>
              <a:t>London Airbnb Satisfaction</a:t>
            </a:r>
          </a:p>
        </p:txBody>
      </p:sp>
      <p:sp>
        <p:nvSpPr>
          <p:cNvPr id="6" name="Slide Number Placeholder 5">
            <a:extLst>
              <a:ext uri="{FF2B5EF4-FFF2-40B4-BE49-F238E27FC236}">
                <a16:creationId xmlns:a16="http://schemas.microsoft.com/office/drawing/2014/main" id="{42DE622E-D972-A22A-266C-DE4CC24F4772}"/>
              </a:ext>
            </a:extLst>
          </p:cNvPr>
          <p:cNvSpPr>
            <a:spLocks noGrp="1"/>
          </p:cNvSpPr>
          <p:nvPr>
            <p:ph type="sldNum" sz="quarter" idx="4"/>
          </p:nvPr>
        </p:nvSpPr>
        <p:spPr/>
        <p:txBody>
          <a:bodyPr/>
          <a:lstStyle/>
          <a:p>
            <a:fld id="{294A09A9-5501-47C1-A89A-A340965A2BE2}" type="slidenum">
              <a:rPr lang="en-US" smtClean="0"/>
              <a:pPr/>
              <a:t>9</a:t>
            </a:fld>
            <a:endParaRPr lang="en-US"/>
          </a:p>
        </p:txBody>
      </p:sp>
      <p:pic>
        <p:nvPicPr>
          <p:cNvPr id="10" name="Picture 9" descr="A picture containing text, window blind&#10;&#10;Description automatically generated">
            <a:extLst>
              <a:ext uri="{FF2B5EF4-FFF2-40B4-BE49-F238E27FC236}">
                <a16:creationId xmlns:a16="http://schemas.microsoft.com/office/drawing/2014/main" id="{580F97FF-DFD7-C2E4-54A1-DF430DDBB64A}"/>
              </a:ext>
            </a:extLst>
          </p:cNvPr>
          <p:cNvPicPr>
            <a:picLocks noChangeAspect="1"/>
          </p:cNvPicPr>
          <p:nvPr/>
        </p:nvPicPr>
        <p:blipFill>
          <a:blip r:embed="rId6"/>
          <a:stretch>
            <a:fillRect/>
          </a:stretch>
        </p:blipFill>
        <p:spPr>
          <a:xfrm>
            <a:off x="6005588" y="605480"/>
            <a:ext cx="6032030" cy="5659395"/>
          </a:xfrm>
          <a:prstGeom prst="rect">
            <a:avLst/>
          </a:prstGeom>
        </p:spPr>
      </p:pic>
      <p:pic>
        <p:nvPicPr>
          <p:cNvPr id="9" name="Audio Recording May 5, 2023 at 5:32:42 PM">
            <a:hlinkClick r:id="" action="ppaction://media"/>
            <a:extLst>
              <a:ext uri="{FF2B5EF4-FFF2-40B4-BE49-F238E27FC236}">
                <a16:creationId xmlns:a16="http://schemas.microsoft.com/office/drawing/2014/main" id="{E9EDFFB8-DA59-F0AF-DE0D-F61F8169B25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6549" y="-6589"/>
            <a:ext cx="812800" cy="812800"/>
          </a:xfrm>
          <a:prstGeom prst="rect">
            <a:avLst/>
          </a:prstGeom>
        </p:spPr>
      </p:pic>
    </p:spTree>
    <p:custDataLst>
      <p:tags r:id="rId1"/>
    </p:custDataLst>
    <p:extLst>
      <p:ext uri="{BB962C8B-B14F-4D97-AF65-F5344CB8AC3E}">
        <p14:creationId xmlns:p14="http://schemas.microsoft.com/office/powerpoint/2010/main" val="2822414594"/>
      </p:ext>
    </p:extLst>
  </p:cSld>
  <p:clrMapOvr>
    <a:masterClrMapping/>
  </p:clrMapOvr>
  <mc:AlternateContent xmlns:mc="http://schemas.openxmlformats.org/markup-compatibility/2006" xmlns:p14="http://schemas.microsoft.com/office/powerpoint/2010/main">
    <mc:Choice Requires="p14">
      <p:transition spd="slow" p14:dur="2000" advTm="21460"/>
    </mc:Choice>
    <mc:Fallback xmlns="">
      <p:transition spd="slow" advTm="21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4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426" objId="9"/>
        <p14:stopEvt time="21090" objId="9"/>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0.4"/>
</p:tagLst>
</file>

<file path=ppt/tags/tag11.xml><?xml version="1.0" encoding="utf-8"?>
<p:tagLst xmlns:a="http://schemas.openxmlformats.org/drawingml/2006/main" xmlns:r="http://schemas.openxmlformats.org/officeDocument/2006/relationships" xmlns:p="http://schemas.openxmlformats.org/presentationml/2006/main">
  <p:tag name="TIMING" val="|0.5"/>
</p:tagLst>
</file>

<file path=ppt/tags/tag12.xml><?xml version="1.0" encoding="utf-8"?>
<p:tagLst xmlns:a="http://schemas.openxmlformats.org/drawingml/2006/main" xmlns:r="http://schemas.openxmlformats.org/officeDocument/2006/relationships" xmlns:p="http://schemas.openxmlformats.org/presentationml/2006/main">
  <p:tag name="TIMING" val="|0.5"/>
</p:tagLst>
</file>

<file path=ppt/tags/tag13.xml><?xml version="1.0" encoding="utf-8"?>
<p:tagLst xmlns:a="http://schemas.openxmlformats.org/drawingml/2006/main" xmlns:r="http://schemas.openxmlformats.org/officeDocument/2006/relationships" xmlns:p="http://schemas.openxmlformats.org/presentationml/2006/main">
  <p:tag name="TIMING" val="|0.5"/>
</p:tagLst>
</file>

<file path=ppt/tags/tag14.xml><?xml version="1.0" encoding="utf-8"?>
<p:tagLst xmlns:a="http://schemas.openxmlformats.org/drawingml/2006/main" xmlns:r="http://schemas.openxmlformats.org/officeDocument/2006/relationships" xmlns:p="http://schemas.openxmlformats.org/presentationml/2006/main">
  <p:tag name="TIMING" val="|0.5"/>
</p:tagLst>
</file>

<file path=ppt/tags/tag15.xml><?xml version="1.0" encoding="utf-8"?>
<p:tagLst xmlns:a="http://schemas.openxmlformats.org/drawingml/2006/main" xmlns:r="http://schemas.openxmlformats.org/officeDocument/2006/relationships" xmlns:p="http://schemas.openxmlformats.org/presentationml/2006/main">
  <p:tag name="TIMING" val="|0.3"/>
</p:tagLst>
</file>

<file path=ppt/tags/tag16.xml><?xml version="1.0" encoding="utf-8"?>
<p:tagLst xmlns:a="http://schemas.openxmlformats.org/drawingml/2006/main" xmlns:r="http://schemas.openxmlformats.org/officeDocument/2006/relationships" xmlns:p="http://schemas.openxmlformats.org/presentationml/2006/main">
  <p:tag name="TIMING" val="|0.3"/>
</p:tagLst>
</file>

<file path=ppt/tags/tag17.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ags/tag3.xml><?xml version="1.0" encoding="utf-8"?>
<p:tagLst xmlns:a="http://schemas.openxmlformats.org/drawingml/2006/main" xmlns:r="http://schemas.openxmlformats.org/officeDocument/2006/relationships" xmlns:p="http://schemas.openxmlformats.org/presentationml/2006/main">
  <p:tag name="TIMING" val="|0.3"/>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ags/tag5.xml><?xml version="1.0" encoding="utf-8"?>
<p:tagLst xmlns:a="http://schemas.openxmlformats.org/drawingml/2006/main" xmlns:r="http://schemas.openxmlformats.org/officeDocument/2006/relationships" xmlns:p="http://schemas.openxmlformats.org/presentationml/2006/main">
  <p:tag name="TIMING" val="|0.5"/>
</p:tagLst>
</file>

<file path=ppt/tags/tag6.xml><?xml version="1.0" encoding="utf-8"?>
<p:tagLst xmlns:a="http://schemas.openxmlformats.org/drawingml/2006/main" xmlns:r="http://schemas.openxmlformats.org/officeDocument/2006/relationships" xmlns:p="http://schemas.openxmlformats.org/presentationml/2006/main">
  <p:tag name="TIMING" val="|0.5"/>
</p:tagLst>
</file>

<file path=ppt/tags/tag7.xml><?xml version="1.0" encoding="utf-8"?>
<p:tagLst xmlns:a="http://schemas.openxmlformats.org/drawingml/2006/main" xmlns:r="http://schemas.openxmlformats.org/officeDocument/2006/relationships" xmlns:p="http://schemas.openxmlformats.org/presentationml/2006/main">
  <p:tag name="TIMING" val="|0.5"/>
</p:tagLst>
</file>

<file path=ppt/tags/tag8.xml><?xml version="1.0" encoding="utf-8"?>
<p:tagLst xmlns:a="http://schemas.openxmlformats.org/drawingml/2006/main" xmlns:r="http://schemas.openxmlformats.org/officeDocument/2006/relationships" xmlns:p="http://schemas.openxmlformats.org/presentationml/2006/main">
  <p:tag name="TIMING" val="|0.6"/>
</p:tagLst>
</file>

<file path=ppt/tags/tag9.xml><?xml version="1.0" encoding="utf-8"?>
<p:tagLst xmlns:a="http://schemas.openxmlformats.org/drawingml/2006/main" xmlns:r="http://schemas.openxmlformats.org/officeDocument/2006/relationships" xmlns:p="http://schemas.openxmlformats.org/presentationml/2006/main">
  <p:tag name="TIMING" val="|0.4"/>
</p:tagLst>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FF5A5F"/>
      </a:accent1>
      <a:accent2>
        <a:srgbClr val="D8D8D8"/>
      </a:accent2>
      <a:accent3>
        <a:srgbClr val="00A699"/>
      </a:accent3>
      <a:accent4>
        <a:srgbClr val="484848"/>
      </a:accent4>
      <a:accent5>
        <a:srgbClr val="FC642D"/>
      </a:accent5>
      <a:accent6>
        <a:srgbClr val="BFBFBF"/>
      </a:accent6>
      <a:hlink>
        <a:srgbClr val="0563C1"/>
      </a:hlink>
      <a:folHlink>
        <a:srgbClr val="BFBFBF"/>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f307303f-8b8b-4838-a08f-d8ced06e58bf" xsi:nil="true"/>
    <_activity xmlns="f307303f-8b8b-4838-a08f-d8ced06e58b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E843A6F45CD6449878FA99403F26556" ma:contentTypeVersion="15" ma:contentTypeDescription="Create a new document." ma:contentTypeScope="" ma:versionID="18926a768272955f24438a3ccc2a8357">
  <xsd:schema xmlns:xsd="http://www.w3.org/2001/XMLSchema" xmlns:xs="http://www.w3.org/2001/XMLSchema" xmlns:p="http://schemas.microsoft.com/office/2006/metadata/properties" xmlns:ns3="f307303f-8b8b-4838-a08f-d8ced06e58bf" xmlns:ns4="22759ec4-e1f1-4701-80b5-24465c04e89e" targetNamespace="http://schemas.microsoft.com/office/2006/metadata/properties" ma:root="true" ma:fieldsID="0294b4bc2be11527f11418b2d7f8cdea" ns3:_="" ns4:_="">
    <xsd:import namespace="f307303f-8b8b-4838-a08f-d8ced06e58bf"/>
    <xsd:import namespace="22759ec4-e1f1-4701-80b5-24465c04e89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07303f-8b8b-4838-a08f-d8ced06e58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2759ec4-e1f1-4701-80b5-24465c04e89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5BAB77-79E1-4739-AA51-10C9079186D6}">
  <ds:schemaRefs>
    <ds:schemaRef ds:uri="http://schemas.openxmlformats.org/package/2006/metadata/core-properties"/>
    <ds:schemaRef ds:uri="22759ec4-e1f1-4701-80b5-24465c04e89e"/>
    <ds:schemaRef ds:uri="http://purl.org/dc/terms/"/>
    <ds:schemaRef ds:uri="http://schemas.microsoft.com/office/2006/documentManagement/types"/>
    <ds:schemaRef ds:uri="f307303f-8b8b-4838-a08f-d8ced06e58bf"/>
    <ds:schemaRef ds:uri="http://www.w3.org/XML/1998/namespace"/>
    <ds:schemaRef ds:uri="http://purl.org/dc/dcmitype/"/>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3AA90C46-F85F-45D5-85FF-DF4074E87A4F}">
  <ds:schemaRefs>
    <ds:schemaRef ds:uri="22759ec4-e1f1-4701-80b5-24465c04e89e"/>
    <ds:schemaRef ds:uri="f307303f-8b8b-4838-a08f-d8ced06e5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2357</Words>
  <Application>Microsoft Office PowerPoint</Application>
  <PresentationFormat>Widescreen</PresentationFormat>
  <Paragraphs>177</Paragraphs>
  <Slides>17</Slides>
  <Notes>12</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Tenorite</vt:lpstr>
      <vt:lpstr>Times New Roman</vt:lpstr>
      <vt:lpstr>Trebuchet MS</vt:lpstr>
      <vt:lpstr>Office Theme</vt:lpstr>
      <vt:lpstr>London Airbnb Customer Satisfaction </vt:lpstr>
      <vt:lpstr> Executive Summary</vt:lpstr>
      <vt:lpstr>Problem Statement – What Are We Trying To Solve</vt:lpstr>
      <vt:lpstr>Problem Statement: How Will We Solve it?</vt:lpstr>
      <vt:lpstr>Problem Statement - Assumptions</vt:lpstr>
      <vt:lpstr>Data</vt:lpstr>
      <vt:lpstr>Data Continued</vt:lpstr>
      <vt:lpstr>Variable Definitions</vt:lpstr>
      <vt:lpstr>Data Preparation</vt:lpstr>
      <vt:lpstr>Method: Multicollinearity</vt:lpstr>
      <vt:lpstr>Method: Removing High P-Values</vt:lpstr>
      <vt:lpstr>Final Regression</vt:lpstr>
      <vt:lpstr>Residual Plots</vt:lpstr>
      <vt:lpstr>Final Model</vt:lpstr>
      <vt:lpstr>Conclusion</vt:lpstr>
      <vt:lpstr>Conclusion (Continued)</vt:lpstr>
      <vt:lpstr>Work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Eoriatti, Austin M</dc:creator>
  <cp:lastModifiedBy>Eoriatti, Austin M</cp:lastModifiedBy>
  <cp:revision>2</cp:revision>
  <dcterms:created xsi:type="dcterms:W3CDTF">2023-05-01T23:36:46Z</dcterms:created>
  <dcterms:modified xsi:type="dcterms:W3CDTF">2023-09-22T03:21:52Z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0x0101003E843A6F45CD6449878FA99403F26556</vt:lpwstr>
  </property>
</Properties>
</file>